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2" r:id="rId2"/>
    <p:sldId id="401" r:id="rId3"/>
    <p:sldId id="403" r:id="rId4"/>
    <p:sldId id="382" r:id="rId5"/>
    <p:sldId id="257" r:id="rId6"/>
    <p:sldId id="383" r:id="rId7"/>
    <p:sldId id="384" r:id="rId8"/>
    <p:sldId id="385" r:id="rId9"/>
    <p:sldId id="386" r:id="rId10"/>
    <p:sldId id="387" r:id="rId11"/>
    <p:sldId id="258" r:id="rId12"/>
    <p:sldId id="391" r:id="rId13"/>
    <p:sldId id="392" r:id="rId14"/>
    <p:sldId id="404" r:id="rId15"/>
    <p:sldId id="395" r:id="rId16"/>
    <p:sldId id="396" r:id="rId17"/>
    <p:sldId id="405" r:id="rId18"/>
    <p:sldId id="406" r:id="rId19"/>
    <p:sldId id="407" r:id="rId20"/>
    <p:sldId id="408" r:id="rId21"/>
    <p:sldId id="409" r:id="rId22"/>
    <p:sldId id="421" r:id="rId23"/>
    <p:sldId id="410" r:id="rId24"/>
    <p:sldId id="274" r:id="rId25"/>
    <p:sldId id="419" r:id="rId26"/>
    <p:sldId id="416" r:id="rId27"/>
    <p:sldId id="4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DCC"/>
    <a:srgbClr val="F5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F62C-86CE-464E-A21A-40109F8C32E8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B1B1A-BBFC-429E-B3B3-4B97B1BC2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5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03E306-C11E-403A-BF72-B40588D4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52CB912-4C83-4A2A-B85B-C496A088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8961A1-989D-46E5-A451-07FE3AAE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F105B-7C82-4E02-AA70-AAE07F8E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D2CD7F-16C2-4823-BB97-25DD7C06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4B78CE-C00A-43F1-A8F2-BB577A86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E246AD-8B49-48BA-8349-ED1E2057A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581EEA-6089-44C5-98B2-25EE6F0A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94DA4E-4F57-445A-8AE6-F67A72FF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77238B-A85B-4FF1-903A-01D86C92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3407FE-6CF0-46D7-9412-351C13848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587C4E2-B529-4DD6-A1CC-77757F41C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1FF7F5-0AE9-47AC-97C8-9A5ADB80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52B3D8-A0A8-4196-972F-B9C1C55C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E6994F-1D80-4474-9EA8-A86C376E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C1FDB-3054-430D-8014-AF6801AA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3EE8C4-FE00-4428-820B-60E8759E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C57199-C86A-495F-886C-05E87333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96F161-9E91-434B-9E6E-D545A11F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12B62-D12A-4594-8B71-A91F3B3C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CDD016-0BE3-4883-8851-396F6DB4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F5940B-D1BA-43C5-AB40-21204D33A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4FB2C1-12CA-48AE-A9A3-6AC8952E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4EFA9C-4889-4A41-B165-6B1C6149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F3894-CE09-4BF5-BC8A-D493059E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3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5BE68E-3937-49F0-815D-1003A970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7FD220-DAF7-4B11-A80B-2F9094E80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64D1BC5-1D57-47B4-83DA-585855FB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3EACA6-28FC-4D91-9F06-A13C8DC6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3742B8-46D2-4CE8-BF4D-7E70CFA6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D9D52F-621D-4A0C-BF4B-A95E888C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5A50F-7605-45C6-9EA8-68A94442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99F6F1-3585-4019-A9C9-824B6AB67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08C299-572F-4BFA-BCB6-4732A710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4B4D9D-0D1C-432E-978C-25BEB4B88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F9CCD3A-3771-4158-BC34-135A6E05C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09C629-843B-4B6B-956F-496F90CE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3B2D49-0657-4AF8-B73B-2AEE290B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4FD56CA-1D6F-4110-A2C2-EE91870F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3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5F687D-89C4-4B68-A6CD-D5583F74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9C96DFA-FD48-4AE3-A1FD-8690C5D8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B665DAE-8360-48B6-AE0E-D9DFD970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FD08010-6E50-45B1-8758-862B8217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EB9962-3D66-4F57-9EEC-0E443F81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7C80D17-0938-4671-991C-79800D05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85F0EC2-6F43-4ECA-8A9C-7877971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835FFD-4FDF-46F6-ACE7-39E773C1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A387A5-3DE5-4150-B40C-8D835DD63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A0EAFD-240D-45CB-BEA3-26210EBF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C414949-CC7A-4D42-A0E0-21F12AE9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FE59E6-4AE1-4147-8938-2644ADD2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B07E8E-0620-4A0C-8022-F776231E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227723-FA28-4955-80FF-41901CA5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30B75C6-3174-4794-B602-A0678B5BB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2631BC6-3595-4AE7-B60C-95739F9E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C3E01B-DDCA-402C-9B57-4BFC5028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487C95-3C88-43F1-8A33-5C37D92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BE6988-0685-4C45-9DBA-2AC411EA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A8DA8A8-8D99-41E2-8AB7-02DEF412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063034-20D2-4E22-8C76-71E5C51B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00C7F5-B949-463D-A36F-9A8594F66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67E5-22A4-4AF9-A932-DA4F6377C176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A13A30-523C-4010-8C2B-0E8D4F315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08CC1C-C71A-4E57-BA01-10FD9EED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3.mp3"/><Relationship Id="rId7" Type="http://schemas.openxmlformats.org/officeDocument/2006/relationships/image" Target="../media/image14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3.mp3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6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ordwall.net/resource/62945806/smw8-unit-5-less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1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9.mp3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1.mp3"/><Relationship Id="rId7" Type="http://schemas.openxmlformats.org/officeDocument/2006/relationships/image" Target="../media/image1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11.mp3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5 Future Technology Inventions - 2019 - 2050">
            <a:hlinkClick r:id="" action="ppaction://media"/>
            <a:extLst>
              <a:ext uri="{FF2B5EF4-FFF2-40B4-BE49-F238E27FC236}">
                <a16:creationId xmlns:a16="http://schemas.microsoft.com/office/drawing/2014/main" id="{6BCE22FE-23C1-40E5-91E7-A6C015E2BD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91" y="276224"/>
            <a:ext cx="11272308" cy="63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332044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96175" y="1381125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839593" y="5443805"/>
            <a:ext cx="658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new phone has a six-inch display.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ɪntʃ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350519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8348074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inch.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E9FB3B8B-99FB-4728-B3EF-BFE5407BF077}"/>
              </a:ext>
            </a:extLst>
          </p:cNvPr>
          <p:cNvSpPr/>
          <p:nvPr/>
        </p:nvSpPr>
        <p:spPr>
          <a:xfrm>
            <a:off x="1476010" y="580917"/>
            <a:ext cx="5026737" cy="4700000"/>
          </a:xfrm>
          <a:custGeom>
            <a:avLst/>
            <a:gdLst/>
            <a:ahLst/>
            <a:cxnLst/>
            <a:rect l="l" t="t" r="r" b="b"/>
            <a:pathLst>
              <a:path w="3765176" h="3520440">
                <a:moveTo>
                  <a:pt x="0" y="0"/>
                </a:moveTo>
                <a:lnTo>
                  <a:pt x="3765176" y="0"/>
                </a:lnTo>
                <a:lnTo>
                  <a:pt x="3765176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inch-1700398845">
            <a:hlinkClick r:id="" action="ppaction://media"/>
            <a:extLst>
              <a:ext uri="{FF2B5EF4-FFF2-40B4-BE49-F238E27FC236}">
                <a16:creationId xmlns:a16="http://schemas.microsoft.com/office/drawing/2014/main" id="{E6F77A79-71EC-479F-849B-B499032CC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4187" y="632681"/>
            <a:ext cx="406400" cy="406400"/>
          </a:xfrm>
          <a:prstGeom prst="rect">
            <a:avLst/>
          </a:prstGeom>
        </p:spPr>
      </p:pic>
      <p:pic>
        <p:nvPicPr>
          <p:cNvPr id="4" name="My-new-phone-has-a-six-inch-di1700398856">
            <a:hlinkClick r:id="" action="ppaction://media"/>
            <a:extLst>
              <a:ext uri="{FF2B5EF4-FFF2-40B4-BE49-F238E27FC236}">
                <a16:creationId xmlns:a16="http://schemas.microsoft.com/office/drawing/2014/main" id="{1B415636-26A0-41F2-A804-513E7BDA15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2946" y="53176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FC3CFA5-9DE0-46F9-B192-3C1AC8786E66}"/>
              </a:ext>
            </a:extLst>
          </p:cNvPr>
          <p:cNvSpPr/>
          <p:nvPr/>
        </p:nvSpPr>
        <p:spPr>
          <a:xfrm>
            <a:off x="5328006" y="3153203"/>
            <a:ext cx="1352550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1546E559-42AF-4A9B-B11E-250ACAB87CAF}"/>
              </a:ext>
            </a:extLst>
          </p:cNvPr>
          <p:cNvSpPr/>
          <p:nvPr/>
        </p:nvSpPr>
        <p:spPr>
          <a:xfrm>
            <a:off x="1119971" y="202015"/>
            <a:ext cx="3328737" cy="3462926"/>
          </a:xfrm>
          <a:custGeom>
            <a:avLst/>
            <a:gdLst/>
            <a:ahLst/>
            <a:cxnLst/>
            <a:rect l="l" t="t" r="r" b="b"/>
            <a:pathLst>
              <a:path w="4899293" h="5096794">
                <a:moveTo>
                  <a:pt x="0" y="0"/>
                </a:moveTo>
                <a:lnTo>
                  <a:pt x="4899293" y="0"/>
                </a:lnTo>
                <a:lnTo>
                  <a:pt x="4899293" y="5096794"/>
                </a:lnTo>
                <a:lnTo>
                  <a:pt x="0" y="5096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6C9ABCC-3C0A-43AD-A8D6-6572AB23E6F2}"/>
              </a:ext>
            </a:extLst>
          </p:cNvPr>
          <p:cNvSpPr/>
          <p:nvPr/>
        </p:nvSpPr>
        <p:spPr>
          <a:xfrm>
            <a:off x="4868456" y="333050"/>
            <a:ext cx="2446744" cy="2882762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4" y="0"/>
                </a:lnTo>
                <a:lnTo>
                  <a:pt x="298797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487D945B-5729-4038-ACD3-77F41C29C881}"/>
              </a:ext>
            </a:extLst>
          </p:cNvPr>
          <p:cNvSpPr/>
          <p:nvPr/>
        </p:nvSpPr>
        <p:spPr>
          <a:xfrm>
            <a:off x="7699640" y="606176"/>
            <a:ext cx="2714931" cy="2619909"/>
          </a:xfrm>
          <a:custGeom>
            <a:avLst/>
            <a:gdLst/>
            <a:ahLst/>
            <a:cxnLst/>
            <a:rect l="l" t="t" r="r" b="b"/>
            <a:pathLst>
              <a:path w="5297223" h="5111820">
                <a:moveTo>
                  <a:pt x="0" y="0"/>
                </a:moveTo>
                <a:lnTo>
                  <a:pt x="5297222" y="0"/>
                </a:lnTo>
                <a:lnTo>
                  <a:pt x="5297222" y="5111820"/>
                </a:lnTo>
                <a:lnTo>
                  <a:pt x="0" y="511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090B2D50-28D6-4262-8357-4721E939391C}"/>
              </a:ext>
            </a:extLst>
          </p:cNvPr>
          <p:cNvSpPr/>
          <p:nvPr/>
        </p:nvSpPr>
        <p:spPr>
          <a:xfrm>
            <a:off x="878879" y="3784935"/>
            <a:ext cx="1306945" cy="2667236"/>
          </a:xfrm>
          <a:custGeom>
            <a:avLst/>
            <a:gdLst/>
            <a:ahLst/>
            <a:cxnLst/>
            <a:rect l="l" t="t" r="r" b="b"/>
            <a:pathLst>
              <a:path w="2359305" h="4814909">
                <a:moveTo>
                  <a:pt x="0" y="0"/>
                </a:moveTo>
                <a:lnTo>
                  <a:pt x="2359305" y="0"/>
                </a:lnTo>
                <a:lnTo>
                  <a:pt x="2359305" y="4814908"/>
                </a:lnTo>
                <a:lnTo>
                  <a:pt x="0" y="481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B6D1E49B-1B7C-4860-9BA7-3152FA91C91B}"/>
              </a:ext>
            </a:extLst>
          </p:cNvPr>
          <p:cNvSpPr/>
          <p:nvPr/>
        </p:nvSpPr>
        <p:spPr>
          <a:xfrm>
            <a:off x="5075453" y="3709640"/>
            <a:ext cx="1767138" cy="2406545"/>
          </a:xfrm>
          <a:custGeom>
            <a:avLst/>
            <a:gdLst/>
            <a:ahLst/>
            <a:cxnLst/>
            <a:rect l="l" t="t" r="r" b="b"/>
            <a:pathLst>
              <a:path w="2585076" h="3520440">
                <a:moveTo>
                  <a:pt x="0" y="0"/>
                </a:moveTo>
                <a:lnTo>
                  <a:pt x="2585077" y="0"/>
                </a:lnTo>
                <a:lnTo>
                  <a:pt x="2585077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8B6AFEC0-31D5-4937-A2A7-0080F63AD016}"/>
              </a:ext>
            </a:extLst>
          </p:cNvPr>
          <p:cNvSpPr/>
          <p:nvPr/>
        </p:nvSpPr>
        <p:spPr>
          <a:xfrm>
            <a:off x="7931650" y="3693986"/>
            <a:ext cx="2762953" cy="2583362"/>
          </a:xfrm>
          <a:custGeom>
            <a:avLst/>
            <a:gdLst/>
            <a:ahLst/>
            <a:cxnLst/>
            <a:rect l="l" t="t" r="r" b="b"/>
            <a:pathLst>
              <a:path w="3765176" h="3520440">
                <a:moveTo>
                  <a:pt x="0" y="0"/>
                </a:moveTo>
                <a:lnTo>
                  <a:pt x="3765176" y="0"/>
                </a:lnTo>
                <a:lnTo>
                  <a:pt x="3765176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0F31BD99-98DB-41F8-B695-8AD94180026A}"/>
              </a:ext>
            </a:extLst>
          </p:cNvPr>
          <p:cNvSpPr/>
          <p:nvPr/>
        </p:nvSpPr>
        <p:spPr>
          <a:xfrm>
            <a:off x="3189268" y="3254232"/>
            <a:ext cx="1619037" cy="567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25183062-7294-4F75-8D2C-5DBA4DA2A8B9}"/>
              </a:ext>
            </a:extLst>
          </p:cNvPr>
          <p:cNvSpPr/>
          <p:nvPr/>
        </p:nvSpPr>
        <p:spPr>
          <a:xfrm>
            <a:off x="8328060" y="3163477"/>
            <a:ext cx="1352550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BA8EB71-F2F2-4AD9-921B-C853DD0CD911}"/>
              </a:ext>
            </a:extLst>
          </p:cNvPr>
          <p:cNvSpPr/>
          <p:nvPr/>
        </p:nvSpPr>
        <p:spPr>
          <a:xfrm>
            <a:off x="2059111" y="5812498"/>
            <a:ext cx="1649859" cy="516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EF84FB38-605C-4DDA-AA0C-5C5528C7F4A1}"/>
              </a:ext>
            </a:extLst>
          </p:cNvPr>
          <p:cNvSpPr/>
          <p:nvPr/>
        </p:nvSpPr>
        <p:spPr>
          <a:xfrm>
            <a:off x="5038617" y="6151545"/>
            <a:ext cx="1649859" cy="516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56E3F2AB-5782-4798-8A7D-A2181DBE8583}"/>
              </a:ext>
            </a:extLst>
          </p:cNvPr>
          <p:cNvSpPr/>
          <p:nvPr/>
        </p:nvSpPr>
        <p:spPr>
          <a:xfrm>
            <a:off x="9651713" y="6110449"/>
            <a:ext cx="1649859" cy="516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</a:p>
        </p:txBody>
      </p:sp>
    </p:spTree>
    <p:extLst>
      <p:ext uri="{BB962C8B-B14F-4D97-AF65-F5344CB8AC3E}">
        <p14:creationId xmlns:p14="http://schemas.microsoft.com/office/powerpoint/2010/main" val="35367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4AC859-032F-484D-846E-86223263AB87}"/>
              </a:ext>
            </a:extLst>
          </p:cNvPr>
          <p:cNvSpPr txBox="1"/>
          <p:nvPr/>
        </p:nvSpPr>
        <p:spPr>
          <a:xfrm>
            <a:off x="1714501" y="920234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F05808E-C2CB-472D-8F03-1B7E69916FFA}"/>
              </a:ext>
            </a:extLst>
          </p:cNvPr>
          <p:cNvSpPr/>
          <p:nvPr/>
        </p:nvSpPr>
        <p:spPr>
          <a:xfrm rot="4238378">
            <a:off x="5040155" y="3471561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9C09DD-6A3B-4CC3-BFFB-AFC8DABFF92A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pic>
        <p:nvPicPr>
          <p:cNvPr id="3" name="Hình ảnh 2">
            <a:hlinkClick r:id="rId4"/>
            <a:extLst>
              <a:ext uri="{FF2B5EF4-FFF2-40B4-BE49-F238E27FC236}">
                <a16:creationId xmlns:a16="http://schemas.microsoft.com/office/drawing/2014/main" id="{639015FC-B59E-4024-B69C-A55F43A6A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27303" t="15778" r="28332" b="14183"/>
          <a:stretch/>
        </p:blipFill>
        <p:spPr>
          <a:xfrm>
            <a:off x="6152668" y="1715783"/>
            <a:ext cx="5401271" cy="473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8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6CAEC0C-D6D3-4300-92D0-5847BF7656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2415" y="300571"/>
            <a:ext cx="7003230" cy="53946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FD79D35-085D-4D01-BD6B-3BB625A61E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489" y="948487"/>
            <a:ext cx="11490687" cy="5185185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BC039B9B-AE57-4CA4-AAB7-3371203F5D56}"/>
              </a:ext>
            </a:extLst>
          </p:cNvPr>
          <p:cNvSpPr txBox="1"/>
          <p:nvPr/>
        </p:nvSpPr>
        <p:spPr>
          <a:xfrm>
            <a:off x="4893234" y="2616644"/>
            <a:ext cx="116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inch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C9ABDD0-DFCE-42B5-BBDA-C1055FEEFF9E}"/>
              </a:ext>
            </a:extLst>
          </p:cNvPr>
          <p:cNvSpPr txBox="1"/>
          <p:nvPr/>
        </p:nvSpPr>
        <p:spPr>
          <a:xfrm>
            <a:off x="6883502" y="3034160"/>
            <a:ext cx="12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screen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36B2BA7-69E1-4DB7-B715-5F79B83F292E}"/>
              </a:ext>
            </a:extLst>
          </p:cNvPr>
          <p:cNvSpPr txBox="1"/>
          <p:nvPr/>
        </p:nvSpPr>
        <p:spPr>
          <a:xfrm>
            <a:off x="3956413" y="3879570"/>
            <a:ext cx="12389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Storage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B863DDC0-86E7-4E7C-BB80-FB206BC2E172}"/>
              </a:ext>
            </a:extLst>
          </p:cNvPr>
          <p:cNvSpPr txBox="1"/>
          <p:nvPr/>
        </p:nvSpPr>
        <p:spPr>
          <a:xfrm>
            <a:off x="4611041" y="4651624"/>
            <a:ext cx="11321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weight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5BE80E4-CE7C-4156-A3D2-0B0241235F80}"/>
              </a:ext>
            </a:extLst>
          </p:cNvPr>
          <p:cNvSpPr txBox="1"/>
          <p:nvPr/>
        </p:nvSpPr>
        <p:spPr>
          <a:xfrm>
            <a:off x="4267586" y="5058862"/>
            <a:ext cx="1554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gigabyte</a:t>
            </a:r>
          </a:p>
        </p:txBody>
      </p: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09A9FE71-D7FE-4DFF-839B-CA07F0BB7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1198" y="345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B9897F-BD7F-4B54-A9A8-8C1102CDC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9385"/>
          <a:stretch/>
        </p:blipFill>
        <p:spPr>
          <a:xfrm>
            <a:off x="725397" y="732836"/>
            <a:ext cx="10782300" cy="72609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2E6B455-3727-4CEA-A8A1-E3A9ED0C8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00" t="36678" r="26305" b="-1225"/>
          <a:stretch/>
        </p:blipFill>
        <p:spPr>
          <a:xfrm>
            <a:off x="554805" y="1448655"/>
            <a:ext cx="6359703" cy="171355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B52690B8-3A39-4492-A979-4420AED5A5B2}"/>
              </a:ext>
            </a:extLst>
          </p:cNvPr>
          <p:cNvSpPr/>
          <p:nvPr/>
        </p:nvSpPr>
        <p:spPr>
          <a:xfrm>
            <a:off x="657545" y="3585681"/>
            <a:ext cx="2178122" cy="575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539B492-620E-449A-974C-3D2BB49EFC98}"/>
              </a:ext>
            </a:extLst>
          </p:cNvPr>
          <p:cNvSpPr/>
          <p:nvPr/>
        </p:nvSpPr>
        <p:spPr>
          <a:xfrm>
            <a:off x="616449" y="5075434"/>
            <a:ext cx="2178122" cy="575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2C31922-B791-4B15-B10C-3201BCB40485}"/>
              </a:ext>
            </a:extLst>
          </p:cNvPr>
          <p:cNvSpPr/>
          <p:nvPr/>
        </p:nvSpPr>
        <p:spPr>
          <a:xfrm>
            <a:off x="606174" y="5804900"/>
            <a:ext cx="2178122" cy="575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ACF09D0-8715-46A7-B155-B20E455902B9}"/>
              </a:ext>
            </a:extLst>
          </p:cNvPr>
          <p:cNvSpPr/>
          <p:nvPr/>
        </p:nvSpPr>
        <p:spPr>
          <a:xfrm>
            <a:off x="616448" y="4366517"/>
            <a:ext cx="2178122" cy="5753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C43AD7B-4748-4945-9750-793744B51C31}"/>
              </a:ext>
            </a:extLst>
          </p:cNvPr>
          <p:cNvSpPr/>
          <p:nvPr/>
        </p:nvSpPr>
        <p:spPr>
          <a:xfrm>
            <a:off x="7053219" y="1387012"/>
            <a:ext cx="4094242" cy="4931595"/>
          </a:xfrm>
          <a:custGeom>
            <a:avLst/>
            <a:gdLst/>
            <a:ahLst/>
            <a:cxnLst/>
            <a:rect l="l" t="t" r="r" b="b"/>
            <a:pathLst>
              <a:path w="5963996" h="8245156">
                <a:moveTo>
                  <a:pt x="0" y="0"/>
                </a:moveTo>
                <a:lnTo>
                  <a:pt x="5963996" y="0"/>
                </a:lnTo>
                <a:lnTo>
                  <a:pt x="5963996" y="8245156"/>
                </a:lnTo>
                <a:lnTo>
                  <a:pt x="0" y="8245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2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1F87F9-8EA3-460B-B92A-62D71358754D}"/>
              </a:ext>
            </a:extLst>
          </p:cNvPr>
          <p:cNvSpPr txBox="1"/>
          <p:nvPr/>
        </p:nvSpPr>
        <p:spPr>
          <a:xfrm>
            <a:off x="1784814" y="395705"/>
            <a:ext cx="8664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pictures. What are they? Do you have one for you?  Advantage and disadvantages of using it?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548A1-067E-4431-9B44-81D4B3A4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2" y="1530636"/>
            <a:ext cx="5248275" cy="29337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E378DB0-2403-4470-957A-F68C023AB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6" r="937" b="2574"/>
          <a:stretch/>
        </p:blipFill>
        <p:spPr>
          <a:xfrm>
            <a:off x="6455595" y="1479479"/>
            <a:ext cx="5431605" cy="42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2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34F1EDF-CF32-4F9B-9C37-7798B854D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770"/>
          <a:stretch/>
        </p:blipFill>
        <p:spPr>
          <a:xfrm>
            <a:off x="1335693" y="441789"/>
            <a:ext cx="9972675" cy="476892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60561FC9-3418-4300-A820-91F15E189D99}"/>
              </a:ext>
            </a:extLst>
          </p:cNvPr>
          <p:cNvGrpSpPr/>
          <p:nvPr/>
        </p:nvGrpSpPr>
        <p:grpSpPr>
          <a:xfrm>
            <a:off x="229938" y="1877869"/>
            <a:ext cx="11670630" cy="3988673"/>
            <a:chOff x="271035" y="973744"/>
            <a:chExt cx="11670630" cy="3988673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E5B8B758-735D-417D-ABB3-5B0DCF85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E9483EE0-D7BE-46BB-9EFF-C65E517B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2C206B7-6F9A-46D6-8E6D-EC0BEB055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39" r="-10" b="8741"/>
          <a:stretch/>
        </p:blipFill>
        <p:spPr>
          <a:xfrm>
            <a:off x="1107041" y="1068511"/>
            <a:ext cx="8992456" cy="760289"/>
          </a:xfrm>
          <a:prstGeom prst="rect">
            <a:avLst/>
          </a:prstGeom>
        </p:spPr>
      </p:pic>
      <p:sp>
        <p:nvSpPr>
          <p:cNvPr id="23" name="Oval 6">
            <a:extLst>
              <a:ext uri="{FF2B5EF4-FFF2-40B4-BE49-F238E27FC236}">
                <a16:creationId xmlns:a16="http://schemas.microsoft.com/office/drawing/2014/main" id="{61F839BD-8EED-4029-B2CC-7818B2D3FFDE}"/>
              </a:ext>
            </a:extLst>
          </p:cNvPr>
          <p:cNvSpPr/>
          <p:nvPr/>
        </p:nvSpPr>
        <p:spPr>
          <a:xfrm>
            <a:off x="1152550" y="1105006"/>
            <a:ext cx="433541" cy="3558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47AC526C-F72F-4A43-B767-D3C5F54ACD76}"/>
              </a:ext>
            </a:extLst>
          </p:cNvPr>
          <p:cNvCxnSpPr>
            <a:cxnSpLocks/>
          </p:cNvCxnSpPr>
          <p:nvPr/>
        </p:nvCxnSpPr>
        <p:spPr>
          <a:xfrm>
            <a:off x="3359650" y="2928135"/>
            <a:ext cx="99659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A8CE9904-7E45-4640-BFF2-9F006F59DC22}"/>
              </a:ext>
            </a:extLst>
          </p:cNvPr>
          <p:cNvCxnSpPr>
            <a:cxnSpLocks/>
          </p:cNvCxnSpPr>
          <p:nvPr/>
        </p:nvCxnSpPr>
        <p:spPr>
          <a:xfrm>
            <a:off x="318499" y="3226086"/>
            <a:ext cx="109933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425532-4DB7-42C7-8400-9A3A0806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722" y="273013"/>
            <a:ext cx="6829425" cy="47625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12B916-C510-45DA-A57F-FB4F58B25BEE}"/>
              </a:ext>
            </a:extLst>
          </p:cNvPr>
          <p:cNvGrpSpPr/>
          <p:nvPr/>
        </p:nvGrpSpPr>
        <p:grpSpPr>
          <a:xfrm>
            <a:off x="291583" y="819630"/>
            <a:ext cx="11670630" cy="3988673"/>
            <a:chOff x="271035" y="973744"/>
            <a:chExt cx="11670630" cy="398867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DBB9A38-4722-4B3B-ADB2-3C3AFFB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4E0C54B-7CCC-4A70-AD8E-F2D3E8E9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0B14DE7-1EE9-4074-A6E7-8C86520F0D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343" y="5210389"/>
            <a:ext cx="5581650" cy="361950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3B1346AA-2E6D-43D7-B001-A185BDB1AE9C}"/>
              </a:ext>
            </a:extLst>
          </p:cNvPr>
          <p:cNvCxnSpPr>
            <a:cxnSpLocks/>
          </p:cNvCxnSpPr>
          <p:nvPr/>
        </p:nvCxnSpPr>
        <p:spPr>
          <a:xfrm>
            <a:off x="1376738" y="3041150"/>
            <a:ext cx="124317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CD733BAB-C7F5-4718-8FEC-B54EF167259C}"/>
              </a:ext>
            </a:extLst>
          </p:cNvPr>
          <p:cNvSpPr/>
          <p:nvPr/>
        </p:nvSpPr>
        <p:spPr>
          <a:xfrm>
            <a:off x="1551396" y="5732980"/>
            <a:ext cx="2414427" cy="523982"/>
          </a:xfrm>
          <a:prstGeom prst="rect">
            <a:avLst/>
          </a:prstGeom>
          <a:solidFill>
            <a:srgbClr val="F5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inches</a:t>
            </a:r>
          </a:p>
        </p:txBody>
      </p:sp>
    </p:spTree>
    <p:extLst>
      <p:ext uri="{BB962C8B-B14F-4D97-AF65-F5344CB8AC3E}">
        <p14:creationId xmlns:p14="http://schemas.microsoft.com/office/powerpoint/2010/main" val="26386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425532-4DB7-42C7-8400-9A3A0806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722" y="273013"/>
            <a:ext cx="6829425" cy="47625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12B916-C510-45DA-A57F-FB4F58B25BEE}"/>
              </a:ext>
            </a:extLst>
          </p:cNvPr>
          <p:cNvGrpSpPr/>
          <p:nvPr/>
        </p:nvGrpSpPr>
        <p:grpSpPr>
          <a:xfrm>
            <a:off x="291583" y="819630"/>
            <a:ext cx="11670630" cy="3988673"/>
            <a:chOff x="271035" y="973744"/>
            <a:chExt cx="11670630" cy="398867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DBB9A38-4722-4B3B-ADB2-3C3AFFB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4E0C54B-7CCC-4A70-AD8E-F2D3E8E9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3B1346AA-2E6D-43D7-B001-A185BDB1AE9C}"/>
              </a:ext>
            </a:extLst>
          </p:cNvPr>
          <p:cNvCxnSpPr>
            <a:cxnSpLocks/>
          </p:cNvCxnSpPr>
          <p:nvPr/>
        </p:nvCxnSpPr>
        <p:spPr>
          <a:xfrm>
            <a:off x="7037799" y="1643864"/>
            <a:ext cx="283566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381D4F7-481C-4C59-B40A-E58B40C06EE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361" y="5091595"/>
            <a:ext cx="5486400" cy="476250"/>
          </a:xfrm>
          <a:prstGeom prst="rect">
            <a:avLst/>
          </a:prstGeom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4246245-E433-4B0C-9E39-9DFDBBF36790}"/>
              </a:ext>
            </a:extLst>
          </p:cNvPr>
          <p:cNvSpPr/>
          <p:nvPr/>
        </p:nvSpPr>
        <p:spPr>
          <a:xfrm>
            <a:off x="1551396" y="5732980"/>
            <a:ext cx="2414427" cy="523982"/>
          </a:xfrm>
          <a:prstGeom prst="rect">
            <a:avLst/>
          </a:prstGeom>
          <a:solidFill>
            <a:srgbClr val="F5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portal 7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9455A1F7-AE50-4F1D-BA98-DD22A39D9318}"/>
              </a:ext>
            </a:extLst>
          </p:cNvPr>
          <p:cNvCxnSpPr>
            <a:cxnSpLocks/>
          </p:cNvCxnSpPr>
          <p:nvPr/>
        </p:nvCxnSpPr>
        <p:spPr>
          <a:xfrm>
            <a:off x="4726114" y="1931541"/>
            <a:ext cx="21575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0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425532-4DB7-42C7-8400-9A3A0806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722" y="273013"/>
            <a:ext cx="6829425" cy="47625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12B916-C510-45DA-A57F-FB4F58B25BEE}"/>
              </a:ext>
            </a:extLst>
          </p:cNvPr>
          <p:cNvGrpSpPr/>
          <p:nvPr/>
        </p:nvGrpSpPr>
        <p:grpSpPr>
          <a:xfrm>
            <a:off x="291583" y="819630"/>
            <a:ext cx="11670630" cy="3988673"/>
            <a:chOff x="271035" y="973744"/>
            <a:chExt cx="11670630" cy="398867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DBB9A38-4722-4B3B-ADB2-3C3AFFB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4E0C54B-7CCC-4A70-AD8E-F2D3E8E9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4246245-E433-4B0C-9E39-9DFDBBF36790}"/>
              </a:ext>
            </a:extLst>
          </p:cNvPr>
          <p:cNvSpPr/>
          <p:nvPr/>
        </p:nvSpPr>
        <p:spPr>
          <a:xfrm>
            <a:off x="1551396" y="5732980"/>
            <a:ext cx="2414427" cy="523982"/>
          </a:xfrm>
          <a:prstGeom prst="rect">
            <a:avLst/>
          </a:prstGeom>
          <a:solidFill>
            <a:srgbClr val="F5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GB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9455A1F7-AE50-4F1D-BA98-DD22A39D9318}"/>
              </a:ext>
            </a:extLst>
          </p:cNvPr>
          <p:cNvCxnSpPr>
            <a:cxnSpLocks/>
          </p:cNvCxnSpPr>
          <p:nvPr/>
        </p:nvCxnSpPr>
        <p:spPr>
          <a:xfrm>
            <a:off x="9709080" y="2537716"/>
            <a:ext cx="21575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CF740B8-7AFF-4C2E-9940-17B62890B1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57" y="5055259"/>
            <a:ext cx="62007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2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44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425532-4DB7-42C7-8400-9A3A0806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722" y="273013"/>
            <a:ext cx="6829425" cy="47625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12B916-C510-45DA-A57F-FB4F58B25BEE}"/>
              </a:ext>
            </a:extLst>
          </p:cNvPr>
          <p:cNvGrpSpPr/>
          <p:nvPr/>
        </p:nvGrpSpPr>
        <p:grpSpPr>
          <a:xfrm>
            <a:off x="291583" y="819630"/>
            <a:ext cx="11670630" cy="3988673"/>
            <a:chOff x="271035" y="973744"/>
            <a:chExt cx="11670630" cy="398867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DBB9A38-4722-4B3B-ADB2-3C3AFFB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4E0C54B-7CCC-4A70-AD8E-F2D3E8E9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4246245-E433-4B0C-9E39-9DFDBBF36790}"/>
              </a:ext>
            </a:extLst>
          </p:cNvPr>
          <p:cNvSpPr/>
          <p:nvPr/>
        </p:nvSpPr>
        <p:spPr>
          <a:xfrm>
            <a:off x="1551396" y="5732980"/>
            <a:ext cx="2414427" cy="523982"/>
          </a:xfrm>
          <a:prstGeom prst="rect">
            <a:avLst/>
          </a:prstGeom>
          <a:solidFill>
            <a:srgbClr val="F5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it doesn’t</a:t>
            </a: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9455A1F7-AE50-4F1D-BA98-DD22A39D9318}"/>
              </a:ext>
            </a:extLst>
          </p:cNvPr>
          <p:cNvCxnSpPr>
            <a:cxnSpLocks/>
          </p:cNvCxnSpPr>
          <p:nvPr/>
        </p:nvCxnSpPr>
        <p:spPr>
          <a:xfrm>
            <a:off x="4715840" y="3873356"/>
            <a:ext cx="21575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1111E64-8E46-4B20-8A6D-9AE7EC63E2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467" y="5246722"/>
            <a:ext cx="7772400" cy="371475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101690CA-6C3F-44A3-83A7-EE9EF934788C}"/>
              </a:ext>
            </a:extLst>
          </p:cNvPr>
          <p:cNvCxnSpPr>
            <a:cxnSpLocks/>
          </p:cNvCxnSpPr>
          <p:nvPr/>
        </p:nvCxnSpPr>
        <p:spPr>
          <a:xfrm>
            <a:off x="9781000" y="3626776"/>
            <a:ext cx="21575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1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7425532-4DB7-42C7-8400-9A3A0806B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7722" y="273013"/>
            <a:ext cx="6829425" cy="47625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4912B916-C510-45DA-A57F-FB4F58B25BEE}"/>
              </a:ext>
            </a:extLst>
          </p:cNvPr>
          <p:cNvGrpSpPr/>
          <p:nvPr/>
        </p:nvGrpSpPr>
        <p:grpSpPr>
          <a:xfrm>
            <a:off x="291583" y="819630"/>
            <a:ext cx="11670630" cy="3988673"/>
            <a:chOff x="271035" y="973744"/>
            <a:chExt cx="11670630" cy="3988673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DBB9A38-4722-4B3B-ADB2-3C3AFFBDD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35" y="1714770"/>
              <a:ext cx="4362609" cy="2561464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4E0C54B-7CCC-4A70-AD8E-F2D3E8E9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6109" y="973744"/>
              <a:ext cx="7325556" cy="3988673"/>
            </a:xfrm>
            <a:prstGeom prst="rect">
              <a:avLst/>
            </a:prstGeom>
          </p:spPr>
        </p:pic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4246245-E433-4B0C-9E39-9DFDBBF36790}"/>
              </a:ext>
            </a:extLst>
          </p:cNvPr>
          <p:cNvSpPr/>
          <p:nvPr/>
        </p:nvSpPr>
        <p:spPr>
          <a:xfrm>
            <a:off x="1551396" y="5732980"/>
            <a:ext cx="2414427" cy="523982"/>
          </a:xfrm>
          <a:prstGeom prst="rect">
            <a:avLst/>
          </a:prstGeom>
          <a:solidFill>
            <a:srgbClr val="F5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it is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E3E39CB-CE60-49BE-887C-17E61AAD45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497" y="5257746"/>
            <a:ext cx="6638925" cy="390525"/>
          </a:xfrm>
          <a:prstGeom prst="rect">
            <a:avLst/>
          </a:prstGeom>
        </p:spPr>
      </p:pic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1C562C4-B730-4F2F-B1B3-E3C4C6124ECC}"/>
              </a:ext>
            </a:extLst>
          </p:cNvPr>
          <p:cNvCxnSpPr>
            <a:cxnSpLocks/>
          </p:cNvCxnSpPr>
          <p:nvPr/>
        </p:nvCxnSpPr>
        <p:spPr>
          <a:xfrm>
            <a:off x="7325477" y="4756933"/>
            <a:ext cx="327745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CCD2200-5657-4E17-8230-23BA2B3B0928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6781" y="1491949"/>
            <a:ext cx="7321434" cy="51657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671A58A-97A2-46D1-9ADD-052C4870636C}"/>
              </a:ext>
            </a:extLst>
          </p:cNvPr>
          <p:cNvSpPr txBox="1"/>
          <p:nvPr/>
        </p:nvSpPr>
        <p:spPr>
          <a:xfrm>
            <a:off x="1302247" y="580960"/>
            <a:ext cx="9372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Work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 to draw a Venn diagram to provide the similarities and differences between Portal 6 and 7.</a:t>
            </a:r>
          </a:p>
        </p:txBody>
      </p:sp>
    </p:spTree>
    <p:extLst>
      <p:ext uri="{BB962C8B-B14F-4D97-AF65-F5344CB8AC3E}">
        <p14:creationId xmlns:p14="http://schemas.microsoft.com/office/powerpoint/2010/main" val="2777211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E7F3737-45F9-4D01-849D-4CAB1ECE5D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825" y="1227171"/>
            <a:ext cx="10982187" cy="125917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7596EE8E-DDFF-4290-B11A-C0D237E57D3F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54" y="2542554"/>
            <a:ext cx="5912450" cy="37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95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5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SCIENCE AND TECHNOLOGY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 words &amp; Reading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28159" y="2556986"/>
            <a:ext cx="278972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Vocabulary: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5309171" y="2487421"/>
            <a:ext cx="612596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instructions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Skimming and scanning for general and specific information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Talking about what electronic devices you would like to have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149725" y="36195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/>
        </p:nvGraphicFramePr>
        <p:xfrm>
          <a:off x="511175" y="1000125"/>
          <a:ext cx="11125200" cy="4943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389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216650" y="1876425"/>
            <a:ext cx="401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207125" y="2362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264275" y="2933700"/>
            <a:ext cx="280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169024" y="3368675"/>
            <a:ext cx="335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216650" y="3886200"/>
            <a:ext cx="292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245225" y="4394200"/>
            <a:ext cx="46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43F4AD7-5AAB-499B-AD18-AE30C51EFB44}"/>
              </a:ext>
            </a:extLst>
          </p:cNvPr>
          <p:cNvSpPr txBox="1"/>
          <p:nvPr/>
        </p:nvSpPr>
        <p:spPr>
          <a:xfrm>
            <a:off x="1495425" y="2343150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(n)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07A8AC-B3A5-4F3C-9929-A8A904DB5820}"/>
              </a:ext>
            </a:extLst>
          </p:cNvPr>
          <p:cNvSpPr txBox="1"/>
          <p:nvPr/>
        </p:nvSpPr>
        <p:spPr>
          <a:xfrm>
            <a:off x="1498599" y="2870200"/>
            <a:ext cx="304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(n)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B30CFBB-3301-4D03-BB17-F6F7428C2505}"/>
              </a:ext>
            </a:extLst>
          </p:cNvPr>
          <p:cNvSpPr txBox="1"/>
          <p:nvPr/>
        </p:nvSpPr>
        <p:spPr>
          <a:xfrm>
            <a:off x="1457325" y="186372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(n)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242D1A-D798-4BA4-AF96-2744C6F0EE3A}"/>
              </a:ext>
            </a:extLst>
          </p:cNvPr>
          <p:cNvSpPr txBox="1"/>
          <p:nvPr/>
        </p:nvSpPr>
        <p:spPr>
          <a:xfrm>
            <a:off x="1524000" y="3429000"/>
            <a:ext cx="238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 (n)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40D790E-CD00-4A14-83A3-6F05A5907472}"/>
              </a:ext>
            </a:extLst>
          </p:cNvPr>
          <p:cNvSpPr txBox="1"/>
          <p:nvPr/>
        </p:nvSpPr>
        <p:spPr>
          <a:xfrm>
            <a:off x="1390651" y="3956050"/>
            <a:ext cx="3190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E02C11-AA21-4E52-86A3-72FD535A3920}"/>
              </a:ext>
            </a:extLst>
          </p:cNvPr>
          <p:cNvSpPr txBox="1"/>
          <p:nvPr/>
        </p:nvSpPr>
        <p:spPr>
          <a:xfrm>
            <a:off x="1530350" y="4445000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 (n)</a:t>
            </a:r>
          </a:p>
        </p:txBody>
      </p:sp>
    </p:spTree>
    <p:extLst>
      <p:ext uri="{BB962C8B-B14F-4D97-AF65-F5344CB8AC3E}">
        <p14:creationId xmlns:p14="http://schemas.microsoft.com/office/powerpoint/2010/main" val="1033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321067" y="133136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640512" y="365783"/>
            <a:ext cx="66234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Learn the new words.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Practice talking about words of electronic devices.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Do the exercises in WB: Unit 5 - Lesson 1 - New words + Reading (pages 26 &amp; 27).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Do the exercises in </a:t>
            </a:r>
            <a:r>
              <a:rPr lang="en-US" sz="2800" dirty="0" err="1">
                <a:solidFill>
                  <a:schemeClr val="bg1"/>
                </a:solidFill>
              </a:rPr>
              <a:t>Tiếng</a:t>
            </a:r>
            <a:r>
              <a:rPr lang="en-US" sz="2800" dirty="0">
                <a:solidFill>
                  <a:schemeClr val="bg1"/>
                </a:solidFill>
              </a:rPr>
              <a:t> Anh 8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-Learn Smart World Notebook (pages 38 &amp; 39).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Play the consolidation games in </a:t>
            </a:r>
            <a:r>
              <a:rPr lang="en-US" sz="2800" dirty="0" err="1">
                <a:solidFill>
                  <a:schemeClr val="bg1"/>
                </a:solidFill>
              </a:rPr>
              <a:t>Tiếng</a:t>
            </a:r>
            <a:r>
              <a:rPr lang="en-US" sz="2800" dirty="0">
                <a:solidFill>
                  <a:schemeClr val="bg1"/>
                </a:solidFill>
              </a:rPr>
              <a:t> Anh 8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-Learn Smart World DHA App on </a:t>
            </a:r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- Prepare: Lesson 1.2 – Grammar (pages 45 &amp; 46 – SB).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EC42E72-37DE-4A82-8B03-2ADB3DBE2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8" y="1241954"/>
            <a:ext cx="11661429" cy="438838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6069E06-5258-4635-9CF6-28097348F261}"/>
              </a:ext>
            </a:extLst>
          </p:cNvPr>
          <p:cNvSpPr/>
          <p:nvPr/>
        </p:nvSpPr>
        <p:spPr>
          <a:xfrm>
            <a:off x="1131870" y="601036"/>
            <a:ext cx="10515600" cy="611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pictures. Which devices do you often use? </a:t>
            </a:r>
          </a:p>
        </p:txBody>
      </p:sp>
    </p:spTree>
    <p:extLst>
      <p:ext uri="{BB962C8B-B14F-4D97-AF65-F5344CB8AC3E}">
        <p14:creationId xmlns:p14="http://schemas.microsoft.com/office/powerpoint/2010/main" val="179764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3" y="10722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58811" y="1421074"/>
            <a:ext cx="267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1901" y="1396090"/>
            <a:ext cx="665459" cy="55260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4AF0559-B9F9-4A22-95DC-9B9B349F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200" y="3327401"/>
            <a:ext cx="4324850" cy="135096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A557569-A163-4274-926F-1E8F86AD28BF}"/>
              </a:ext>
            </a:extLst>
          </p:cNvPr>
          <p:cNvSpPr txBox="1"/>
          <p:nvPr/>
        </p:nvSpPr>
        <p:spPr>
          <a:xfrm>
            <a:off x="8563983" y="3620755"/>
            <a:ext cx="261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4C5373D4-08A1-4682-B1B5-A5F37C367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8107" y="3511093"/>
            <a:ext cx="834876" cy="8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208219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888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phone has 128 gigabytes of storage.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stɔːrɪdʒ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638925" y="3067050"/>
            <a:ext cx="4837309" cy="528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dung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47625"/>
            <a:ext cx="785812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gigabyte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5856BCB-0613-4ABD-BFBB-DBA5106B9F81}"/>
              </a:ext>
            </a:extLst>
          </p:cNvPr>
          <p:cNvSpPr/>
          <p:nvPr/>
        </p:nvSpPr>
        <p:spPr>
          <a:xfrm>
            <a:off x="945312" y="397225"/>
            <a:ext cx="4899293" cy="5096794"/>
          </a:xfrm>
          <a:custGeom>
            <a:avLst/>
            <a:gdLst/>
            <a:ahLst/>
            <a:cxnLst/>
            <a:rect l="l" t="t" r="r" b="b"/>
            <a:pathLst>
              <a:path w="4899293" h="5096794">
                <a:moveTo>
                  <a:pt x="0" y="0"/>
                </a:moveTo>
                <a:lnTo>
                  <a:pt x="4899293" y="0"/>
                </a:lnTo>
                <a:lnTo>
                  <a:pt x="4899293" y="5096794"/>
                </a:lnTo>
                <a:lnTo>
                  <a:pt x="0" y="5096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storage-1700398723">
            <a:hlinkClick r:id="" action="ppaction://media"/>
            <a:extLst>
              <a:ext uri="{FF2B5EF4-FFF2-40B4-BE49-F238E27FC236}">
                <a16:creationId xmlns:a16="http://schemas.microsoft.com/office/drawing/2014/main" id="{AEBBB8D7-3A03-4987-8A35-72AE7BA98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7751" y="437472"/>
            <a:ext cx="406400" cy="406400"/>
          </a:xfrm>
          <a:prstGeom prst="rect">
            <a:avLst/>
          </a:prstGeom>
        </p:spPr>
      </p:pic>
      <p:pic>
        <p:nvPicPr>
          <p:cNvPr id="4" name="My-phone-has-128-gigabytes-of-1700398737 (1)">
            <a:hlinkClick r:id="" action="ppaction://media"/>
            <a:extLst>
              <a:ext uri="{FF2B5EF4-FFF2-40B4-BE49-F238E27FC236}">
                <a16:creationId xmlns:a16="http://schemas.microsoft.com/office/drawing/2014/main" id="{A4EC58B4-9A2B-4A58-8DB4-4FD5832EAE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0438" y="49581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332044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59142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laptop weighs about two kilograms.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weɪt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77402" y="6000749"/>
            <a:ext cx="7017249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laptop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kilôgam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B223498-B078-4A61-834B-2D2DCE14AB17}"/>
              </a:ext>
            </a:extLst>
          </p:cNvPr>
          <p:cNvSpPr/>
          <p:nvPr/>
        </p:nvSpPr>
        <p:spPr>
          <a:xfrm>
            <a:off x="1921634" y="404969"/>
            <a:ext cx="4201764" cy="4950533"/>
          </a:xfrm>
          <a:custGeom>
            <a:avLst/>
            <a:gdLst/>
            <a:ahLst/>
            <a:cxnLst/>
            <a:rect l="l" t="t" r="r" b="b"/>
            <a:pathLst>
              <a:path w="2987973" h="3520440">
                <a:moveTo>
                  <a:pt x="0" y="0"/>
                </a:moveTo>
                <a:lnTo>
                  <a:pt x="2987974" y="0"/>
                </a:lnTo>
                <a:lnTo>
                  <a:pt x="2987974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weight-1700398752">
            <a:hlinkClick r:id="" action="ppaction://media"/>
            <a:extLst>
              <a:ext uri="{FF2B5EF4-FFF2-40B4-BE49-F238E27FC236}">
                <a16:creationId xmlns:a16="http://schemas.microsoft.com/office/drawing/2014/main" id="{7F0FEE9B-9E22-4D15-90A0-0CA41F918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7333" y="345005"/>
            <a:ext cx="406400" cy="406400"/>
          </a:xfrm>
          <a:prstGeom prst="rect">
            <a:avLst/>
          </a:prstGeom>
        </p:spPr>
      </p:pic>
      <p:pic>
        <p:nvPicPr>
          <p:cNvPr id="4" name="The-laptop-weighs-about-two-ki1700398761">
            <a:hlinkClick r:id="" action="ppaction://media"/>
            <a:extLst>
              <a:ext uri="{FF2B5EF4-FFF2-40B4-BE49-F238E27FC236}">
                <a16:creationId xmlns:a16="http://schemas.microsoft.com/office/drawing/2014/main" id="{9C5E7F34-D43B-4648-8F94-126D123E0C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7580" y="4917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332044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59142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62190" y="5423257"/>
            <a:ext cx="7595492" cy="535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screen of my laptop is quite big.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skriːn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77403" y="5990475"/>
            <a:ext cx="6801492" cy="533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laptop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10962A9-6473-4BE2-8E73-4C00DAF8CB07}"/>
              </a:ext>
            </a:extLst>
          </p:cNvPr>
          <p:cNvSpPr/>
          <p:nvPr/>
        </p:nvSpPr>
        <p:spPr>
          <a:xfrm>
            <a:off x="1031678" y="349322"/>
            <a:ext cx="5143091" cy="4963083"/>
          </a:xfrm>
          <a:custGeom>
            <a:avLst/>
            <a:gdLst/>
            <a:ahLst/>
            <a:cxnLst/>
            <a:rect l="l" t="t" r="r" b="b"/>
            <a:pathLst>
              <a:path w="5297223" h="5111820">
                <a:moveTo>
                  <a:pt x="0" y="0"/>
                </a:moveTo>
                <a:lnTo>
                  <a:pt x="5297222" y="0"/>
                </a:lnTo>
                <a:lnTo>
                  <a:pt x="5297222" y="5111820"/>
                </a:lnTo>
                <a:lnTo>
                  <a:pt x="0" y="511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screen-1700398775">
            <a:hlinkClick r:id="" action="ppaction://media"/>
            <a:extLst>
              <a:ext uri="{FF2B5EF4-FFF2-40B4-BE49-F238E27FC236}">
                <a16:creationId xmlns:a16="http://schemas.microsoft.com/office/drawing/2014/main" id="{CDFA81E7-C095-48AC-A638-D71B9CC56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7477" y="406650"/>
            <a:ext cx="406400" cy="406400"/>
          </a:xfrm>
          <a:prstGeom prst="rect">
            <a:avLst/>
          </a:prstGeom>
        </p:spPr>
      </p:pic>
      <p:pic>
        <p:nvPicPr>
          <p:cNvPr id="4" name="The-screen-of-my-laptop-is-qui1700398787">
            <a:hlinkClick r:id="" action="ppaction://media"/>
            <a:extLst>
              <a:ext uri="{FF2B5EF4-FFF2-40B4-BE49-F238E27FC236}">
                <a16:creationId xmlns:a16="http://schemas.microsoft.com/office/drawing/2014/main" id="{4C179A8C-143A-464B-9BF2-115F5C0E64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048" y="48861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332044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591425" y="125730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551916" y="5423258"/>
            <a:ext cx="788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game requires 8 gigabytes of storage.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4124219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b="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n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ɡɪɡəbaɪt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458396" y="3019425"/>
            <a:ext cx="381235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 (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87678" y="5990475"/>
            <a:ext cx="6811766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vi-VN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 yêu </a:t>
            </a:r>
            <a:r>
              <a:rPr lang="vi-VN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gigabyte</a:t>
            </a:r>
            <a:r>
              <a:rPr lang="vi-VN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vi-VN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60469FFE-804D-4271-AC8F-95F90251A079}"/>
              </a:ext>
            </a:extLst>
          </p:cNvPr>
          <p:cNvSpPr/>
          <p:nvPr/>
        </p:nvSpPr>
        <p:spPr>
          <a:xfrm>
            <a:off x="2060406" y="332818"/>
            <a:ext cx="2359305" cy="4814909"/>
          </a:xfrm>
          <a:custGeom>
            <a:avLst/>
            <a:gdLst/>
            <a:ahLst/>
            <a:cxnLst/>
            <a:rect l="l" t="t" r="r" b="b"/>
            <a:pathLst>
              <a:path w="2359305" h="4814909">
                <a:moveTo>
                  <a:pt x="0" y="0"/>
                </a:moveTo>
                <a:lnTo>
                  <a:pt x="2359305" y="0"/>
                </a:lnTo>
                <a:lnTo>
                  <a:pt x="2359305" y="4814908"/>
                </a:lnTo>
                <a:lnTo>
                  <a:pt x="0" y="481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gigabyte-1700398798">
            <a:hlinkClick r:id="" action="ppaction://media"/>
            <a:extLst>
              <a:ext uri="{FF2B5EF4-FFF2-40B4-BE49-F238E27FC236}">
                <a16:creationId xmlns:a16="http://schemas.microsoft.com/office/drawing/2014/main" id="{9D0217F4-0EB7-4053-B9ED-79C0B9EBA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5140" y="488843"/>
            <a:ext cx="406400" cy="406400"/>
          </a:xfrm>
          <a:prstGeom prst="rect">
            <a:avLst/>
          </a:prstGeom>
        </p:spPr>
      </p:pic>
      <p:pic>
        <p:nvPicPr>
          <p:cNvPr id="4" name="The-game-requires-8-gigabytes-1700398809">
            <a:hlinkClick r:id="" action="ppaction://media"/>
            <a:extLst>
              <a:ext uri="{FF2B5EF4-FFF2-40B4-BE49-F238E27FC236}">
                <a16:creationId xmlns:a16="http://schemas.microsoft.com/office/drawing/2014/main" id="{02DCFDEE-2190-4355-BBFC-1139A09620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277" y="5040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21A75D1-7548-4B5D-84F6-84C89591040D}"/>
              </a:ext>
            </a:extLst>
          </p:cNvPr>
          <p:cNvSpPr/>
          <p:nvPr/>
        </p:nvSpPr>
        <p:spPr>
          <a:xfrm>
            <a:off x="7362867" y="1152913"/>
            <a:ext cx="3193081" cy="971161"/>
          </a:xfrm>
          <a:custGeom>
            <a:avLst/>
            <a:gdLst/>
            <a:ahLst/>
            <a:cxnLst/>
            <a:rect l="l" t="t" r="r" b="b"/>
            <a:pathLst>
              <a:path w="6416344" h="1408922">
                <a:moveTo>
                  <a:pt x="0" y="0"/>
                </a:moveTo>
                <a:lnTo>
                  <a:pt x="6416343" y="0"/>
                </a:lnTo>
                <a:lnTo>
                  <a:pt x="6416343" y="1408922"/>
                </a:lnTo>
                <a:lnTo>
                  <a:pt x="0" y="140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EE64FAC-2408-428E-84A1-D616E2B1FEC2}"/>
              </a:ext>
            </a:extLst>
          </p:cNvPr>
          <p:cNvSpPr/>
          <p:nvPr/>
        </p:nvSpPr>
        <p:spPr>
          <a:xfrm>
            <a:off x="7419974" y="1381125"/>
            <a:ext cx="30575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tablet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5468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put my tablet on the table.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tæblət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2856857" cy="494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6" y="6057899"/>
            <a:ext cx="5481584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FBFB72B2-4023-4D49-8312-150E1BAD6BD1}"/>
              </a:ext>
            </a:extLst>
          </p:cNvPr>
          <p:cNvSpPr/>
          <p:nvPr/>
        </p:nvSpPr>
        <p:spPr>
          <a:xfrm>
            <a:off x="1674705" y="360263"/>
            <a:ext cx="3647308" cy="4967021"/>
          </a:xfrm>
          <a:custGeom>
            <a:avLst/>
            <a:gdLst/>
            <a:ahLst/>
            <a:cxnLst/>
            <a:rect l="l" t="t" r="r" b="b"/>
            <a:pathLst>
              <a:path w="2585076" h="3520440">
                <a:moveTo>
                  <a:pt x="0" y="0"/>
                </a:moveTo>
                <a:lnTo>
                  <a:pt x="2585077" y="0"/>
                </a:lnTo>
                <a:lnTo>
                  <a:pt x="2585077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" name="tablet-1700398824">
            <a:hlinkClick r:id="" action="ppaction://media"/>
            <a:extLst>
              <a:ext uri="{FF2B5EF4-FFF2-40B4-BE49-F238E27FC236}">
                <a16:creationId xmlns:a16="http://schemas.microsoft.com/office/drawing/2014/main" id="{58AAAD87-C341-49D9-8CFB-88079CE1F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1994" y="416924"/>
            <a:ext cx="406400" cy="406400"/>
          </a:xfrm>
          <a:prstGeom prst="rect">
            <a:avLst/>
          </a:prstGeom>
        </p:spPr>
      </p:pic>
      <p:pic>
        <p:nvPicPr>
          <p:cNvPr id="4" name="I-put-my-tablet-on-the-table-1700398833">
            <a:hlinkClick r:id="" action="ppaction://media"/>
            <a:extLst>
              <a:ext uri="{FF2B5EF4-FFF2-40B4-BE49-F238E27FC236}">
                <a16:creationId xmlns:a16="http://schemas.microsoft.com/office/drawing/2014/main" id="{061AEA0F-A6D8-4C8F-AD3D-FF9A1EA580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13598" y="52252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474</Words>
  <Application>Microsoft Office PowerPoint</Application>
  <PresentationFormat>Màn hình rộng</PresentationFormat>
  <Paragraphs>111</Paragraphs>
  <Slides>27</Slides>
  <Notes>2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7" baseType="lpstr">
      <vt:lpstr>.VnBlack</vt:lpstr>
      <vt:lpstr>Arial</vt:lpstr>
      <vt:lpstr>Calibri</vt:lpstr>
      <vt:lpstr>Calibri Light</vt:lpstr>
      <vt:lpstr>Constantia</vt:lpstr>
      <vt:lpstr>Contastia</vt:lpstr>
      <vt:lpstr>Helvetica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14</cp:revision>
  <dcterms:created xsi:type="dcterms:W3CDTF">2023-05-23T12:57:43Z</dcterms:created>
  <dcterms:modified xsi:type="dcterms:W3CDTF">2023-11-21T09:40:39Z</dcterms:modified>
</cp:coreProperties>
</file>