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50" r:id="rId2"/>
    <p:sldId id="349" r:id="rId3"/>
    <p:sldId id="422" r:id="rId4"/>
    <p:sldId id="423" r:id="rId5"/>
    <p:sldId id="424" r:id="rId6"/>
    <p:sldId id="259" r:id="rId7"/>
    <p:sldId id="353" r:id="rId8"/>
    <p:sldId id="356" r:id="rId9"/>
    <p:sldId id="357" r:id="rId10"/>
    <p:sldId id="399" r:id="rId11"/>
    <p:sldId id="351" r:id="rId12"/>
    <p:sldId id="258" r:id="rId13"/>
    <p:sldId id="425" r:id="rId14"/>
    <p:sldId id="426" r:id="rId15"/>
    <p:sldId id="427" r:id="rId16"/>
    <p:sldId id="428" r:id="rId17"/>
    <p:sldId id="430" r:id="rId18"/>
    <p:sldId id="429" r:id="rId19"/>
    <p:sldId id="431" r:id="rId20"/>
    <p:sldId id="284" r:id="rId21"/>
    <p:sldId id="364" r:id="rId22"/>
    <p:sldId id="43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Kiểu Trung bình 2 - Màu chủ đề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830CC-C851-4406-A565-0F3357B8F0D4}" type="datetimeFigureOut">
              <a:rPr lang="en-US" smtClean="0"/>
              <a:t>7/7/2023</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97EEA-040E-41A0-87FF-C03AD43773EB}" type="slidenum">
              <a:rPr lang="en-US" smtClean="0"/>
              <a:t>‹#›</a:t>
            </a:fld>
            <a:endParaRPr lang="en-US"/>
          </a:p>
        </p:txBody>
      </p:sp>
    </p:spTree>
    <p:extLst>
      <p:ext uri="{BB962C8B-B14F-4D97-AF65-F5344CB8AC3E}">
        <p14:creationId xmlns:p14="http://schemas.microsoft.com/office/powerpoint/2010/main" val="191783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77FEDC8F-66D3-4616-9B06-B802E294DE8E}" type="slidenum">
              <a:rPr lang="en-US" smtClean="0"/>
              <a:t>20</a:t>
            </a:fld>
            <a:endParaRPr lang="en-US"/>
          </a:p>
        </p:txBody>
      </p:sp>
    </p:spTree>
    <p:extLst>
      <p:ext uri="{BB962C8B-B14F-4D97-AF65-F5344CB8AC3E}">
        <p14:creationId xmlns:p14="http://schemas.microsoft.com/office/powerpoint/2010/main" val="1522711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E52DF4B-7B3E-40B4-858C-046A922B45F0}"/>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9046DD9F-A0A8-4294-AC7E-5F785C2C23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4DAFA475-570C-4069-8FE5-A9A59EE55377}"/>
              </a:ext>
            </a:extLst>
          </p:cNvPr>
          <p:cNvSpPr>
            <a:spLocks noGrp="1"/>
          </p:cNvSpPr>
          <p:nvPr>
            <p:ph type="dt" sz="half" idx="10"/>
          </p:nvPr>
        </p:nvSpPr>
        <p:spPr/>
        <p:txBody>
          <a:bodyPr/>
          <a:lstStyle/>
          <a:p>
            <a:fld id="{5A14ABB4-3F74-4274-89C6-0D9CF71A6ACE}" type="datetimeFigureOut">
              <a:rPr lang="en-US" smtClean="0"/>
              <a:t>7/7/2023</a:t>
            </a:fld>
            <a:endParaRPr lang="en-US"/>
          </a:p>
        </p:txBody>
      </p:sp>
      <p:sp>
        <p:nvSpPr>
          <p:cNvPr id="5" name="Chỗ dành sẵn cho Chân trang 4">
            <a:extLst>
              <a:ext uri="{FF2B5EF4-FFF2-40B4-BE49-F238E27FC236}">
                <a16:creationId xmlns:a16="http://schemas.microsoft.com/office/drawing/2014/main" id="{B9FFE367-024F-40F7-9944-A26CC81BFA7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4C72819-F17A-43AB-B738-75CEC99CC1F6}"/>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155538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1A7C358-FCA3-4BC2-832A-15F6D21E6604}"/>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F76EA7C9-C2A2-46C0-89AD-1502D2641BAD}"/>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46BF522-FB77-45FB-9CCC-373DEDDCE1C5}"/>
              </a:ext>
            </a:extLst>
          </p:cNvPr>
          <p:cNvSpPr>
            <a:spLocks noGrp="1"/>
          </p:cNvSpPr>
          <p:nvPr>
            <p:ph type="dt" sz="half" idx="10"/>
          </p:nvPr>
        </p:nvSpPr>
        <p:spPr/>
        <p:txBody>
          <a:bodyPr/>
          <a:lstStyle/>
          <a:p>
            <a:fld id="{5A14ABB4-3F74-4274-89C6-0D9CF71A6ACE}" type="datetimeFigureOut">
              <a:rPr lang="en-US" smtClean="0"/>
              <a:t>7/7/2023</a:t>
            </a:fld>
            <a:endParaRPr lang="en-US"/>
          </a:p>
        </p:txBody>
      </p:sp>
      <p:sp>
        <p:nvSpPr>
          <p:cNvPr id="5" name="Chỗ dành sẵn cho Chân trang 4">
            <a:extLst>
              <a:ext uri="{FF2B5EF4-FFF2-40B4-BE49-F238E27FC236}">
                <a16:creationId xmlns:a16="http://schemas.microsoft.com/office/drawing/2014/main" id="{5C7FBFF1-AED6-4D28-ADCE-39993A4F6D0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D16E441-2098-4352-A2AE-35FD3ECE3B39}"/>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3481585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7DB0838-0E9D-435C-AB8F-7A8F9FBA0BE2}"/>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C6EE049E-12CE-4B95-B0CF-DD0348E0B300}"/>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66983DE-50F6-4666-AF51-B5ADD9D545B9}"/>
              </a:ext>
            </a:extLst>
          </p:cNvPr>
          <p:cNvSpPr>
            <a:spLocks noGrp="1"/>
          </p:cNvSpPr>
          <p:nvPr>
            <p:ph type="dt" sz="half" idx="10"/>
          </p:nvPr>
        </p:nvSpPr>
        <p:spPr/>
        <p:txBody>
          <a:bodyPr/>
          <a:lstStyle/>
          <a:p>
            <a:fld id="{5A14ABB4-3F74-4274-89C6-0D9CF71A6ACE}" type="datetimeFigureOut">
              <a:rPr lang="en-US" smtClean="0"/>
              <a:t>7/7/2023</a:t>
            </a:fld>
            <a:endParaRPr lang="en-US"/>
          </a:p>
        </p:txBody>
      </p:sp>
      <p:sp>
        <p:nvSpPr>
          <p:cNvPr id="5" name="Chỗ dành sẵn cho Chân trang 4">
            <a:extLst>
              <a:ext uri="{FF2B5EF4-FFF2-40B4-BE49-F238E27FC236}">
                <a16:creationId xmlns:a16="http://schemas.microsoft.com/office/drawing/2014/main" id="{2577A4C3-4D6B-4D05-8948-DEAB90528D3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556916A-85A0-454C-B967-DCCEF74B208A}"/>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2566925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88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9B2C3B6-4B4F-4174-9C9D-CBB0F7DBD4DB}"/>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34DF5DA-D91E-4FA0-910E-B5A5611D9214}"/>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1476777-83AD-41DE-BDDE-42E2F835A6D1}"/>
              </a:ext>
            </a:extLst>
          </p:cNvPr>
          <p:cNvSpPr>
            <a:spLocks noGrp="1"/>
          </p:cNvSpPr>
          <p:nvPr>
            <p:ph type="dt" sz="half" idx="10"/>
          </p:nvPr>
        </p:nvSpPr>
        <p:spPr/>
        <p:txBody>
          <a:bodyPr/>
          <a:lstStyle/>
          <a:p>
            <a:fld id="{5A14ABB4-3F74-4274-89C6-0D9CF71A6ACE}" type="datetimeFigureOut">
              <a:rPr lang="en-US" smtClean="0"/>
              <a:t>7/7/2023</a:t>
            </a:fld>
            <a:endParaRPr lang="en-US"/>
          </a:p>
        </p:txBody>
      </p:sp>
      <p:sp>
        <p:nvSpPr>
          <p:cNvPr id="5" name="Chỗ dành sẵn cho Chân trang 4">
            <a:extLst>
              <a:ext uri="{FF2B5EF4-FFF2-40B4-BE49-F238E27FC236}">
                <a16:creationId xmlns:a16="http://schemas.microsoft.com/office/drawing/2014/main" id="{29608E42-F32B-4ADF-84B5-DC745EED077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9FF3CD7-5B94-4C14-9987-00861F8DADE5}"/>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402122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819FE8-B9B6-4E13-B7D6-00F4524050AA}"/>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3E82FB9-C7AA-4EB4-85C2-641F1A3244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AE489D25-E522-486B-A557-9514FCE8270A}"/>
              </a:ext>
            </a:extLst>
          </p:cNvPr>
          <p:cNvSpPr>
            <a:spLocks noGrp="1"/>
          </p:cNvSpPr>
          <p:nvPr>
            <p:ph type="dt" sz="half" idx="10"/>
          </p:nvPr>
        </p:nvSpPr>
        <p:spPr/>
        <p:txBody>
          <a:bodyPr/>
          <a:lstStyle/>
          <a:p>
            <a:fld id="{5A14ABB4-3F74-4274-89C6-0D9CF71A6ACE}" type="datetimeFigureOut">
              <a:rPr lang="en-US" smtClean="0"/>
              <a:t>7/7/2023</a:t>
            </a:fld>
            <a:endParaRPr lang="en-US"/>
          </a:p>
        </p:txBody>
      </p:sp>
      <p:sp>
        <p:nvSpPr>
          <p:cNvPr id="5" name="Chỗ dành sẵn cho Chân trang 4">
            <a:extLst>
              <a:ext uri="{FF2B5EF4-FFF2-40B4-BE49-F238E27FC236}">
                <a16:creationId xmlns:a16="http://schemas.microsoft.com/office/drawing/2014/main" id="{D40CA760-61AA-41C9-9CDC-F7FC2E3658A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4BEE9C4-9A09-4D31-9F4B-657DCA61E579}"/>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3017034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4007686-8DC2-47C6-8501-4F1604A1B82D}"/>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1528772-C768-4850-81ED-979F9EF4084A}"/>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C391E956-291E-4E85-8A3E-F8EDC6D62518}"/>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E9553D6E-8224-42AC-B96A-EE46CAA08EC7}"/>
              </a:ext>
            </a:extLst>
          </p:cNvPr>
          <p:cNvSpPr>
            <a:spLocks noGrp="1"/>
          </p:cNvSpPr>
          <p:nvPr>
            <p:ph type="dt" sz="half" idx="10"/>
          </p:nvPr>
        </p:nvSpPr>
        <p:spPr/>
        <p:txBody>
          <a:bodyPr/>
          <a:lstStyle/>
          <a:p>
            <a:fld id="{5A14ABB4-3F74-4274-89C6-0D9CF71A6ACE}" type="datetimeFigureOut">
              <a:rPr lang="en-US" smtClean="0"/>
              <a:t>7/7/2023</a:t>
            </a:fld>
            <a:endParaRPr lang="en-US"/>
          </a:p>
        </p:txBody>
      </p:sp>
      <p:sp>
        <p:nvSpPr>
          <p:cNvPr id="6" name="Chỗ dành sẵn cho Chân trang 5">
            <a:extLst>
              <a:ext uri="{FF2B5EF4-FFF2-40B4-BE49-F238E27FC236}">
                <a16:creationId xmlns:a16="http://schemas.microsoft.com/office/drawing/2014/main" id="{4CD7ED64-0B32-4775-8F70-60CE83D0846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0B34154-95F4-419E-9534-5DF34FCC94F3}"/>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285177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2110054-61A6-4131-A174-B10986E5A9F0}"/>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BBEB836E-36F9-485E-918E-327E4CE912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AE9F80B5-A304-4B46-B825-959264FAC74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FE572504-7889-4B3F-ACB1-5575103265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21880568-FFFE-4F0B-ADB9-513340D805D2}"/>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78F56345-6878-405A-ABB4-C1B24DE66C33}"/>
              </a:ext>
            </a:extLst>
          </p:cNvPr>
          <p:cNvSpPr>
            <a:spLocks noGrp="1"/>
          </p:cNvSpPr>
          <p:nvPr>
            <p:ph type="dt" sz="half" idx="10"/>
          </p:nvPr>
        </p:nvSpPr>
        <p:spPr/>
        <p:txBody>
          <a:bodyPr/>
          <a:lstStyle/>
          <a:p>
            <a:fld id="{5A14ABB4-3F74-4274-89C6-0D9CF71A6ACE}" type="datetimeFigureOut">
              <a:rPr lang="en-US" smtClean="0"/>
              <a:t>7/7/2023</a:t>
            </a:fld>
            <a:endParaRPr lang="en-US"/>
          </a:p>
        </p:txBody>
      </p:sp>
      <p:sp>
        <p:nvSpPr>
          <p:cNvPr id="8" name="Chỗ dành sẵn cho Chân trang 7">
            <a:extLst>
              <a:ext uri="{FF2B5EF4-FFF2-40B4-BE49-F238E27FC236}">
                <a16:creationId xmlns:a16="http://schemas.microsoft.com/office/drawing/2014/main" id="{BB2FF8F2-A0D2-4F09-894C-0A2BDCFAE55F}"/>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8C4D7EDD-75E8-46F4-9DC5-5C5D47B07B83}"/>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152136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49D4BED-1C0E-4610-B684-A9DD3569DECA}"/>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3E55D6B6-A9CA-43E2-A6AB-C98B022D4919}"/>
              </a:ext>
            </a:extLst>
          </p:cNvPr>
          <p:cNvSpPr>
            <a:spLocks noGrp="1"/>
          </p:cNvSpPr>
          <p:nvPr>
            <p:ph type="dt" sz="half" idx="10"/>
          </p:nvPr>
        </p:nvSpPr>
        <p:spPr/>
        <p:txBody>
          <a:bodyPr/>
          <a:lstStyle/>
          <a:p>
            <a:fld id="{5A14ABB4-3F74-4274-89C6-0D9CF71A6ACE}" type="datetimeFigureOut">
              <a:rPr lang="en-US" smtClean="0"/>
              <a:t>7/7/2023</a:t>
            </a:fld>
            <a:endParaRPr lang="en-US"/>
          </a:p>
        </p:txBody>
      </p:sp>
      <p:sp>
        <p:nvSpPr>
          <p:cNvPr id="4" name="Chỗ dành sẵn cho Chân trang 3">
            <a:extLst>
              <a:ext uri="{FF2B5EF4-FFF2-40B4-BE49-F238E27FC236}">
                <a16:creationId xmlns:a16="http://schemas.microsoft.com/office/drawing/2014/main" id="{41CB2210-02D0-4FF8-81FC-777B470ED6F9}"/>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1F9DB1D5-004C-4879-8AC5-3C2D7068DCFD}"/>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227958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FD32A9D1-B4E4-49C0-B0CA-A1ABA5A3384C}"/>
              </a:ext>
            </a:extLst>
          </p:cNvPr>
          <p:cNvSpPr>
            <a:spLocks noGrp="1"/>
          </p:cNvSpPr>
          <p:nvPr>
            <p:ph type="dt" sz="half" idx="10"/>
          </p:nvPr>
        </p:nvSpPr>
        <p:spPr/>
        <p:txBody>
          <a:bodyPr/>
          <a:lstStyle/>
          <a:p>
            <a:fld id="{5A14ABB4-3F74-4274-89C6-0D9CF71A6ACE}" type="datetimeFigureOut">
              <a:rPr lang="en-US" smtClean="0"/>
              <a:t>7/7/2023</a:t>
            </a:fld>
            <a:endParaRPr lang="en-US"/>
          </a:p>
        </p:txBody>
      </p:sp>
      <p:sp>
        <p:nvSpPr>
          <p:cNvPr id="3" name="Chỗ dành sẵn cho Chân trang 2">
            <a:extLst>
              <a:ext uri="{FF2B5EF4-FFF2-40B4-BE49-F238E27FC236}">
                <a16:creationId xmlns:a16="http://schemas.microsoft.com/office/drawing/2014/main" id="{F5B8069C-F67A-4561-B11C-6CF410DD9F97}"/>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AEDD1604-DF69-4F69-ADB4-BE3E29C87CF9}"/>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2963558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875EE95-C86A-40E1-88F0-E8D830D1914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CC2CD07-BB70-4FDD-AA69-B51B54401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3EE0E82-5A79-46F8-837F-193E54A253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B5512EF-3CB1-4031-9442-A827D237AA43}"/>
              </a:ext>
            </a:extLst>
          </p:cNvPr>
          <p:cNvSpPr>
            <a:spLocks noGrp="1"/>
          </p:cNvSpPr>
          <p:nvPr>
            <p:ph type="dt" sz="half" idx="10"/>
          </p:nvPr>
        </p:nvSpPr>
        <p:spPr/>
        <p:txBody>
          <a:bodyPr/>
          <a:lstStyle/>
          <a:p>
            <a:fld id="{5A14ABB4-3F74-4274-89C6-0D9CF71A6ACE}" type="datetimeFigureOut">
              <a:rPr lang="en-US" smtClean="0"/>
              <a:t>7/7/2023</a:t>
            </a:fld>
            <a:endParaRPr lang="en-US"/>
          </a:p>
        </p:txBody>
      </p:sp>
      <p:sp>
        <p:nvSpPr>
          <p:cNvPr id="6" name="Chỗ dành sẵn cho Chân trang 5">
            <a:extLst>
              <a:ext uri="{FF2B5EF4-FFF2-40B4-BE49-F238E27FC236}">
                <a16:creationId xmlns:a16="http://schemas.microsoft.com/office/drawing/2014/main" id="{74C34921-4CAE-42AA-B70F-B746FD5C3BA1}"/>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B121170E-D527-4B56-9C96-6EA3BCD26795}"/>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122906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F151FDD-88C4-469C-A94B-D7B50C1F34D1}"/>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8849A95F-72D3-48B8-9CF8-901589521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E0FFC0E0-0CFF-4FC9-810C-FE4EB16DF6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F73F545-6157-4C93-9186-4116535E6AD4}"/>
              </a:ext>
            </a:extLst>
          </p:cNvPr>
          <p:cNvSpPr>
            <a:spLocks noGrp="1"/>
          </p:cNvSpPr>
          <p:nvPr>
            <p:ph type="dt" sz="half" idx="10"/>
          </p:nvPr>
        </p:nvSpPr>
        <p:spPr/>
        <p:txBody>
          <a:bodyPr/>
          <a:lstStyle/>
          <a:p>
            <a:fld id="{5A14ABB4-3F74-4274-89C6-0D9CF71A6ACE}" type="datetimeFigureOut">
              <a:rPr lang="en-US" smtClean="0"/>
              <a:t>7/7/2023</a:t>
            </a:fld>
            <a:endParaRPr lang="en-US"/>
          </a:p>
        </p:txBody>
      </p:sp>
      <p:sp>
        <p:nvSpPr>
          <p:cNvPr id="6" name="Chỗ dành sẵn cho Chân trang 5">
            <a:extLst>
              <a:ext uri="{FF2B5EF4-FFF2-40B4-BE49-F238E27FC236}">
                <a16:creationId xmlns:a16="http://schemas.microsoft.com/office/drawing/2014/main" id="{AB42738F-6ACB-4782-82FA-8F48A199396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A5967C33-93E8-411A-93BC-CC7781583DD1}"/>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27415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6DE47DED-D1E0-4F9F-BBE7-C379014269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378F988-4053-4B25-BAC9-A837473367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D782DAD-9491-40D0-B96E-B4495C6524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4ABB4-3F74-4274-89C6-0D9CF71A6ACE}" type="datetimeFigureOut">
              <a:rPr lang="en-US" smtClean="0"/>
              <a:t>7/7/2023</a:t>
            </a:fld>
            <a:endParaRPr lang="en-US"/>
          </a:p>
        </p:txBody>
      </p:sp>
      <p:sp>
        <p:nvSpPr>
          <p:cNvPr id="5" name="Chỗ dành sẵn cho Chân trang 4">
            <a:extLst>
              <a:ext uri="{FF2B5EF4-FFF2-40B4-BE49-F238E27FC236}">
                <a16:creationId xmlns:a16="http://schemas.microsoft.com/office/drawing/2014/main" id="{05461EDF-7517-45D8-B962-E11B592D18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DEEE916F-B7F1-4341-82A7-C1A9518412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7F4C6-0E74-426A-AA2D-2367A61449FD}" type="slidenum">
              <a:rPr lang="en-US" smtClean="0"/>
              <a:t>‹#›</a:t>
            </a:fld>
            <a:endParaRPr lang="en-US"/>
          </a:p>
        </p:txBody>
      </p:sp>
    </p:spTree>
    <p:extLst>
      <p:ext uri="{BB962C8B-B14F-4D97-AF65-F5344CB8AC3E}">
        <p14:creationId xmlns:p14="http://schemas.microsoft.com/office/powerpoint/2010/main" val="927483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hyperlink" Target="https://en.wikipedia.org/wiki/Template_talk:Academic_peer_reviewed"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eduhome.com.vn/"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ordwall.net/resource/58320759/smw-unit-2-review-2" TargetMode="External"/><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414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Vertical 1">
            <a:extLst>
              <a:ext uri="{FF2B5EF4-FFF2-40B4-BE49-F238E27FC236}">
                <a16:creationId xmlns:a16="http://schemas.microsoft.com/office/drawing/2014/main" id="{203D35D8-21F4-4051-9851-438B9829601A}"/>
              </a:ext>
            </a:extLst>
          </p:cNvPr>
          <p:cNvSpPr/>
          <p:nvPr/>
        </p:nvSpPr>
        <p:spPr>
          <a:xfrm>
            <a:off x="1316378" y="1147729"/>
            <a:ext cx="9827871" cy="4961237"/>
          </a:xfrm>
          <a:prstGeom prst="verticalScroll">
            <a:avLst>
              <a:gd name="adj" fmla="val 3924"/>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marL="365760" indent="-285750">
              <a:lnSpc>
                <a:spcPct val="150000"/>
              </a:lnSpc>
              <a:spcAft>
                <a:spcPts val="1200"/>
              </a:spcAft>
              <a:buFont typeface="Wingdings" panose="05000000000000000000" pitchFamily="2" charset="2"/>
              <a:buChar char="Ø"/>
            </a:pPr>
            <a:r>
              <a:rPr lang="en-SG" sz="3200" b="1" dirty="0">
                <a:solidFill>
                  <a:schemeClr val="tx1"/>
                </a:solidFill>
                <a:latin typeface="Arial" panose="020B0604020202020204" pitchFamily="34" charset="0"/>
                <a:cs typeface="Arial" panose="020B0604020202020204" pitchFamily="34" charset="0"/>
              </a:rPr>
              <a:t> </a:t>
            </a:r>
            <a:r>
              <a:rPr lang="en-SG" sz="3200" b="1" dirty="0">
                <a:solidFill>
                  <a:srgbClr val="FF2F2F"/>
                </a:solidFill>
                <a:latin typeface="Arial" panose="020B0604020202020204" pitchFamily="34" charset="0"/>
                <a:cs typeface="Arial" panose="020B0604020202020204" pitchFamily="34" charset="0"/>
              </a:rPr>
              <a:t>V</a:t>
            </a:r>
            <a:r>
              <a:rPr lang="en-SG" sz="3200" dirty="0">
                <a:solidFill>
                  <a:srgbClr val="002060"/>
                </a:solidFill>
                <a:latin typeface="Arial" panose="020B0604020202020204" pitchFamily="34" charset="0"/>
                <a:cs typeface="Arial" panose="020B0604020202020204" pitchFamily="34" charset="0"/>
              </a:rPr>
              <a:t> </a:t>
            </a:r>
            <a:r>
              <a:rPr lang="en-SG" sz="3200" dirty="0" err="1">
                <a:solidFill>
                  <a:schemeClr val="tx1"/>
                </a:solidFill>
                <a:latin typeface="Arial" panose="020B0604020202020204" pitchFamily="34" charset="0"/>
                <a:cs typeface="Arial" panose="020B0604020202020204" pitchFamily="34" charset="0"/>
              </a:rPr>
              <a:t>kết</a:t>
            </a:r>
            <a:r>
              <a:rPr lang="en-SG" sz="3200" dirty="0">
                <a:solidFill>
                  <a:schemeClr val="tx1"/>
                </a:solidFill>
                <a:latin typeface="Arial" panose="020B0604020202020204" pitchFamily="34" charset="0"/>
                <a:cs typeface="Arial" panose="020B0604020202020204" pitchFamily="34" charset="0"/>
              </a:rPr>
              <a:t> </a:t>
            </a:r>
            <a:r>
              <a:rPr lang="en-SG" sz="3200" dirty="0" err="1">
                <a:solidFill>
                  <a:schemeClr val="tx1"/>
                </a:solidFill>
                <a:latin typeface="Arial" panose="020B0604020202020204" pitchFamily="34" charset="0"/>
                <a:cs typeface="Arial" panose="020B0604020202020204" pitchFamily="34" charset="0"/>
              </a:rPr>
              <a:t>thúc</a:t>
            </a:r>
            <a:r>
              <a:rPr lang="en-SG" sz="3200" dirty="0">
                <a:solidFill>
                  <a:schemeClr val="tx1"/>
                </a:solidFill>
                <a:latin typeface="Arial" panose="020B0604020202020204" pitchFamily="34" charset="0"/>
                <a:cs typeface="Arial" panose="020B0604020202020204" pitchFamily="34" charset="0"/>
              </a:rPr>
              <a:t> </a:t>
            </a:r>
            <a:r>
              <a:rPr lang="en-SG" sz="3200" dirty="0" err="1">
                <a:solidFill>
                  <a:schemeClr val="tx1"/>
                </a:solidFill>
                <a:latin typeface="Arial" panose="020B0604020202020204" pitchFamily="34" charset="0"/>
                <a:cs typeface="Arial" panose="020B0604020202020204" pitchFamily="34" charset="0"/>
              </a:rPr>
              <a:t>là</a:t>
            </a:r>
            <a:r>
              <a:rPr lang="en-SG" sz="3200" dirty="0">
                <a:solidFill>
                  <a:schemeClr val="tx1"/>
                </a:solidFill>
                <a:latin typeface="Arial" panose="020B0604020202020204" pitchFamily="34" charset="0"/>
                <a:cs typeface="Arial" panose="020B0604020202020204" pitchFamily="34" charset="0"/>
              </a:rPr>
              <a:t>: </a:t>
            </a:r>
            <a:r>
              <a:rPr lang="en-SG" sz="3200" b="1" dirty="0" err="1">
                <a:solidFill>
                  <a:srgbClr val="FF0000"/>
                </a:solidFill>
                <a:latin typeface="Arial" panose="020B0604020202020204" pitchFamily="34" charset="0"/>
                <a:cs typeface="Arial" panose="020B0604020202020204" pitchFamily="34" charset="0"/>
              </a:rPr>
              <a:t>n.p.e</a:t>
            </a:r>
            <a:r>
              <a:rPr lang="en-SG" sz="3200" b="1" dirty="0">
                <a:solidFill>
                  <a:srgbClr val="FF0000"/>
                </a:solidFill>
                <a:latin typeface="Arial" panose="020B0604020202020204" pitchFamily="34" charset="0"/>
                <a:cs typeface="Arial" panose="020B0604020202020204" pitchFamily="34" charset="0"/>
              </a:rPr>
              <a:t> </a:t>
            </a:r>
            <a:r>
              <a:rPr lang="en-SG" sz="3200" dirty="0">
                <a:solidFill>
                  <a:schemeClr val="tx1"/>
                </a:solidFill>
                <a:latin typeface="Arial" panose="020B0604020202020204" pitchFamily="34" charset="0"/>
                <a:cs typeface="Arial" panose="020B0604020202020204" pitchFamily="34" charset="0"/>
              </a:rPr>
              <a:t>→ </a:t>
            </a:r>
            <a:r>
              <a:rPr lang="en-SG" sz="3200" dirty="0" err="1">
                <a:solidFill>
                  <a:srgbClr val="00B050"/>
                </a:solidFill>
                <a:latin typeface="Arial" panose="020B0604020202020204" pitchFamily="34" charset="0"/>
                <a:cs typeface="Arial" panose="020B0604020202020204" pitchFamily="34" charset="0"/>
              </a:rPr>
              <a:t>Bỏ</a:t>
            </a:r>
            <a:r>
              <a:rPr lang="en-SG" sz="3200" dirty="0">
                <a:solidFill>
                  <a:srgbClr val="00B050"/>
                </a:solidFill>
                <a:latin typeface="Arial" panose="020B0604020202020204" pitchFamily="34" charset="0"/>
                <a:cs typeface="Arial" panose="020B0604020202020204" pitchFamily="34" charset="0"/>
              </a:rPr>
              <a:t> e</a:t>
            </a:r>
            <a:r>
              <a:rPr lang="en-SG" sz="3200" dirty="0">
                <a:solidFill>
                  <a:schemeClr val="tx1"/>
                </a:solidFill>
                <a:latin typeface="Arial" panose="020B0604020202020204" pitchFamily="34" charset="0"/>
                <a:cs typeface="Arial" panose="020B0604020202020204" pitchFamily="34" charset="0"/>
              </a:rPr>
              <a:t>, </a:t>
            </a:r>
            <a:r>
              <a:rPr lang="en-SG" sz="3200" dirty="0" err="1">
                <a:solidFill>
                  <a:schemeClr val="tx1"/>
                </a:solidFill>
                <a:latin typeface="Arial" panose="020B0604020202020204" pitchFamily="34" charset="0"/>
                <a:cs typeface="Arial" panose="020B0604020202020204" pitchFamily="34" charset="0"/>
              </a:rPr>
              <a:t>thêm</a:t>
            </a:r>
            <a:r>
              <a:rPr lang="en-SG" sz="3200" dirty="0">
                <a:solidFill>
                  <a:schemeClr val="tx1"/>
                </a:solidFill>
                <a:latin typeface="Arial" panose="020B0604020202020204" pitchFamily="34" charset="0"/>
                <a:cs typeface="Arial" panose="020B0604020202020204" pitchFamily="34" charset="0"/>
              </a:rPr>
              <a:t> “</a:t>
            </a:r>
            <a:r>
              <a:rPr lang="en-SG" sz="3200" b="1" dirty="0" err="1">
                <a:solidFill>
                  <a:srgbClr val="00B050"/>
                </a:solidFill>
                <a:latin typeface="Arial" panose="020B0604020202020204" pitchFamily="34" charset="0"/>
                <a:cs typeface="Arial" panose="020B0604020202020204" pitchFamily="34" charset="0"/>
              </a:rPr>
              <a:t>ing</a:t>
            </a:r>
            <a:r>
              <a:rPr lang="en-SG" sz="3200" dirty="0">
                <a:solidFill>
                  <a:schemeClr val="tx1"/>
                </a:solidFill>
                <a:latin typeface="Arial" panose="020B0604020202020204" pitchFamily="34" charset="0"/>
                <a:cs typeface="Arial" panose="020B0604020202020204" pitchFamily="34" charset="0"/>
              </a:rPr>
              <a:t>”</a:t>
            </a:r>
            <a:endParaRPr lang="en-SG" sz="3200" b="1" dirty="0">
              <a:solidFill>
                <a:srgbClr val="00B050"/>
              </a:solidFill>
              <a:latin typeface="Arial" panose="020B0604020202020204" pitchFamily="34" charset="0"/>
              <a:cs typeface="Arial" panose="020B0604020202020204" pitchFamily="34" charset="0"/>
            </a:endParaRPr>
          </a:p>
          <a:p>
            <a:pPr marL="365760" indent="-285750">
              <a:lnSpc>
                <a:spcPct val="150000"/>
              </a:lnSpc>
              <a:spcAft>
                <a:spcPts val="1200"/>
              </a:spcAft>
              <a:buFont typeface="Wingdings" panose="05000000000000000000" pitchFamily="2" charset="2"/>
              <a:buChar char="Ø"/>
            </a:pPr>
            <a:r>
              <a:rPr lang="en-SG" sz="3200" b="1" dirty="0">
                <a:solidFill>
                  <a:schemeClr val="tx1"/>
                </a:solidFill>
                <a:latin typeface="Arial" panose="020B0604020202020204" pitchFamily="34" charset="0"/>
                <a:cs typeface="Arial" panose="020B0604020202020204" pitchFamily="34" charset="0"/>
              </a:rPr>
              <a:t> </a:t>
            </a:r>
            <a:r>
              <a:rPr lang="en-SG" sz="3200" b="1" dirty="0">
                <a:solidFill>
                  <a:srgbClr val="FF2F2F"/>
                </a:solidFill>
                <a:latin typeface="Arial" panose="020B0604020202020204" pitchFamily="34" charset="0"/>
                <a:cs typeface="Arial" panose="020B0604020202020204" pitchFamily="34" charset="0"/>
              </a:rPr>
              <a:t>V</a:t>
            </a:r>
            <a:r>
              <a:rPr lang="en-SG" sz="3200" dirty="0">
                <a:solidFill>
                  <a:srgbClr val="002060"/>
                </a:solidFill>
                <a:latin typeface="Arial" panose="020B0604020202020204" pitchFamily="34" charset="0"/>
                <a:cs typeface="Arial" panose="020B0604020202020204" pitchFamily="34" charset="0"/>
              </a:rPr>
              <a:t> </a:t>
            </a:r>
            <a:r>
              <a:rPr lang="en-SG" sz="3200" dirty="0" err="1">
                <a:solidFill>
                  <a:schemeClr val="tx1"/>
                </a:solidFill>
                <a:latin typeface="Arial" panose="020B0604020202020204" pitchFamily="34" charset="0"/>
                <a:cs typeface="Arial" panose="020B0604020202020204" pitchFamily="34" charset="0"/>
              </a:rPr>
              <a:t>kết</a:t>
            </a:r>
            <a:r>
              <a:rPr lang="en-SG" sz="3200" dirty="0">
                <a:solidFill>
                  <a:schemeClr val="tx1"/>
                </a:solidFill>
                <a:latin typeface="Arial" panose="020B0604020202020204" pitchFamily="34" charset="0"/>
                <a:cs typeface="Arial" panose="020B0604020202020204" pitchFamily="34" charset="0"/>
              </a:rPr>
              <a:t> </a:t>
            </a:r>
            <a:r>
              <a:rPr lang="en-SG" sz="3200" dirty="0" err="1">
                <a:solidFill>
                  <a:schemeClr val="tx1"/>
                </a:solidFill>
                <a:latin typeface="Arial" panose="020B0604020202020204" pitchFamily="34" charset="0"/>
                <a:cs typeface="Arial" panose="020B0604020202020204" pitchFamily="34" charset="0"/>
              </a:rPr>
              <a:t>thúc</a:t>
            </a:r>
            <a:r>
              <a:rPr lang="en-SG" sz="3200" dirty="0">
                <a:solidFill>
                  <a:schemeClr val="tx1"/>
                </a:solidFill>
                <a:latin typeface="Arial" panose="020B0604020202020204" pitchFamily="34" charset="0"/>
                <a:cs typeface="Arial" panose="020B0604020202020204" pitchFamily="34" charset="0"/>
              </a:rPr>
              <a:t> </a:t>
            </a:r>
            <a:r>
              <a:rPr lang="en-SG" sz="3200" dirty="0" err="1">
                <a:solidFill>
                  <a:schemeClr val="tx1"/>
                </a:solidFill>
                <a:latin typeface="Arial" panose="020B0604020202020204" pitchFamily="34" charset="0"/>
                <a:cs typeface="Arial" panose="020B0604020202020204" pitchFamily="34" charset="0"/>
              </a:rPr>
              <a:t>là</a:t>
            </a:r>
            <a:r>
              <a:rPr lang="en-SG" sz="3200" dirty="0">
                <a:solidFill>
                  <a:schemeClr val="tx1"/>
                </a:solidFill>
                <a:latin typeface="Arial" panose="020B0604020202020204" pitchFamily="34" charset="0"/>
                <a:cs typeface="Arial" panose="020B0604020202020204" pitchFamily="34" charset="0"/>
              </a:rPr>
              <a:t>: </a:t>
            </a:r>
            <a:r>
              <a:rPr lang="en-SG" sz="3200" b="1" dirty="0" err="1">
                <a:solidFill>
                  <a:srgbClr val="FF0000"/>
                </a:solidFill>
                <a:latin typeface="Arial" panose="020B0604020202020204" pitchFamily="34" charset="0"/>
                <a:cs typeface="Arial" panose="020B0604020202020204" pitchFamily="34" charset="0"/>
              </a:rPr>
              <a:t>p.n.p</a:t>
            </a:r>
            <a:r>
              <a:rPr lang="en-SG" sz="3200" b="1" dirty="0">
                <a:solidFill>
                  <a:srgbClr val="FF0000"/>
                </a:solidFill>
                <a:latin typeface="Arial" panose="020B0604020202020204" pitchFamily="34" charset="0"/>
                <a:cs typeface="Arial" panose="020B0604020202020204" pitchFamily="34" charset="0"/>
              </a:rPr>
              <a:t> </a:t>
            </a:r>
            <a:r>
              <a:rPr lang="en-SG" sz="3200" b="1" dirty="0" err="1">
                <a:solidFill>
                  <a:srgbClr val="FF0000"/>
                </a:solidFill>
                <a:latin typeface="Arial" panose="020B0604020202020204" pitchFamily="34" charset="0"/>
                <a:cs typeface="Arial" panose="020B0604020202020204" pitchFamily="34" charset="0"/>
              </a:rPr>
              <a:t>và</a:t>
            </a:r>
            <a:r>
              <a:rPr lang="en-SG" sz="3200" b="1" dirty="0">
                <a:solidFill>
                  <a:srgbClr val="FF0000"/>
                </a:solidFill>
                <a:latin typeface="Arial" panose="020B0604020202020204" pitchFamily="34" charset="0"/>
                <a:cs typeface="Arial" panose="020B0604020202020204" pitchFamily="34" charset="0"/>
              </a:rPr>
              <a:t> </a:t>
            </a:r>
            <a:r>
              <a:rPr lang="en-SG" sz="3200" b="1" dirty="0" err="1">
                <a:solidFill>
                  <a:srgbClr val="FF0000"/>
                </a:solidFill>
                <a:latin typeface="Arial" panose="020B0604020202020204" pitchFamily="34" charset="0"/>
                <a:cs typeface="Arial" panose="020B0604020202020204" pitchFamily="34" charset="0"/>
              </a:rPr>
              <a:t>có</a:t>
            </a:r>
            <a:r>
              <a:rPr lang="en-SG" sz="3200" b="1" dirty="0">
                <a:solidFill>
                  <a:srgbClr val="FF0000"/>
                </a:solidFill>
                <a:latin typeface="Arial" panose="020B0604020202020204" pitchFamily="34" charset="0"/>
                <a:cs typeface="Arial" panose="020B0604020202020204" pitchFamily="34" charset="0"/>
              </a:rPr>
              <a:t> </a:t>
            </a:r>
            <a:r>
              <a:rPr lang="en-SG" sz="3200" b="1" dirty="0" err="1">
                <a:solidFill>
                  <a:srgbClr val="FF0000"/>
                </a:solidFill>
                <a:latin typeface="Arial" panose="020B0604020202020204" pitchFamily="34" charset="0"/>
                <a:cs typeface="Arial" panose="020B0604020202020204" pitchFamily="34" charset="0"/>
              </a:rPr>
              <a:t>trọng</a:t>
            </a:r>
            <a:r>
              <a:rPr lang="en-SG" sz="3200" b="1" dirty="0">
                <a:solidFill>
                  <a:srgbClr val="FF0000"/>
                </a:solidFill>
                <a:latin typeface="Arial" panose="020B0604020202020204" pitchFamily="34" charset="0"/>
                <a:cs typeface="Arial" panose="020B0604020202020204" pitchFamily="34" charset="0"/>
              </a:rPr>
              <a:t> </a:t>
            </a:r>
            <a:r>
              <a:rPr lang="en-SG" sz="3200" b="1" dirty="0" err="1">
                <a:solidFill>
                  <a:srgbClr val="FF0000"/>
                </a:solidFill>
                <a:latin typeface="Arial" panose="020B0604020202020204" pitchFamily="34" charset="0"/>
                <a:cs typeface="Arial" panose="020B0604020202020204" pitchFamily="34" charset="0"/>
              </a:rPr>
              <a:t>âm</a:t>
            </a:r>
            <a:r>
              <a:rPr lang="en-SG" sz="3200" b="1" dirty="0">
                <a:solidFill>
                  <a:srgbClr val="FF0000"/>
                </a:solidFill>
                <a:latin typeface="Arial" panose="020B0604020202020204" pitchFamily="34" charset="0"/>
                <a:cs typeface="Arial" panose="020B0604020202020204" pitchFamily="34" charset="0"/>
              </a:rPr>
              <a:t>  </a:t>
            </a:r>
            <a:r>
              <a:rPr lang="en-SG" sz="3200" dirty="0">
                <a:solidFill>
                  <a:schemeClr val="tx1"/>
                </a:solidFill>
                <a:latin typeface="Arial" panose="020B0604020202020204" pitchFamily="34" charset="0"/>
                <a:cs typeface="Arial" panose="020B0604020202020204" pitchFamily="34" charset="0"/>
              </a:rPr>
              <a:t>→ </a:t>
            </a:r>
            <a:r>
              <a:rPr lang="en-SG" sz="3200" b="1" dirty="0" err="1">
                <a:solidFill>
                  <a:srgbClr val="00B050"/>
                </a:solidFill>
                <a:latin typeface="Arial" panose="020B0604020202020204" pitchFamily="34" charset="0"/>
                <a:cs typeface="Arial" panose="020B0604020202020204" pitchFamily="34" charset="0"/>
              </a:rPr>
              <a:t>nhân</a:t>
            </a:r>
            <a:r>
              <a:rPr lang="en-SG" sz="3200" b="1" dirty="0">
                <a:solidFill>
                  <a:srgbClr val="00B050"/>
                </a:solidFill>
                <a:latin typeface="Arial" panose="020B0604020202020204" pitchFamily="34" charset="0"/>
                <a:cs typeface="Arial" panose="020B0604020202020204" pitchFamily="34" charset="0"/>
              </a:rPr>
              <a:t> 2</a:t>
            </a:r>
            <a:r>
              <a:rPr lang="en-SG" sz="3200" dirty="0">
                <a:solidFill>
                  <a:schemeClr val="tx1"/>
                </a:solidFill>
                <a:latin typeface="Arial" panose="020B0604020202020204" pitchFamily="34" charset="0"/>
                <a:cs typeface="Arial" panose="020B0604020202020204" pitchFamily="34" charset="0"/>
              </a:rPr>
              <a:t> </a:t>
            </a:r>
            <a:r>
              <a:rPr lang="en-SG" sz="3200" dirty="0" err="1">
                <a:solidFill>
                  <a:schemeClr val="tx1"/>
                </a:solidFill>
                <a:latin typeface="Arial" panose="020B0604020202020204" pitchFamily="34" charset="0"/>
                <a:cs typeface="Arial" panose="020B0604020202020204" pitchFamily="34" charset="0"/>
              </a:rPr>
              <a:t>phụ</a:t>
            </a:r>
            <a:r>
              <a:rPr lang="en-SG" sz="3200" dirty="0">
                <a:solidFill>
                  <a:schemeClr val="tx1"/>
                </a:solidFill>
                <a:latin typeface="Arial" panose="020B0604020202020204" pitchFamily="34" charset="0"/>
                <a:cs typeface="Arial" panose="020B0604020202020204" pitchFamily="34" charset="0"/>
              </a:rPr>
              <a:t> </a:t>
            </a:r>
            <a:r>
              <a:rPr lang="en-SG" sz="3200" dirty="0" err="1">
                <a:solidFill>
                  <a:schemeClr val="tx1"/>
                </a:solidFill>
                <a:latin typeface="Arial" panose="020B0604020202020204" pitchFamily="34" charset="0"/>
                <a:cs typeface="Arial" panose="020B0604020202020204" pitchFamily="34" charset="0"/>
              </a:rPr>
              <a:t>âm</a:t>
            </a:r>
            <a:r>
              <a:rPr lang="en-SG" sz="3200" dirty="0">
                <a:solidFill>
                  <a:schemeClr val="tx1"/>
                </a:solidFill>
                <a:latin typeface="Arial" panose="020B0604020202020204" pitchFamily="34" charset="0"/>
                <a:cs typeface="Arial" panose="020B0604020202020204" pitchFamily="34" charset="0"/>
              </a:rPr>
              <a:t> </a:t>
            </a:r>
            <a:r>
              <a:rPr lang="en-SG" sz="3200" dirty="0" err="1">
                <a:solidFill>
                  <a:schemeClr val="tx1"/>
                </a:solidFill>
                <a:latin typeface="Arial" panose="020B0604020202020204" pitchFamily="34" charset="0"/>
                <a:cs typeface="Arial" panose="020B0604020202020204" pitchFamily="34" charset="0"/>
              </a:rPr>
              <a:t>cuối</a:t>
            </a:r>
            <a:r>
              <a:rPr lang="en-SG" sz="3200" dirty="0">
                <a:solidFill>
                  <a:schemeClr val="tx1"/>
                </a:solidFill>
                <a:latin typeface="Arial" panose="020B0604020202020204" pitchFamily="34" charset="0"/>
                <a:cs typeface="Arial" panose="020B0604020202020204" pitchFamily="34" charset="0"/>
              </a:rPr>
              <a:t>, </a:t>
            </a:r>
            <a:r>
              <a:rPr lang="en-SG" sz="3200" dirty="0" err="1">
                <a:solidFill>
                  <a:schemeClr val="tx1"/>
                </a:solidFill>
                <a:latin typeface="Arial" panose="020B0604020202020204" pitchFamily="34" charset="0"/>
                <a:cs typeface="Arial" panose="020B0604020202020204" pitchFamily="34" charset="0"/>
              </a:rPr>
              <a:t>thêm</a:t>
            </a:r>
            <a:r>
              <a:rPr lang="en-SG" sz="3200" dirty="0">
                <a:solidFill>
                  <a:schemeClr val="tx1"/>
                </a:solidFill>
                <a:latin typeface="Arial" panose="020B0604020202020204" pitchFamily="34" charset="0"/>
                <a:cs typeface="Arial" panose="020B0604020202020204" pitchFamily="34" charset="0"/>
              </a:rPr>
              <a:t> “</a:t>
            </a:r>
            <a:r>
              <a:rPr lang="en-SG" sz="3200" b="1" dirty="0" err="1">
                <a:solidFill>
                  <a:srgbClr val="00B050"/>
                </a:solidFill>
                <a:latin typeface="Arial" panose="020B0604020202020204" pitchFamily="34" charset="0"/>
                <a:cs typeface="Arial" panose="020B0604020202020204" pitchFamily="34" charset="0"/>
              </a:rPr>
              <a:t>ing</a:t>
            </a:r>
            <a:r>
              <a:rPr lang="en-SG" sz="3200" dirty="0">
                <a:solidFill>
                  <a:schemeClr val="tx1"/>
                </a:solidFill>
                <a:latin typeface="Arial" panose="020B0604020202020204" pitchFamily="34" charset="0"/>
                <a:cs typeface="Arial" panose="020B0604020202020204" pitchFamily="34" charset="0"/>
              </a:rPr>
              <a:t>”.</a:t>
            </a:r>
          </a:p>
          <a:p>
            <a:pPr marL="365760" indent="-285750">
              <a:lnSpc>
                <a:spcPct val="150000"/>
              </a:lnSpc>
              <a:spcAft>
                <a:spcPts val="1200"/>
              </a:spcAft>
              <a:buFont typeface="Wingdings" panose="05000000000000000000" pitchFamily="2" charset="2"/>
              <a:buChar char="Ø"/>
            </a:pPr>
            <a:r>
              <a:rPr lang="en-SG" sz="3200" b="1" dirty="0">
                <a:solidFill>
                  <a:schemeClr val="tx1"/>
                </a:solidFill>
                <a:latin typeface="Arial" panose="020B0604020202020204" pitchFamily="34" charset="0"/>
                <a:cs typeface="Arial" panose="020B0604020202020204" pitchFamily="34" charset="0"/>
              </a:rPr>
              <a:t> </a:t>
            </a:r>
            <a:r>
              <a:rPr lang="en-SG" sz="3200" b="1" dirty="0">
                <a:solidFill>
                  <a:srgbClr val="FF2F2F"/>
                </a:solidFill>
                <a:latin typeface="Arial" panose="020B0604020202020204" pitchFamily="34" charset="0"/>
                <a:cs typeface="Arial" panose="020B0604020202020204" pitchFamily="34" charset="0"/>
              </a:rPr>
              <a:t>V </a:t>
            </a:r>
            <a:r>
              <a:rPr lang="en-SG" sz="3200" dirty="0" err="1">
                <a:solidFill>
                  <a:schemeClr val="tx1"/>
                </a:solidFill>
                <a:latin typeface="Arial" panose="020B0604020202020204" pitchFamily="34" charset="0"/>
                <a:cs typeface="Arial" panose="020B0604020202020204" pitchFamily="34" charset="0"/>
              </a:rPr>
              <a:t>kết</a:t>
            </a:r>
            <a:r>
              <a:rPr lang="en-SG" sz="3200" dirty="0">
                <a:solidFill>
                  <a:schemeClr val="tx1"/>
                </a:solidFill>
                <a:latin typeface="Arial" panose="020B0604020202020204" pitchFamily="34" charset="0"/>
                <a:cs typeface="Arial" panose="020B0604020202020204" pitchFamily="34" charset="0"/>
              </a:rPr>
              <a:t> </a:t>
            </a:r>
            <a:r>
              <a:rPr lang="en-SG" sz="3200" dirty="0" err="1">
                <a:solidFill>
                  <a:schemeClr val="tx1"/>
                </a:solidFill>
                <a:latin typeface="Arial" panose="020B0604020202020204" pitchFamily="34" charset="0"/>
                <a:cs typeface="Arial" panose="020B0604020202020204" pitchFamily="34" charset="0"/>
              </a:rPr>
              <a:t>thúc</a:t>
            </a:r>
            <a:r>
              <a:rPr lang="en-SG" sz="3200" dirty="0">
                <a:solidFill>
                  <a:schemeClr val="tx1"/>
                </a:solidFill>
                <a:latin typeface="Arial" panose="020B0604020202020204" pitchFamily="34" charset="0"/>
                <a:cs typeface="Arial" panose="020B0604020202020204" pitchFamily="34" charset="0"/>
              </a:rPr>
              <a:t> </a:t>
            </a:r>
            <a:r>
              <a:rPr lang="en-SG" sz="3200" dirty="0" err="1">
                <a:solidFill>
                  <a:schemeClr val="tx1"/>
                </a:solidFill>
                <a:latin typeface="Arial" panose="020B0604020202020204" pitchFamily="34" charset="0"/>
                <a:cs typeface="Arial" panose="020B0604020202020204" pitchFamily="34" charset="0"/>
              </a:rPr>
              <a:t>là</a:t>
            </a:r>
            <a:r>
              <a:rPr lang="en-SG" sz="3200" dirty="0">
                <a:solidFill>
                  <a:schemeClr val="tx1"/>
                </a:solidFill>
                <a:latin typeface="Arial" panose="020B0604020202020204" pitchFamily="34" charset="0"/>
                <a:cs typeface="Arial" panose="020B0604020202020204" pitchFamily="34" charset="0"/>
              </a:rPr>
              <a:t>: </a:t>
            </a:r>
            <a:r>
              <a:rPr lang="en-SG" sz="3200" b="1" dirty="0" err="1">
                <a:solidFill>
                  <a:srgbClr val="FF0000"/>
                </a:solidFill>
                <a:latin typeface="Arial" panose="020B0604020202020204" pitchFamily="34" charset="0"/>
                <a:cs typeface="Arial" panose="020B0604020202020204" pitchFamily="34" charset="0"/>
              </a:rPr>
              <a:t>ie</a:t>
            </a:r>
            <a:r>
              <a:rPr lang="en-SG" sz="3200" b="1" dirty="0">
                <a:solidFill>
                  <a:srgbClr val="FF0000"/>
                </a:solidFill>
                <a:latin typeface="Arial" panose="020B0604020202020204" pitchFamily="34" charset="0"/>
                <a:cs typeface="Arial" panose="020B0604020202020204" pitchFamily="34" charset="0"/>
              </a:rPr>
              <a:t> </a:t>
            </a:r>
            <a:r>
              <a:rPr lang="en-SG" sz="3200" dirty="0">
                <a:solidFill>
                  <a:schemeClr val="tx1"/>
                </a:solidFill>
                <a:latin typeface="Arial" panose="020B0604020202020204" pitchFamily="34" charset="0"/>
                <a:cs typeface="Arial" panose="020B0604020202020204" pitchFamily="34" charset="0"/>
              </a:rPr>
              <a:t>→ </a:t>
            </a:r>
            <a:r>
              <a:rPr lang="en-SG" sz="3200" b="1" dirty="0" err="1">
                <a:solidFill>
                  <a:srgbClr val="00B050"/>
                </a:solidFill>
                <a:latin typeface="Arial" panose="020B0604020202020204" pitchFamily="34" charset="0"/>
                <a:cs typeface="Arial" panose="020B0604020202020204" pitchFamily="34" charset="0"/>
              </a:rPr>
              <a:t>Bỏ</a:t>
            </a:r>
            <a:r>
              <a:rPr lang="en-SG" sz="3200" b="1" dirty="0">
                <a:solidFill>
                  <a:srgbClr val="00B050"/>
                </a:solidFill>
                <a:latin typeface="Arial" panose="020B0604020202020204" pitchFamily="34" charset="0"/>
                <a:cs typeface="Arial" panose="020B0604020202020204" pitchFamily="34" charset="0"/>
              </a:rPr>
              <a:t> </a:t>
            </a:r>
            <a:r>
              <a:rPr lang="en-SG" sz="3200" b="1" dirty="0" err="1">
                <a:solidFill>
                  <a:srgbClr val="00B050"/>
                </a:solidFill>
                <a:latin typeface="Arial" panose="020B0604020202020204" pitchFamily="34" charset="0"/>
                <a:cs typeface="Arial" panose="020B0604020202020204" pitchFamily="34" charset="0"/>
              </a:rPr>
              <a:t>ie</a:t>
            </a:r>
            <a:r>
              <a:rPr lang="en-SG" sz="3200" dirty="0">
                <a:solidFill>
                  <a:schemeClr val="tx1"/>
                </a:solidFill>
                <a:latin typeface="Arial" panose="020B0604020202020204" pitchFamily="34" charset="0"/>
                <a:cs typeface="Arial" panose="020B0604020202020204" pitchFamily="34" charset="0"/>
              </a:rPr>
              <a:t>, </a:t>
            </a:r>
            <a:r>
              <a:rPr lang="en-SG" sz="3200" dirty="0" err="1">
                <a:solidFill>
                  <a:schemeClr val="tx1"/>
                </a:solidFill>
                <a:latin typeface="Arial" panose="020B0604020202020204" pitchFamily="34" charset="0"/>
                <a:cs typeface="Arial" panose="020B0604020202020204" pitchFamily="34" charset="0"/>
              </a:rPr>
              <a:t>thêm</a:t>
            </a:r>
            <a:r>
              <a:rPr lang="en-SG" sz="3200" dirty="0">
                <a:solidFill>
                  <a:schemeClr val="tx1"/>
                </a:solidFill>
                <a:latin typeface="Arial" panose="020B0604020202020204" pitchFamily="34" charset="0"/>
                <a:cs typeface="Arial" panose="020B0604020202020204" pitchFamily="34" charset="0"/>
              </a:rPr>
              <a:t> “</a:t>
            </a:r>
            <a:r>
              <a:rPr lang="en-SG" sz="3200" b="1" dirty="0" err="1">
                <a:solidFill>
                  <a:srgbClr val="00B050"/>
                </a:solidFill>
                <a:latin typeface="Arial" panose="020B0604020202020204" pitchFamily="34" charset="0"/>
                <a:cs typeface="Arial" panose="020B0604020202020204" pitchFamily="34" charset="0"/>
              </a:rPr>
              <a:t>ing</a:t>
            </a:r>
            <a:r>
              <a:rPr lang="en-SG" sz="3200" dirty="0">
                <a:solidFill>
                  <a:schemeClr val="tx1"/>
                </a:solidFill>
                <a:latin typeface="Arial" panose="020B0604020202020204" pitchFamily="34" charset="0"/>
                <a:cs typeface="Arial" panose="020B0604020202020204" pitchFamily="34" charset="0"/>
              </a:rPr>
              <a:t>”.</a:t>
            </a:r>
          </a:p>
          <a:p>
            <a:pPr marL="365760" indent="-285750">
              <a:lnSpc>
                <a:spcPct val="150000"/>
              </a:lnSpc>
              <a:spcAft>
                <a:spcPts val="1200"/>
              </a:spcAft>
              <a:buFont typeface="Wingdings" panose="05000000000000000000" pitchFamily="2" charset="2"/>
              <a:buChar char="Ø"/>
            </a:pPr>
            <a:r>
              <a:rPr lang="en-SG" sz="3200" dirty="0">
                <a:solidFill>
                  <a:srgbClr val="002060"/>
                </a:solidFill>
                <a:latin typeface="Arial" panose="020B0604020202020204" pitchFamily="34" charset="0"/>
                <a:cs typeface="Arial" panose="020B0604020202020204" pitchFamily="34" charset="0"/>
              </a:rPr>
              <a:t> </a:t>
            </a:r>
            <a:r>
              <a:rPr lang="en-SG" sz="3200" dirty="0" err="1">
                <a:solidFill>
                  <a:schemeClr val="tx1"/>
                </a:solidFill>
                <a:latin typeface="Arial" panose="020B0604020202020204" pitchFamily="34" charset="0"/>
                <a:cs typeface="Arial" panose="020B0604020202020204" pitchFamily="34" charset="0"/>
              </a:rPr>
              <a:t>Các</a:t>
            </a:r>
            <a:r>
              <a:rPr lang="en-SG" sz="3200" dirty="0">
                <a:solidFill>
                  <a:srgbClr val="002060"/>
                </a:solidFill>
                <a:latin typeface="Arial" panose="020B0604020202020204" pitchFamily="34" charset="0"/>
                <a:cs typeface="Arial" panose="020B0604020202020204" pitchFamily="34" charset="0"/>
              </a:rPr>
              <a:t> </a:t>
            </a:r>
            <a:r>
              <a:rPr lang="en-SG" sz="3200" b="1" dirty="0">
                <a:solidFill>
                  <a:srgbClr val="FF2F2F"/>
                </a:solidFill>
                <a:latin typeface="Arial" panose="020B0604020202020204" pitchFamily="34" charset="0"/>
                <a:cs typeface="Arial" panose="020B0604020202020204" pitchFamily="34" charset="0"/>
              </a:rPr>
              <a:t>V</a:t>
            </a:r>
            <a:r>
              <a:rPr lang="en-SG" sz="3200" dirty="0">
                <a:solidFill>
                  <a:srgbClr val="002060"/>
                </a:solidFill>
                <a:latin typeface="Arial" panose="020B0604020202020204" pitchFamily="34" charset="0"/>
                <a:cs typeface="Arial" panose="020B0604020202020204" pitchFamily="34" charset="0"/>
              </a:rPr>
              <a:t> </a:t>
            </a:r>
            <a:r>
              <a:rPr lang="en-SG" sz="3200" dirty="0" err="1">
                <a:solidFill>
                  <a:schemeClr val="tx1"/>
                </a:solidFill>
                <a:latin typeface="Arial" panose="020B0604020202020204" pitchFamily="34" charset="0"/>
                <a:cs typeface="Arial" panose="020B0604020202020204" pitchFamily="34" charset="0"/>
              </a:rPr>
              <a:t>còn</a:t>
            </a:r>
            <a:r>
              <a:rPr lang="en-SG" sz="3200" dirty="0">
                <a:solidFill>
                  <a:schemeClr val="tx1"/>
                </a:solidFill>
                <a:latin typeface="Arial" panose="020B0604020202020204" pitchFamily="34" charset="0"/>
                <a:cs typeface="Arial" panose="020B0604020202020204" pitchFamily="34" charset="0"/>
              </a:rPr>
              <a:t> </a:t>
            </a:r>
            <a:r>
              <a:rPr lang="en-SG" sz="3200" dirty="0" err="1">
                <a:solidFill>
                  <a:schemeClr val="tx1"/>
                </a:solidFill>
                <a:latin typeface="Arial" panose="020B0604020202020204" pitchFamily="34" charset="0"/>
                <a:cs typeface="Arial" panose="020B0604020202020204" pitchFamily="34" charset="0"/>
              </a:rPr>
              <a:t>lại</a:t>
            </a:r>
            <a:r>
              <a:rPr lang="en-SG" sz="3200" dirty="0">
                <a:solidFill>
                  <a:schemeClr val="tx1"/>
                </a:solidFill>
                <a:latin typeface="Arial" panose="020B0604020202020204" pitchFamily="34" charset="0"/>
                <a:cs typeface="Arial" panose="020B0604020202020204" pitchFamily="34" charset="0"/>
              </a:rPr>
              <a:t>: </a:t>
            </a:r>
            <a:r>
              <a:rPr lang="en-SG" sz="3200" dirty="0" err="1">
                <a:solidFill>
                  <a:schemeClr val="tx1"/>
                </a:solidFill>
                <a:latin typeface="Arial" panose="020B0604020202020204" pitchFamily="34" charset="0"/>
                <a:cs typeface="Arial" panose="020B0604020202020204" pitchFamily="34" charset="0"/>
              </a:rPr>
              <a:t>thêm</a:t>
            </a:r>
            <a:r>
              <a:rPr lang="en-SG" sz="3200" dirty="0">
                <a:solidFill>
                  <a:schemeClr val="tx1"/>
                </a:solidFill>
                <a:latin typeface="Arial" panose="020B0604020202020204" pitchFamily="34" charset="0"/>
                <a:cs typeface="Arial" panose="020B0604020202020204" pitchFamily="34" charset="0"/>
              </a:rPr>
              <a:t> “</a:t>
            </a:r>
            <a:r>
              <a:rPr lang="en-SG" sz="3200" b="1" dirty="0" err="1">
                <a:solidFill>
                  <a:srgbClr val="00B050"/>
                </a:solidFill>
                <a:latin typeface="Arial" panose="020B0604020202020204" pitchFamily="34" charset="0"/>
                <a:cs typeface="Arial" panose="020B0604020202020204" pitchFamily="34" charset="0"/>
              </a:rPr>
              <a:t>ing</a:t>
            </a:r>
            <a:r>
              <a:rPr lang="en-SG" sz="3200" dirty="0">
                <a:solidFill>
                  <a:schemeClr val="tx1"/>
                </a:solidFill>
                <a:latin typeface="Arial" panose="020B0604020202020204" pitchFamily="34" charset="0"/>
                <a:cs typeface="Arial" panose="020B0604020202020204" pitchFamily="34" charset="0"/>
              </a:rPr>
              <a:t>”.</a:t>
            </a:r>
          </a:p>
        </p:txBody>
      </p:sp>
      <p:sp>
        <p:nvSpPr>
          <p:cNvPr id="4" name="Hexagon 3">
            <a:extLst>
              <a:ext uri="{FF2B5EF4-FFF2-40B4-BE49-F238E27FC236}">
                <a16:creationId xmlns:a16="http://schemas.microsoft.com/office/drawing/2014/main" id="{C7B712F0-197B-4241-9F2C-EEDD2741C5FE}"/>
              </a:ext>
            </a:extLst>
          </p:cNvPr>
          <p:cNvSpPr/>
          <p:nvPr/>
        </p:nvSpPr>
        <p:spPr>
          <a:xfrm>
            <a:off x="1481433" y="590149"/>
            <a:ext cx="7481591" cy="729030"/>
          </a:xfrm>
          <a:prstGeom prst="hexagon">
            <a:avLst/>
          </a:prstGeom>
          <a:solidFill>
            <a:srgbClr val="00B050"/>
          </a:solidFill>
          <a:ln w="28575">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a:solidFill>
                  <a:schemeClr val="bg1"/>
                </a:solidFill>
                <a:latin typeface="Adobe Caslon Pro" panose="0205050205050A020403" pitchFamily="18" charset="0"/>
              </a:rPr>
              <a:t>Qui tắc thêm “ing” vào động từ </a:t>
            </a:r>
          </a:p>
        </p:txBody>
      </p:sp>
    </p:spTree>
    <p:extLst>
      <p:ext uri="{BB962C8B-B14F-4D97-AF65-F5344CB8AC3E}">
        <p14:creationId xmlns:p14="http://schemas.microsoft.com/office/powerpoint/2010/main" val="33960228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24838ADD-BACC-487D-B97C-88235622963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04239" y="2557145"/>
            <a:ext cx="9176845" cy="3548380"/>
          </a:xfrm>
          <a:prstGeom prst="rect">
            <a:avLst/>
          </a:prstGeom>
        </p:spPr>
      </p:pic>
      <p:sp>
        <p:nvSpPr>
          <p:cNvPr id="5" name="TextBox 1">
            <a:extLst>
              <a:ext uri="{FF2B5EF4-FFF2-40B4-BE49-F238E27FC236}">
                <a16:creationId xmlns:a16="http://schemas.microsoft.com/office/drawing/2014/main" id="{4782F897-7686-47A2-946A-FBF75BA8BC9D}"/>
              </a:ext>
            </a:extLst>
          </p:cNvPr>
          <p:cNvSpPr txBox="1"/>
          <p:nvPr/>
        </p:nvSpPr>
        <p:spPr>
          <a:xfrm>
            <a:off x="2703434" y="447675"/>
            <a:ext cx="6107191" cy="523220"/>
          </a:xfrm>
          <a:prstGeom prst="rect">
            <a:avLst/>
          </a:prstGeom>
          <a:noFill/>
        </p:spPr>
        <p:txBody>
          <a:bodyPr wrap="square" rtlCol="0">
            <a:spAutoFit/>
          </a:bodyPr>
          <a:lstStyle/>
          <a:p>
            <a:r>
              <a:rPr lang="en-SG" sz="2800" b="1" dirty="0">
                <a:solidFill>
                  <a:schemeClr val="accent2">
                    <a:lumMod val="50000"/>
                  </a:schemeClr>
                </a:solidFill>
                <a:latin typeface="Roboto" panose="02000000000000000000" pitchFamily="2" charset="0"/>
                <a:ea typeface="Roboto" panose="02000000000000000000" pitchFamily="2" charset="0"/>
              </a:rPr>
              <a:t>PRESENT SIMPLE FOR FUTURE USE</a:t>
            </a:r>
            <a:endParaRPr lang="en-US" sz="2800" b="1" dirty="0">
              <a:solidFill>
                <a:schemeClr val="accent2">
                  <a:lumMod val="50000"/>
                </a:schemeClr>
              </a:solidFill>
              <a:latin typeface="Roboto" panose="02000000000000000000" pitchFamily="2" charset="0"/>
              <a:ea typeface="Roboto" panose="02000000000000000000" pitchFamily="2" charset="0"/>
            </a:endParaRPr>
          </a:p>
        </p:txBody>
      </p:sp>
      <p:sp>
        <p:nvSpPr>
          <p:cNvPr id="6" name="Rectangle: Rounded Corners 2">
            <a:extLst>
              <a:ext uri="{FF2B5EF4-FFF2-40B4-BE49-F238E27FC236}">
                <a16:creationId xmlns:a16="http://schemas.microsoft.com/office/drawing/2014/main" id="{E61FEE38-68BF-43CD-88D7-A9EE693B132F}"/>
              </a:ext>
            </a:extLst>
          </p:cNvPr>
          <p:cNvSpPr/>
          <p:nvPr/>
        </p:nvSpPr>
        <p:spPr>
          <a:xfrm>
            <a:off x="2185110" y="447676"/>
            <a:ext cx="472366" cy="472366"/>
          </a:xfrm>
          <a:prstGeom prst="roundRect">
            <a:avLst/>
          </a:prstGeom>
          <a:solidFill>
            <a:schemeClr val="accent4">
              <a:lumMod val="40000"/>
              <a:lumOff val="60000"/>
            </a:schemeClr>
          </a:solidFill>
          <a:ln w="76200">
            <a:solidFill>
              <a:srgbClr val="80C8A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41A1AFE0-3998-482B-8720-A232E6390A04}"/>
              </a:ext>
            </a:extLst>
          </p:cNvPr>
          <p:cNvSpPr txBox="1"/>
          <p:nvPr/>
        </p:nvSpPr>
        <p:spPr>
          <a:xfrm>
            <a:off x="1228724" y="1171575"/>
            <a:ext cx="9829801" cy="1420325"/>
          </a:xfrm>
          <a:prstGeom prst="rect">
            <a:avLst/>
          </a:prstGeom>
          <a:noFill/>
        </p:spPr>
        <p:txBody>
          <a:bodyPr wrap="square" rtlCol="0">
            <a:spAutoFit/>
          </a:bodyPr>
          <a:lstStyle/>
          <a:p>
            <a:pPr>
              <a:lnSpc>
                <a:spcPct val="150000"/>
              </a:lnSpc>
            </a:pPr>
            <a:r>
              <a:rPr lang="en-US" sz="2000" b="1" dirty="0" err="1">
                <a:solidFill>
                  <a:srgbClr val="0070C0"/>
                </a:solidFill>
                <a:latin typeface="Arial" panose="020B0604020202020204" pitchFamily="34" charset="0"/>
                <a:cs typeface="Arial" panose="020B0604020202020204" pitchFamily="34" charset="0"/>
              </a:rPr>
              <a:t>Chúng</a:t>
            </a:r>
            <a:r>
              <a:rPr lang="en-US" sz="2000" b="1" dirty="0">
                <a:solidFill>
                  <a:srgbClr val="0070C0"/>
                </a:solidFill>
                <a:latin typeface="Arial" panose="020B0604020202020204" pitchFamily="34" charset="0"/>
                <a:cs typeface="Arial" panose="020B0604020202020204" pitchFamily="34" charset="0"/>
              </a:rPr>
              <a:t> ta </a:t>
            </a:r>
            <a:r>
              <a:rPr lang="en-US" sz="2000" b="1" dirty="0" err="1">
                <a:solidFill>
                  <a:srgbClr val="0070C0"/>
                </a:solidFill>
                <a:latin typeface="Arial" panose="020B0604020202020204" pitchFamily="34" charset="0"/>
                <a:cs typeface="Arial" panose="020B0604020202020204" pitchFamily="34" charset="0"/>
              </a:rPr>
              <a:t>sử</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dụng</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thì</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hiện</a:t>
            </a:r>
            <a:r>
              <a:rPr lang="en-US" sz="2000" b="1" dirty="0">
                <a:solidFill>
                  <a:srgbClr val="0070C0"/>
                </a:solidFill>
                <a:latin typeface="Arial" panose="020B0604020202020204" pitchFamily="34" charset="0"/>
                <a:cs typeface="Arial" panose="020B0604020202020204" pitchFamily="34" charset="0"/>
              </a:rPr>
              <a:t> tai </a:t>
            </a:r>
            <a:r>
              <a:rPr lang="en-US" sz="2000" b="1" dirty="0" err="1">
                <a:solidFill>
                  <a:srgbClr val="0070C0"/>
                </a:solidFill>
                <a:latin typeface="Arial" panose="020B0604020202020204" pitchFamily="34" charset="0"/>
                <a:cs typeface="Arial" panose="020B0604020202020204" pitchFamily="34" charset="0"/>
              </a:rPr>
              <a:t>đơn</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mang</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nghĩa</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tương</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lai</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khi</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nói</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về</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những</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lịch</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trình</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đã</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được</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sắp</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xếp</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ví</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dụ</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như</a:t>
            </a:r>
            <a:r>
              <a:rPr lang="en-US" sz="2000" b="1" dirty="0">
                <a:solidFill>
                  <a:srgbClr val="0070C0"/>
                </a:solidFill>
                <a:latin typeface="Arial" panose="020B0604020202020204" pitchFamily="34" charset="0"/>
                <a:cs typeface="Arial" panose="020B0604020202020204" pitchFamily="34" charset="0"/>
              </a:rPr>
              <a:t> : </a:t>
            </a:r>
            <a:r>
              <a:rPr lang="en-US" sz="2000" i="1" dirty="0" err="1">
                <a:solidFill>
                  <a:schemeClr val="accent2">
                    <a:lumMod val="50000"/>
                  </a:schemeClr>
                </a:solidFill>
                <a:latin typeface="Arial" panose="020B0604020202020204" pitchFamily="34" charset="0"/>
                <a:cs typeface="Arial" panose="020B0604020202020204" pitchFamily="34" charset="0"/>
              </a:rPr>
              <a:t>Lịch</a:t>
            </a:r>
            <a:r>
              <a:rPr lang="en-US" sz="2000" i="1" dirty="0">
                <a:solidFill>
                  <a:schemeClr val="accent2">
                    <a:lumMod val="50000"/>
                  </a:schemeClr>
                </a:solidFill>
                <a:latin typeface="Arial" panose="020B0604020202020204" pitchFamily="34" charset="0"/>
                <a:cs typeface="Arial" panose="020B0604020202020204" pitchFamily="34" charset="0"/>
              </a:rPr>
              <a:t> </a:t>
            </a:r>
            <a:r>
              <a:rPr lang="en-US" sz="2000" i="1" dirty="0" err="1">
                <a:solidFill>
                  <a:schemeClr val="accent2">
                    <a:lumMod val="50000"/>
                  </a:schemeClr>
                </a:solidFill>
                <a:latin typeface="Arial" panose="020B0604020202020204" pitchFamily="34" charset="0"/>
                <a:cs typeface="Arial" panose="020B0604020202020204" pitchFamily="34" charset="0"/>
              </a:rPr>
              <a:t>chiếu</a:t>
            </a:r>
            <a:r>
              <a:rPr lang="en-US" sz="2000" i="1" dirty="0">
                <a:solidFill>
                  <a:schemeClr val="accent2">
                    <a:lumMod val="50000"/>
                  </a:schemeClr>
                </a:solidFill>
                <a:latin typeface="Arial" panose="020B0604020202020204" pitchFamily="34" charset="0"/>
                <a:cs typeface="Arial" panose="020B0604020202020204" pitchFamily="34" charset="0"/>
              </a:rPr>
              <a:t> </a:t>
            </a:r>
            <a:r>
              <a:rPr lang="en-US" sz="2000" i="1" dirty="0" err="1">
                <a:solidFill>
                  <a:schemeClr val="accent2">
                    <a:lumMod val="50000"/>
                  </a:schemeClr>
                </a:solidFill>
                <a:latin typeface="Arial" panose="020B0604020202020204" pitchFamily="34" charset="0"/>
                <a:cs typeface="Arial" panose="020B0604020202020204" pitchFamily="34" charset="0"/>
              </a:rPr>
              <a:t>phim</a:t>
            </a:r>
            <a:r>
              <a:rPr lang="en-US" sz="2000" i="1" dirty="0">
                <a:solidFill>
                  <a:schemeClr val="accent2">
                    <a:lumMod val="50000"/>
                  </a:schemeClr>
                </a:solidFill>
                <a:latin typeface="Arial" panose="020B0604020202020204" pitchFamily="34" charset="0"/>
                <a:cs typeface="Arial" panose="020B0604020202020204" pitchFamily="34" charset="0"/>
              </a:rPr>
              <a:t>, </a:t>
            </a:r>
            <a:r>
              <a:rPr lang="en-US" sz="2000" i="1" dirty="0" err="1">
                <a:solidFill>
                  <a:schemeClr val="accent2">
                    <a:lumMod val="50000"/>
                  </a:schemeClr>
                </a:solidFill>
                <a:latin typeface="Arial" panose="020B0604020202020204" pitchFamily="34" charset="0"/>
                <a:cs typeface="Arial" panose="020B0604020202020204" pitchFamily="34" charset="0"/>
              </a:rPr>
              <a:t>chiếu</a:t>
            </a:r>
            <a:r>
              <a:rPr lang="en-US" sz="2000" i="1" dirty="0">
                <a:solidFill>
                  <a:schemeClr val="accent2">
                    <a:lumMod val="50000"/>
                  </a:schemeClr>
                </a:solidFill>
                <a:latin typeface="Arial" panose="020B0604020202020204" pitchFamily="34" charset="0"/>
                <a:cs typeface="Arial" panose="020B0604020202020204" pitchFamily="34" charset="0"/>
              </a:rPr>
              <a:t> </a:t>
            </a:r>
            <a:r>
              <a:rPr lang="en-US" sz="2000" i="1" dirty="0" err="1">
                <a:solidFill>
                  <a:schemeClr val="accent2">
                    <a:lumMod val="50000"/>
                  </a:schemeClr>
                </a:solidFill>
                <a:latin typeface="Arial" panose="020B0604020202020204" pitchFamily="34" charset="0"/>
                <a:cs typeface="Arial" panose="020B0604020202020204" pitchFamily="34" charset="0"/>
              </a:rPr>
              <a:t>bóng</a:t>
            </a:r>
            <a:r>
              <a:rPr lang="en-US" sz="2000" i="1" dirty="0">
                <a:solidFill>
                  <a:schemeClr val="accent2">
                    <a:lumMod val="50000"/>
                  </a:schemeClr>
                </a:solidFill>
                <a:latin typeface="Arial" panose="020B0604020202020204" pitchFamily="34" charset="0"/>
                <a:cs typeface="Arial" panose="020B0604020202020204" pitchFamily="34" charset="0"/>
              </a:rPr>
              <a:t>, </a:t>
            </a:r>
            <a:r>
              <a:rPr lang="en-US" sz="2000" i="1" dirty="0" err="1">
                <a:solidFill>
                  <a:schemeClr val="accent2">
                    <a:lumMod val="50000"/>
                  </a:schemeClr>
                </a:solidFill>
                <a:latin typeface="Arial" panose="020B0604020202020204" pitchFamily="34" charset="0"/>
                <a:cs typeface="Arial" panose="020B0604020202020204" pitchFamily="34" charset="0"/>
              </a:rPr>
              <a:t>tàu</a:t>
            </a:r>
            <a:r>
              <a:rPr lang="en-US" sz="2000" i="1" dirty="0">
                <a:solidFill>
                  <a:schemeClr val="accent2">
                    <a:lumMod val="50000"/>
                  </a:schemeClr>
                </a:solidFill>
                <a:latin typeface="Arial" panose="020B0604020202020204" pitchFamily="34" charset="0"/>
                <a:cs typeface="Arial" panose="020B0604020202020204" pitchFamily="34" charset="0"/>
              </a:rPr>
              <a:t> </a:t>
            </a:r>
            <a:r>
              <a:rPr lang="en-US" sz="2000" i="1" dirty="0" err="1">
                <a:solidFill>
                  <a:schemeClr val="accent2">
                    <a:lumMod val="50000"/>
                  </a:schemeClr>
                </a:solidFill>
                <a:latin typeface="Arial" panose="020B0604020202020204" pitchFamily="34" charset="0"/>
                <a:cs typeface="Arial" panose="020B0604020202020204" pitchFamily="34" charset="0"/>
              </a:rPr>
              <a:t>chạy</a:t>
            </a:r>
            <a:r>
              <a:rPr lang="en-US" sz="2000" i="1" dirty="0">
                <a:solidFill>
                  <a:schemeClr val="accent2">
                    <a:lumMod val="50000"/>
                  </a:schemeClr>
                </a:solidFill>
                <a:latin typeface="Arial" panose="020B0604020202020204" pitchFamily="34" charset="0"/>
                <a:cs typeface="Arial" panose="020B0604020202020204" pitchFamily="34" charset="0"/>
              </a:rPr>
              <a:t>, </a:t>
            </a:r>
            <a:r>
              <a:rPr lang="en-US" sz="2000" i="1" dirty="0" err="1">
                <a:solidFill>
                  <a:schemeClr val="accent2">
                    <a:lumMod val="50000"/>
                  </a:schemeClr>
                </a:solidFill>
                <a:latin typeface="Arial" panose="020B0604020202020204" pitchFamily="34" charset="0"/>
                <a:cs typeface="Arial" panose="020B0604020202020204" pitchFamily="34" charset="0"/>
              </a:rPr>
              <a:t>thời</a:t>
            </a:r>
            <a:r>
              <a:rPr lang="en-US" sz="2000" i="1" dirty="0">
                <a:solidFill>
                  <a:schemeClr val="accent2">
                    <a:lumMod val="50000"/>
                  </a:schemeClr>
                </a:solidFill>
                <a:latin typeface="Arial" panose="020B0604020202020204" pitchFamily="34" charset="0"/>
                <a:cs typeface="Arial" panose="020B0604020202020204" pitchFamily="34" charset="0"/>
              </a:rPr>
              <a:t> </a:t>
            </a:r>
            <a:r>
              <a:rPr lang="en-US" sz="2000" i="1" dirty="0" err="1">
                <a:solidFill>
                  <a:schemeClr val="accent2">
                    <a:lumMod val="50000"/>
                  </a:schemeClr>
                </a:solidFill>
                <a:latin typeface="Arial" panose="020B0604020202020204" pitchFamily="34" charset="0"/>
                <a:cs typeface="Arial" panose="020B0604020202020204" pitchFamily="34" charset="0"/>
              </a:rPr>
              <a:t>khoá</a:t>
            </a:r>
            <a:r>
              <a:rPr lang="en-US" sz="2000" i="1" dirty="0">
                <a:solidFill>
                  <a:schemeClr val="accent2">
                    <a:lumMod val="50000"/>
                  </a:schemeClr>
                </a:solidFill>
                <a:latin typeface="Arial" panose="020B0604020202020204" pitchFamily="34" charset="0"/>
                <a:cs typeface="Arial" panose="020B0604020202020204" pitchFamily="34" charset="0"/>
              </a:rPr>
              <a:t> </a:t>
            </a:r>
            <a:r>
              <a:rPr lang="en-US" sz="2000" i="1" dirty="0" err="1">
                <a:solidFill>
                  <a:schemeClr val="accent2">
                    <a:lumMod val="50000"/>
                  </a:schemeClr>
                </a:solidFill>
                <a:latin typeface="Arial" panose="020B0604020202020204" pitchFamily="34" charset="0"/>
                <a:cs typeface="Arial" panose="020B0604020202020204" pitchFamily="34" charset="0"/>
              </a:rPr>
              <a:t>biểu</a:t>
            </a:r>
            <a:r>
              <a:rPr lang="en-US" sz="2000" i="1" dirty="0">
                <a:solidFill>
                  <a:schemeClr val="accent2">
                    <a:lumMod val="50000"/>
                  </a:schemeClr>
                </a:solidFill>
                <a:latin typeface="Arial" panose="020B0604020202020204" pitchFamily="34" charset="0"/>
                <a:cs typeface="Arial" panose="020B0604020202020204" pitchFamily="34" charset="0"/>
              </a:rPr>
              <a:t>, </a:t>
            </a:r>
            <a:r>
              <a:rPr lang="en-US" sz="2000" i="1" dirty="0" err="1">
                <a:solidFill>
                  <a:schemeClr val="accent2">
                    <a:lumMod val="50000"/>
                  </a:schemeClr>
                </a:solidFill>
                <a:latin typeface="Arial" panose="020B0604020202020204" pitchFamily="34" charset="0"/>
                <a:cs typeface="Arial" panose="020B0604020202020204" pitchFamily="34" charset="0"/>
              </a:rPr>
              <a:t>thời</a:t>
            </a:r>
            <a:r>
              <a:rPr lang="en-US" sz="2000" i="1" dirty="0">
                <a:solidFill>
                  <a:schemeClr val="accent2">
                    <a:lumMod val="50000"/>
                  </a:schemeClr>
                </a:solidFill>
                <a:latin typeface="Arial" panose="020B0604020202020204" pitchFamily="34" charset="0"/>
                <a:cs typeface="Arial" panose="020B0604020202020204" pitchFamily="34" charset="0"/>
              </a:rPr>
              <a:t> </a:t>
            </a:r>
            <a:r>
              <a:rPr lang="en-US" sz="2000" i="1" dirty="0" err="1">
                <a:solidFill>
                  <a:schemeClr val="accent2">
                    <a:lumMod val="50000"/>
                  </a:schemeClr>
                </a:solidFill>
                <a:latin typeface="Arial" panose="020B0604020202020204" pitchFamily="34" charset="0"/>
                <a:cs typeface="Arial" panose="020B0604020202020204" pitchFamily="34" charset="0"/>
              </a:rPr>
              <a:t>gian</a:t>
            </a:r>
            <a:r>
              <a:rPr lang="en-US" sz="2000" i="1" dirty="0">
                <a:solidFill>
                  <a:schemeClr val="accent2">
                    <a:lumMod val="50000"/>
                  </a:schemeClr>
                </a:solidFill>
                <a:latin typeface="Arial" panose="020B0604020202020204" pitchFamily="34" charset="0"/>
                <a:cs typeface="Arial" panose="020B0604020202020204" pitchFamily="34" charset="0"/>
              </a:rPr>
              <a:t> </a:t>
            </a:r>
            <a:r>
              <a:rPr lang="en-US" sz="2000" i="1" dirty="0" err="1">
                <a:solidFill>
                  <a:schemeClr val="accent2">
                    <a:lumMod val="50000"/>
                  </a:schemeClr>
                </a:solidFill>
                <a:latin typeface="Arial" panose="020B0604020202020204" pitchFamily="34" charset="0"/>
                <a:cs typeface="Arial" panose="020B0604020202020204" pitchFamily="34" charset="0"/>
              </a:rPr>
              <a:t>biểu</a:t>
            </a:r>
            <a:r>
              <a:rPr lang="en-US" sz="2000" i="1" dirty="0">
                <a:solidFill>
                  <a:schemeClr val="accent2">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64166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5FC61-386E-4748-ADA2-4DD4C860633E}"/>
              </a:ext>
            </a:extLst>
          </p:cNvPr>
          <p:cNvSpPr>
            <a:spLocks noGrp="1"/>
          </p:cNvSpPr>
          <p:nvPr>
            <p:ph type="title"/>
          </p:nvPr>
        </p:nvSpPr>
        <p:spPr/>
        <p:txBody>
          <a:bodyPr/>
          <a:lstStyle/>
          <a:p>
            <a:endParaRPr lang="en-SG" dirty="0"/>
          </a:p>
        </p:txBody>
      </p:sp>
      <p:sp>
        <p:nvSpPr>
          <p:cNvPr id="3" name="Content Placeholder 2">
            <a:extLst>
              <a:ext uri="{FF2B5EF4-FFF2-40B4-BE49-F238E27FC236}">
                <a16:creationId xmlns:a16="http://schemas.microsoft.com/office/drawing/2014/main" id="{4F8CFC1C-712C-4335-9ECE-D365C9EC825E}"/>
              </a:ext>
            </a:extLst>
          </p:cNvPr>
          <p:cNvSpPr>
            <a:spLocks noGrp="1"/>
          </p:cNvSpPr>
          <p:nvPr>
            <p:ph idx="1"/>
          </p:nvPr>
        </p:nvSpPr>
        <p:spPr/>
        <p:txBody>
          <a:bodyPr/>
          <a:lstStyle/>
          <a:p>
            <a:endParaRPr lang="en-SG" dirty="0"/>
          </a:p>
        </p:txBody>
      </p:sp>
      <p:sp>
        <p:nvSpPr>
          <p:cNvPr id="4" name="Rectangle: Rounded Corners 3">
            <a:extLst>
              <a:ext uri="{FF2B5EF4-FFF2-40B4-BE49-F238E27FC236}">
                <a16:creationId xmlns:a16="http://schemas.microsoft.com/office/drawing/2014/main" id="{1661BD66-06F4-4951-BD45-78AAAECF3752}"/>
              </a:ext>
            </a:extLst>
          </p:cNvPr>
          <p:cNvSpPr/>
          <p:nvPr/>
        </p:nvSpPr>
        <p:spPr>
          <a:xfrm>
            <a:off x="227709" y="710046"/>
            <a:ext cx="3743326" cy="5999409"/>
          </a:xfrm>
          <a:prstGeom prst="roundRect">
            <a:avLst/>
          </a:prstGeom>
          <a:solidFill>
            <a:schemeClr val="accent6">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 name="Rectangle: Rounded Corners 4">
            <a:extLst>
              <a:ext uri="{FF2B5EF4-FFF2-40B4-BE49-F238E27FC236}">
                <a16:creationId xmlns:a16="http://schemas.microsoft.com/office/drawing/2014/main" id="{F626D4EB-62BC-4C81-9B10-5BDA4B6D9679}"/>
              </a:ext>
            </a:extLst>
          </p:cNvPr>
          <p:cNvSpPr/>
          <p:nvPr/>
        </p:nvSpPr>
        <p:spPr>
          <a:xfrm>
            <a:off x="4120304" y="695607"/>
            <a:ext cx="3743326" cy="6013848"/>
          </a:xfrm>
          <a:prstGeom prst="roundRect">
            <a:avLst/>
          </a:prstGeom>
          <a:solidFill>
            <a:schemeClr val="accent6">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ectangle: Rounded Corners 5">
            <a:extLst>
              <a:ext uri="{FF2B5EF4-FFF2-40B4-BE49-F238E27FC236}">
                <a16:creationId xmlns:a16="http://schemas.microsoft.com/office/drawing/2014/main" id="{7E5D9693-37AB-408C-9EE0-9B272959B8B4}"/>
              </a:ext>
            </a:extLst>
          </p:cNvPr>
          <p:cNvSpPr/>
          <p:nvPr/>
        </p:nvSpPr>
        <p:spPr>
          <a:xfrm>
            <a:off x="8136733" y="702827"/>
            <a:ext cx="3705226" cy="6013848"/>
          </a:xfrm>
          <a:prstGeom prst="roundRect">
            <a:avLst/>
          </a:prstGeom>
          <a:solidFill>
            <a:schemeClr val="accent6">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7" name="Rectangle: Rounded Corners 6">
            <a:extLst>
              <a:ext uri="{FF2B5EF4-FFF2-40B4-BE49-F238E27FC236}">
                <a16:creationId xmlns:a16="http://schemas.microsoft.com/office/drawing/2014/main" id="{373E0322-D4C0-4909-B750-A2B005BB67A8}"/>
              </a:ext>
            </a:extLst>
          </p:cNvPr>
          <p:cNvSpPr/>
          <p:nvPr/>
        </p:nvSpPr>
        <p:spPr>
          <a:xfrm>
            <a:off x="838200" y="959719"/>
            <a:ext cx="2552700" cy="508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latin typeface="Adobe Gothic Std B" panose="020B0800000000000000" pitchFamily="34" charset="-128"/>
                <a:ea typeface="Adobe Gothic Std B" panose="020B0800000000000000" pitchFamily="34" charset="-128"/>
              </a:rPr>
              <a:t>Part of the day </a:t>
            </a:r>
            <a:r>
              <a:rPr lang="en-SG" i="1"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 </a:t>
            </a:r>
            <a:r>
              <a:rPr lang="en-SG" i="1" dirty="0" err="1">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buổi</a:t>
            </a:r>
            <a:r>
              <a:rPr lang="en-SG" i="1"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a:t>
            </a:r>
          </a:p>
        </p:txBody>
      </p:sp>
      <p:sp>
        <p:nvSpPr>
          <p:cNvPr id="8" name="Rectangle: Rounded Corners 7">
            <a:extLst>
              <a:ext uri="{FF2B5EF4-FFF2-40B4-BE49-F238E27FC236}">
                <a16:creationId xmlns:a16="http://schemas.microsoft.com/office/drawing/2014/main" id="{96E32FF2-3377-4843-9DCA-65FFC03A0845}"/>
              </a:ext>
            </a:extLst>
          </p:cNvPr>
          <p:cNvSpPr/>
          <p:nvPr/>
        </p:nvSpPr>
        <p:spPr>
          <a:xfrm>
            <a:off x="309563" y="1490907"/>
            <a:ext cx="3507581" cy="5770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000"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In the morning , in the afternoon, in the evening </a:t>
            </a:r>
          </a:p>
        </p:txBody>
      </p:sp>
      <p:sp>
        <p:nvSpPr>
          <p:cNvPr id="10" name="Rectangle: Rounded Corners 9">
            <a:extLst>
              <a:ext uri="{FF2B5EF4-FFF2-40B4-BE49-F238E27FC236}">
                <a16:creationId xmlns:a16="http://schemas.microsoft.com/office/drawing/2014/main" id="{22DB59EE-802D-4BFD-9089-F829149D726D}"/>
              </a:ext>
            </a:extLst>
          </p:cNvPr>
          <p:cNvSpPr/>
          <p:nvPr/>
        </p:nvSpPr>
        <p:spPr>
          <a:xfrm>
            <a:off x="731044" y="2159881"/>
            <a:ext cx="2552700" cy="508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latin typeface="Adobe Gothic Std B" panose="020B0800000000000000" pitchFamily="34" charset="-128"/>
                <a:ea typeface="Adobe Gothic Std B" panose="020B0800000000000000" pitchFamily="34" charset="-128"/>
              </a:rPr>
              <a:t>Months </a:t>
            </a:r>
            <a:r>
              <a:rPr lang="en-SG" i="1"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 </a:t>
            </a:r>
            <a:r>
              <a:rPr lang="en-SG" i="1" dirty="0" err="1">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tháng</a:t>
            </a:r>
            <a:r>
              <a:rPr lang="en-SG" i="1"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a:t>
            </a:r>
          </a:p>
        </p:txBody>
      </p:sp>
      <p:sp>
        <p:nvSpPr>
          <p:cNvPr id="11" name="Rectangle: Rounded Corners 10">
            <a:extLst>
              <a:ext uri="{FF2B5EF4-FFF2-40B4-BE49-F238E27FC236}">
                <a16:creationId xmlns:a16="http://schemas.microsoft.com/office/drawing/2014/main" id="{3C36341F-F74C-4ABE-ACF6-EA9F759C6F39}"/>
              </a:ext>
            </a:extLst>
          </p:cNvPr>
          <p:cNvSpPr/>
          <p:nvPr/>
        </p:nvSpPr>
        <p:spPr>
          <a:xfrm>
            <a:off x="383381" y="2732965"/>
            <a:ext cx="3507581" cy="5770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000"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In January , in May , in December…..</a:t>
            </a:r>
          </a:p>
        </p:txBody>
      </p:sp>
      <p:sp>
        <p:nvSpPr>
          <p:cNvPr id="12" name="Rectangle: Rounded Corners 11">
            <a:extLst>
              <a:ext uri="{FF2B5EF4-FFF2-40B4-BE49-F238E27FC236}">
                <a16:creationId xmlns:a16="http://schemas.microsoft.com/office/drawing/2014/main" id="{1194987E-6B1C-42AC-89B9-95DC31999CF9}"/>
              </a:ext>
            </a:extLst>
          </p:cNvPr>
          <p:cNvSpPr/>
          <p:nvPr/>
        </p:nvSpPr>
        <p:spPr>
          <a:xfrm>
            <a:off x="731044" y="3375025"/>
            <a:ext cx="2552700" cy="508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latin typeface="Adobe Gothic Std B" panose="020B0800000000000000" pitchFamily="34" charset="-128"/>
                <a:ea typeface="Adobe Gothic Std B" panose="020B0800000000000000" pitchFamily="34" charset="-128"/>
              </a:rPr>
              <a:t>Seasons </a:t>
            </a:r>
            <a:r>
              <a:rPr lang="en-SG" i="1"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  </a:t>
            </a:r>
            <a:r>
              <a:rPr lang="en-SG" i="1" dirty="0" err="1">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mùa</a:t>
            </a:r>
            <a:r>
              <a:rPr lang="en-SG" i="1"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a:t>
            </a:r>
          </a:p>
        </p:txBody>
      </p:sp>
      <p:sp>
        <p:nvSpPr>
          <p:cNvPr id="13" name="Rectangle: Rounded Corners 12">
            <a:extLst>
              <a:ext uri="{FF2B5EF4-FFF2-40B4-BE49-F238E27FC236}">
                <a16:creationId xmlns:a16="http://schemas.microsoft.com/office/drawing/2014/main" id="{892FE276-D81D-4DFD-A206-7ADC9F3FFA8A}"/>
              </a:ext>
            </a:extLst>
          </p:cNvPr>
          <p:cNvSpPr/>
          <p:nvPr/>
        </p:nvSpPr>
        <p:spPr>
          <a:xfrm>
            <a:off x="383381" y="3948190"/>
            <a:ext cx="3507581" cy="5770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000"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In summer, in spring, in winter, in autumn /fall. </a:t>
            </a:r>
          </a:p>
        </p:txBody>
      </p:sp>
      <p:sp>
        <p:nvSpPr>
          <p:cNvPr id="14" name="Rectangle: Rounded Corners 13">
            <a:extLst>
              <a:ext uri="{FF2B5EF4-FFF2-40B4-BE49-F238E27FC236}">
                <a16:creationId xmlns:a16="http://schemas.microsoft.com/office/drawing/2014/main" id="{9C9E8E89-7036-48C8-BE8D-81F5ACEFEF65}"/>
              </a:ext>
            </a:extLst>
          </p:cNvPr>
          <p:cNvSpPr/>
          <p:nvPr/>
        </p:nvSpPr>
        <p:spPr>
          <a:xfrm>
            <a:off x="731044" y="4613993"/>
            <a:ext cx="2552700" cy="508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latin typeface="Adobe Gothic Std B" panose="020B0800000000000000" pitchFamily="34" charset="-128"/>
                <a:ea typeface="Adobe Gothic Std B" panose="020B0800000000000000" pitchFamily="34" charset="-128"/>
              </a:rPr>
              <a:t>Year </a:t>
            </a:r>
            <a:r>
              <a:rPr lang="en-SG" i="1"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 </a:t>
            </a:r>
            <a:r>
              <a:rPr lang="en-SG" i="1" dirty="0" err="1">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năm</a:t>
            </a:r>
            <a:r>
              <a:rPr lang="en-SG" i="1"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02CC3F69-21D4-4351-8E76-0EF5D0A26886}"/>
              </a:ext>
            </a:extLst>
          </p:cNvPr>
          <p:cNvSpPr/>
          <p:nvPr/>
        </p:nvSpPr>
        <p:spPr>
          <a:xfrm>
            <a:off x="773606" y="5101385"/>
            <a:ext cx="2694381" cy="3820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000"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In 2021 , </a:t>
            </a:r>
            <a:r>
              <a:rPr lang="en-SG" sz="200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in 2000</a:t>
            </a:r>
            <a:endParaRPr lang="en-SG" sz="2000"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08FEED3F-2A50-4E40-BE0E-73B86612E794}"/>
              </a:ext>
            </a:extLst>
          </p:cNvPr>
          <p:cNvSpPr/>
          <p:nvPr/>
        </p:nvSpPr>
        <p:spPr>
          <a:xfrm>
            <a:off x="589362" y="5542884"/>
            <a:ext cx="2694381" cy="62415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latin typeface="Adobe Gothic Std B" panose="020B0800000000000000" pitchFamily="34" charset="-128"/>
                <a:ea typeface="Adobe Gothic Std B" panose="020B0800000000000000" pitchFamily="34" charset="-128"/>
              </a:rPr>
              <a:t>Decade, century</a:t>
            </a:r>
            <a:r>
              <a:rPr lang="en-SG" i="1"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 </a:t>
            </a:r>
            <a:r>
              <a:rPr lang="en-SG" i="1" dirty="0" err="1">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thế</a:t>
            </a:r>
            <a:r>
              <a:rPr lang="en-SG" i="1"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 </a:t>
            </a:r>
            <a:r>
              <a:rPr lang="en-SG" i="1" dirty="0" err="1">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kỷ</a:t>
            </a:r>
            <a:r>
              <a:rPr lang="en-SG" i="1"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 </a:t>
            </a:r>
            <a:r>
              <a:rPr lang="en-SG" i="1" dirty="0" err="1">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thập</a:t>
            </a:r>
            <a:r>
              <a:rPr lang="en-SG" i="1"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 </a:t>
            </a:r>
            <a:r>
              <a:rPr lang="en-SG" i="1" dirty="0" err="1">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kỷ</a:t>
            </a:r>
            <a:r>
              <a:rPr lang="en-SG" i="1"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a:t>
            </a:r>
          </a:p>
        </p:txBody>
      </p:sp>
      <p:sp>
        <p:nvSpPr>
          <p:cNvPr id="17" name="Rectangle: Rounded Corners 16">
            <a:extLst>
              <a:ext uri="{FF2B5EF4-FFF2-40B4-BE49-F238E27FC236}">
                <a16:creationId xmlns:a16="http://schemas.microsoft.com/office/drawing/2014/main" id="{AC4BBCCC-0C2F-4F88-9C27-0FA866C42544}"/>
              </a:ext>
            </a:extLst>
          </p:cNvPr>
          <p:cNvSpPr/>
          <p:nvPr/>
        </p:nvSpPr>
        <p:spPr>
          <a:xfrm>
            <a:off x="589363" y="6167042"/>
            <a:ext cx="3236115" cy="4608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In the 80s, in the 20 century. </a:t>
            </a:r>
          </a:p>
        </p:txBody>
      </p:sp>
      <p:sp>
        <p:nvSpPr>
          <p:cNvPr id="18" name="Rectangle: Rounded Corners 17">
            <a:extLst>
              <a:ext uri="{FF2B5EF4-FFF2-40B4-BE49-F238E27FC236}">
                <a16:creationId xmlns:a16="http://schemas.microsoft.com/office/drawing/2014/main" id="{2492DEF7-04A4-4FE7-A50C-513B1553324C}"/>
              </a:ext>
            </a:extLst>
          </p:cNvPr>
          <p:cNvSpPr/>
          <p:nvPr/>
        </p:nvSpPr>
        <p:spPr>
          <a:xfrm>
            <a:off x="4520507" y="1307703"/>
            <a:ext cx="2552700" cy="508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a:solidFill>
                  <a:schemeClr val="tx1"/>
                </a:solidFill>
                <a:latin typeface="Adobe Gothic Std B" panose="020B0800000000000000" pitchFamily="34" charset="-128"/>
                <a:ea typeface="Adobe Gothic Std B" panose="020B0800000000000000" pitchFamily="34" charset="-128"/>
                <a:cs typeface="Times New Roman" panose="02020603050405020304" pitchFamily="18" charset="0"/>
              </a:rPr>
              <a:t>Days </a:t>
            </a:r>
            <a:r>
              <a:rPr lang="en-SG" sz="2800"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 </a:t>
            </a:r>
            <a:r>
              <a:rPr lang="en-SG" sz="2800" dirty="0" err="1">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thứ</a:t>
            </a:r>
            <a:r>
              <a:rPr lang="en-SG" sz="2800"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a:t>
            </a:r>
          </a:p>
        </p:txBody>
      </p:sp>
      <p:sp>
        <p:nvSpPr>
          <p:cNvPr id="19" name="Rectangle: Rounded Corners 18">
            <a:extLst>
              <a:ext uri="{FF2B5EF4-FFF2-40B4-BE49-F238E27FC236}">
                <a16:creationId xmlns:a16="http://schemas.microsoft.com/office/drawing/2014/main" id="{B89E347A-9C4E-41D6-B5BF-C339B741A1BD}"/>
              </a:ext>
            </a:extLst>
          </p:cNvPr>
          <p:cNvSpPr/>
          <p:nvPr/>
        </p:nvSpPr>
        <p:spPr>
          <a:xfrm>
            <a:off x="4118969" y="2085991"/>
            <a:ext cx="3960317" cy="5770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000"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On Monday , on Sundays</a:t>
            </a:r>
          </a:p>
        </p:txBody>
      </p:sp>
      <p:sp>
        <p:nvSpPr>
          <p:cNvPr id="20" name="Rectangle: Rounded Corners 19">
            <a:extLst>
              <a:ext uri="{FF2B5EF4-FFF2-40B4-BE49-F238E27FC236}">
                <a16:creationId xmlns:a16="http://schemas.microsoft.com/office/drawing/2014/main" id="{53065D5C-E336-4B3F-8D8B-86EB824347A4}"/>
              </a:ext>
            </a:extLst>
          </p:cNvPr>
          <p:cNvSpPr/>
          <p:nvPr/>
        </p:nvSpPr>
        <p:spPr>
          <a:xfrm>
            <a:off x="4581526" y="2838402"/>
            <a:ext cx="2552700" cy="508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a:solidFill>
                  <a:schemeClr val="tx1"/>
                </a:solidFill>
                <a:latin typeface="Adobe Gothic Std B" panose="020B0800000000000000" pitchFamily="34" charset="-128"/>
                <a:ea typeface="Adobe Gothic Std B" panose="020B0800000000000000" pitchFamily="34" charset="-128"/>
                <a:cs typeface="Times New Roman" panose="02020603050405020304" pitchFamily="18" charset="0"/>
              </a:rPr>
              <a:t>Date </a:t>
            </a:r>
            <a:r>
              <a:rPr lang="en-SG" sz="2800"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 </a:t>
            </a:r>
            <a:r>
              <a:rPr lang="en-SG" sz="2800" dirty="0" err="1">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ngày</a:t>
            </a:r>
            <a:r>
              <a:rPr lang="en-SG" sz="2800"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a:t>
            </a:r>
          </a:p>
        </p:txBody>
      </p:sp>
      <p:sp>
        <p:nvSpPr>
          <p:cNvPr id="21" name="Rectangle: Rounded Corners 20">
            <a:extLst>
              <a:ext uri="{FF2B5EF4-FFF2-40B4-BE49-F238E27FC236}">
                <a16:creationId xmlns:a16="http://schemas.microsoft.com/office/drawing/2014/main" id="{0D2F9BA1-C8F5-4BB8-A78C-8147FE4149DC}"/>
              </a:ext>
            </a:extLst>
          </p:cNvPr>
          <p:cNvSpPr/>
          <p:nvPr/>
        </p:nvSpPr>
        <p:spPr>
          <a:xfrm>
            <a:off x="4382390" y="3554315"/>
            <a:ext cx="3178373" cy="7518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000"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On 15</a:t>
            </a:r>
            <a:r>
              <a:rPr lang="en-SG" sz="2000" baseline="30000"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th</a:t>
            </a:r>
            <a:r>
              <a:rPr lang="en-SG" sz="2000"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 Monday , on Tuesday 2</a:t>
            </a:r>
            <a:r>
              <a:rPr lang="en-SG" sz="2000" baseline="30000"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nd</a:t>
            </a:r>
            <a:r>
              <a:rPr lang="en-SG" sz="2000"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  </a:t>
            </a:r>
          </a:p>
        </p:txBody>
      </p:sp>
      <p:sp>
        <p:nvSpPr>
          <p:cNvPr id="22" name="Rectangle: Rounded Corners 21">
            <a:extLst>
              <a:ext uri="{FF2B5EF4-FFF2-40B4-BE49-F238E27FC236}">
                <a16:creationId xmlns:a16="http://schemas.microsoft.com/office/drawing/2014/main" id="{C955E890-1907-4AD7-95E6-43BE358C11CB}"/>
              </a:ext>
            </a:extLst>
          </p:cNvPr>
          <p:cNvSpPr/>
          <p:nvPr/>
        </p:nvSpPr>
        <p:spPr>
          <a:xfrm>
            <a:off x="4298453" y="4448176"/>
            <a:ext cx="3073300" cy="63707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a:solidFill>
                  <a:schemeClr val="tx1"/>
                </a:solidFill>
                <a:latin typeface="Adobe Gothic Std B" panose="020B0800000000000000" pitchFamily="34" charset="-128"/>
                <a:ea typeface="Adobe Gothic Std B" panose="020B0800000000000000" pitchFamily="34" charset="-128"/>
                <a:cs typeface="Times New Roman" panose="02020603050405020304" pitchFamily="18" charset="0"/>
              </a:rPr>
              <a:t>Parts of special day</a:t>
            </a:r>
            <a:endParaRPr lang="en-SG" sz="2400"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062FA81E-F7DA-4569-AACB-7673F09C3446}"/>
              </a:ext>
            </a:extLst>
          </p:cNvPr>
          <p:cNvSpPr/>
          <p:nvPr/>
        </p:nvSpPr>
        <p:spPr>
          <a:xfrm>
            <a:off x="4124028" y="5204963"/>
            <a:ext cx="3467695" cy="10406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000"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on Monday morning, on Tuesday afternoon. </a:t>
            </a:r>
          </a:p>
        </p:txBody>
      </p:sp>
      <p:sp>
        <p:nvSpPr>
          <p:cNvPr id="24" name="Rectangle: Rounded Corners 23">
            <a:extLst>
              <a:ext uri="{FF2B5EF4-FFF2-40B4-BE49-F238E27FC236}">
                <a16:creationId xmlns:a16="http://schemas.microsoft.com/office/drawing/2014/main" id="{A81B493C-7393-4924-87CA-C565B1B522EB}"/>
              </a:ext>
            </a:extLst>
          </p:cNvPr>
          <p:cNvSpPr/>
          <p:nvPr/>
        </p:nvSpPr>
        <p:spPr>
          <a:xfrm>
            <a:off x="8845451" y="1229103"/>
            <a:ext cx="2552700" cy="50800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a:solidFill>
                  <a:schemeClr val="tx1"/>
                </a:solidFill>
                <a:latin typeface="Adobe Gothic Std B" panose="020B0800000000000000" pitchFamily="34" charset="-128"/>
                <a:ea typeface="Adobe Gothic Std B" panose="020B0800000000000000" pitchFamily="34" charset="-128"/>
                <a:cs typeface="Times New Roman" panose="02020603050405020304" pitchFamily="18" charset="0"/>
              </a:rPr>
              <a:t>Time </a:t>
            </a:r>
            <a:r>
              <a:rPr lang="en-SG" sz="2800" i="1"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 </a:t>
            </a:r>
            <a:r>
              <a:rPr lang="en-SG" sz="2800" i="1" dirty="0" err="1">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giờ</a:t>
            </a:r>
            <a:r>
              <a:rPr lang="en-SG" sz="2800" i="1"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136FBF6A-6246-4894-9ADE-0D201D4C1F7F}"/>
              </a:ext>
            </a:extLst>
          </p:cNvPr>
          <p:cNvSpPr/>
          <p:nvPr/>
        </p:nvSpPr>
        <p:spPr>
          <a:xfrm>
            <a:off x="8409386" y="1843862"/>
            <a:ext cx="3193251" cy="7306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000"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At 6 o’clock , at 10:30 </a:t>
            </a:r>
            <a:r>
              <a:rPr lang="en-SG" sz="2000" dirty="0" err="1">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p.m</a:t>
            </a:r>
            <a:r>
              <a:rPr lang="en-SG" sz="2000"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 </a:t>
            </a:r>
          </a:p>
        </p:txBody>
      </p:sp>
      <p:sp>
        <p:nvSpPr>
          <p:cNvPr id="26" name="Rectangle: Rounded Corners 25">
            <a:extLst>
              <a:ext uri="{FF2B5EF4-FFF2-40B4-BE49-F238E27FC236}">
                <a16:creationId xmlns:a16="http://schemas.microsoft.com/office/drawing/2014/main" id="{D424EE26-CADA-48BC-8832-819AF723D994}"/>
              </a:ext>
            </a:extLst>
          </p:cNvPr>
          <p:cNvSpPr/>
          <p:nvPr/>
        </p:nvSpPr>
        <p:spPr>
          <a:xfrm>
            <a:off x="8865694" y="2704024"/>
            <a:ext cx="2552700" cy="508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a:solidFill>
                  <a:schemeClr val="tx1"/>
                </a:solidFill>
                <a:latin typeface="Adobe Gothic Std B" panose="020B0800000000000000" pitchFamily="34" charset="-128"/>
                <a:ea typeface="Adobe Gothic Std B" panose="020B0800000000000000" pitchFamily="34" charset="-128"/>
                <a:cs typeface="Times New Roman" panose="02020603050405020304" pitchFamily="18" charset="0"/>
              </a:rPr>
              <a:t>Meals </a:t>
            </a:r>
            <a:r>
              <a:rPr lang="en-SG" sz="2400" i="1"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 </a:t>
            </a:r>
            <a:r>
              <a:rPr lang="en-SG" sz="2400" i="1" dirty="0" err="1">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bữa</a:t>
            </a:r>
            <a:r>
              <a:rPr lang="en-SG" sz="2400" i="1"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 </a:t>
            </a:r>
            <a:r>
              <a:rPr lang="en-SG" sz="2400" i="1" dirty="0" err="1">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ăn</a:t>
            </a:r>
            <a:r>
              <a:rPr lang="en-SG" sz="2400" i="1"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a:t>
            </a:r>
          </a:p>
        </p:txBody>
      </p:sp>
      <p:sp>
        <p:nvSpPr>
          <p:cNvPr id="27" name="Rectangle: Rounded Corners 26">
            <a:extLst>
              <a:ext uri="{FF2B5EF4-FFF2-40B4-BE49-F238E27FC236}">
                <a16:creationId xmlns:a16="http://schemas.microsoft.com/office/drawing/2014/main" id="{ADCB6B18-7D2C-49C0-99E1-640420861C5E}"/>
              </a:ext>
            </a:extLst>
          </p:cNvPr>
          <p:cNvSpPr/>
          <p:nvPr/>
        </p:nvSpPr>
        <p:spPr>
          <a:xfrm>
            <a:off x="8431410" y="3253439"/>
            <a:ext cx="3092945" cy="592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000"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at breakfast , at lunch , at dinner</a:t>
            </a:r>
          </a:p>
        </p:txBody>
      </p:sp>
      <p:sp>
        <p:nvSpPr>
          <p:cNvPr id="28" name="Rectangle: Rounded Corners 27">
            <a:extLst>
              <a:ext uri="{FF2B5EF4-FFF2-40B4-BE49-F238E27FC236}">
                <a16:creationId xmlns:a16="http://schemas.microsoft.com/office/drawing/2014/main" id="{AFF8B643-DE4A-4051-AAE5-0481B988E3AE}"/>
              </a:ext>
            </a:extLst>
          </p:cNvPr>
          <p:cNvSpPr/>
          <p:nvPr/>
        </p:nvSpPr>
        <p:spPr>
          <a:xfrm>
            <a:off x="8701531" y="3996193"/>
            <a:ext cx="2822823" cy="508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a:solidFill>
                  <a:schemeClr val="tx1"/>
                </a:solidFill>
                <a:latin typeface="Adobe Gothic Std B" panose="020B0800000000000000" pitchFamily="34" charset="-128"/>
                <a:ea typeface="Adobe Gothic Std B" panose="020B0800000000000000" pitchFamily="34" charset="-128"/>
                <a:cs typeface="Times New Roman" panose="02020603050405020304" pitchFamily="18" charset="0"/>
              </a:rPr>
              <a:t>Holidays </a:t>
            </a:r>
            <a:r>
              <a:rPr lang="en-SG" sz="2400" i="1"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 </a:t>
            </a:r>
            <a:r>
              <a:rPr lang="en-SG" sz="2400" i="1" dirty="0" err="1">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kỳ</a:t>
            </a:r>
            <a:r>
              <a:rPr lang="en-SG" sz="2400" i="1"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 </a:t>
            </a:r>
            <a:r>
              <a:rPr lang="en-SG" sz="2400" i="1" dirty="0" err="1">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nghỉ</a:t>
            </a:r>
            <a:r>
              <a:rPr lang="en-SG" sz="2400" i="1"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a:t>
            </a:r>
          </a:p>
        </p:txBody>
      </p:sp>
      <p:sp>
        <p:nvSpPr>
          <p:cNvPr id="29" name="Rectangle: Rounded Corners 28">
            <a:extLst>
              <a:ext uri="{FF2B5EF4-FFF2-40B4-BE49-F238E27FC236}">
                <a16:creationId xmlns:a16="http://schemas.microsoft.com/office/drawing/2014/main" id="{8422C756-686A-42BB-8A5E-5659A21C701F}"/>
              </a:ext>
            </a:extLst>
          </p:cNvPr>
          <p:cNvSpPr/>
          <p:nvPr/>
        </p:nvSpPr>
        <p:spPr>
          <a:xfrm>
            <a:off x="8240698" y="4647130"/>
            <a:ext cx="3860834" cy="3704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000"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at Christmas , at Easter , ….</a:t>
            </a:r>
          </a:p>
        </p:txBody>
      </p:sp>
      <p:sp>
        <p:nvSpPr>
          <p:cNvPr id="30" name="Rectangle: Rounded Corners 29">
            <a:extLst>
              <a:ext uri="{FF2B5EF4-FFF2-40B4-BE49-F238E27FC236}">
                <a16:creationId xmlns:a16="http://schemas.microsoft.com/office/drawing/2014/main" id="{08FBD079-D5BA-441C-B229-F1227ED16C08}"/>
              </a:ext>
            </a:extLst>
          </p:cNvPr>
          <p:cNvSpPr/>
          <p:nvPr/>
        </p:nvSpPr>
        <p:spPr>
          <a:xfrm>
            <a:off x="8620125" y="5130046"/>
            <a:ext cx="2733675" cy="508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a:solidFill>
                  <a:schemeClr val="tx1"/>
                </a:solidFill>
                <a:latin typeface="Adobe Gothic Std B" panose="020B0800000000000000" pitchFamily="34" charset="-128"/>
                <a:ea typeface="Adobe Gothic Std B" panose="020B0800000000000000" pitchFamily="34" charset="-128"/>
                <a:cs typeface="Times New Roman" panose="02020603050405020304" pitchFamily="18" charset="0"/>
              </a:rPr>
              <a:t>Phrases </a:t>
            </a:r>
            <a:r>
              <a:rPr lang="en-SG" sz="2400" i="1"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 </a:t>
            </a:r>
            <a:r>
              <a:rPr lang="en-SG" sz="2400" i="1" dirty="0" err="1">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cụm</a:t>
            </a:r>
            <a:r>
              <a:rPr lang="en-SG" sz="2400" i="1"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 </a:t>
            </a:r>
            <a:r>
              <a:rPr lang="en-SG" sz="2400" i="1" dirty="0" err="1">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từ</a:t>
            </a:r>
            <a:r>
              <a:rPr lang="en-SG" sz="2400" i="1"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a:t>
            </a:r>
          </a:p>
        </p:txBody>
      </p:sp>
      <p:sp>
        <p:nvSpPr>
          <p:cNvPr id="31" name="Rectangle: Rounded Corners 30">
            <a:extLst>
              <a:ext uri="{FF2B5EF4-FFF2-40B4-BE49-F238E27FC236}">
                <a16:creationId xmlns:a16="http://schemas.microsoft.com/office/drawing/2014/main" id="{8CEC4AA4-B235-447B-8FFF-F0BCA82C465C}"/>
              </a:ext>
            </a:extLst>
          </p:cNvPr>
          <p:cNvSpPr/>
          <p:nvPr/>
        </p:nvSpPr>
        <p:spPr>
          <a:xfrm>
            <a:off x="8384681" y="5651041"/>
            <a:ext cx="3514725" cy="9768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000"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At night , at midnight , at the moment, at the weekend, at the same time, at present…</a:t>
            </a:r>
          </a:p>
        </p:txBody>
      </p:sp>
      <p:sp>
        <p:nvSpPr>
          <p:cNvPr id="32" name="Oval 31">
            <a:extLst>
              <a:ext uri="{FF2B5EF4-FFF2-40B4-BE49-F238E27FC236}">
                <a16:creationId xmlns:a16="http://schemas.microsoft.com/office/drawing/2014/main" id="{AC96EB57-5840-4331-A25C-01D4501969FF}"/>
              </a:ext>
            </a:extLst>
          </p:cNvPr>
          <p:cNvSpPr/>
          <p:nvPr/>
        </p:nvSpPr>
        <p:spPr>
          <a:xfrm>
            <a:off x="1418928" y="485929"/>
            <a:ext cx="1219497" cy="39037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b="1" dirty="0">
                <a:solidFill>
                  <a:schemeClr val="tx1"/>
                </a:solidFill>
                <a:latin typeface="Algerian" panose="04020705040A02060702" pitchFamily="82" charset="0"/>
              </a:rPr>
              <a:t>IN</a:t>
            </a:r>
          </a:p>
        </p:txBody>
      </p:sp>
      <p:sp>
        <p:nvSpPr>
          <p:cNvPr id="33" name="Oval 32">
            <a:extLst>
              <a:ext uri="{FF2B5EF4-FFF2-40B4-BE49-F238E27FC236}">
                <a16:creationId xmlns:a16="http://schemas.microsoft.com/office/drawing/2014/main" id="{8CFCA7C5-EB7A-42F8-8208-622970B809CD}"/>
              </a:ext>
            </a:extLst>
          </p:cNvPr>
          <p:cNvSpPr/>
          <p:nvPr/>
        </p:nvSpPr>
        <p:spPr>
          <a:xfrm>
            <a:off x="5369420" y="498475"/>
            <a:ext cx="1021855" cy="406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b="1" dirty="0">
                <a:solidFill>
                  <a:schemeClr val="tx1"/>
                </a:solidFill>
                <a:latin typeface="Algerian" panose="04020705040A02060702" pitchFamily="82" charset="0"/>
              </a:rPr>
              <a:t>ON</a:t>
            </a:r>
          </a:p>
        </p:txBody>
      </p:sp>
      <p:sp>
        <p:nvSpPr>
          <p:cNvPr id="34" name="Oval 33">
            <a:extLst>
              <a:ext uri="{FF2B5EF4-FFF2-40B4-BE49-F238E27FC236}">
                <a16:creationId xmlns:a16="http://schemas.microsoft.com/office/drawing/2014/main" id="{1323F00F-9D55-4371-9FA1-2028A591C668}"/>
              </a:ext>
            </a:extLst>
          </p:cNvPr>
          <p:cNvSpPr/>
          <p:nvPr/>
        </p:nvSpPr>
        <p:spPr>
          <a:xfrm>
            <a:off x="9446569" y="447790"/>
            <a:ext cx="1002356" cy="45708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b="1" dirty="0">
                <a:solidFill>
                  <a:schemeClr val="tx1"/>
                </a:solidFill>
                <a:latin typeface="Algerian" panose="04020705040A02060702" pitchFamily="82" charset="0"/>
              </a:rPr>
              <a:t>at</a:t>
            </a:r>
          </a:p>
        </p:txBody>
      </p:sp>
      <p:pic>
        <p:nvPicPr>
          <p:cNvPr id="35" name="Picture 34" descr="Logo, company name&#10;&#10;Description automatically generated">
            <a:extLst>
              <a:ext uri="{FF2B5EF4-FFF2-40B4-BE49-F238E27FC236}">
                <a16:creationId xmlns:a16="http://schemas.microsoft.com/office/drawing/2014/main" id="{2D1BA13D-A93C-4166-8C63-8F9DE7583310}"/>
              </a:ext>
            </a:extLst>
          </p:cNvPr>
          <p:cNvPicPr>
            <a:picLocks noChangeAspect="1"/>
          </p:cNvPicPr>
          <p:nvPr/>
        </p:nvPicPr>
        <p:blipFill rotWithShape="1">
          <a:blip r:embed="rId2">
            <a:extLst>
              <a:ext uri="{28A0092B-C50C-407E-A947-70E740481C1C}">
                <a14:useLocalDpi xmlns:a14="http://schemas.microsoft.com/office/drawing/2010/main" val="0"/>
              </a:ext>
            </a:extLst>
          </a:blip>
          <a:srcRect l="25005" t="17747" r="24724" b="32408"/>
          <a:stretch/>
        </p:blipFill>
        <p:spPr>
          <a:xfrm>
            <a:off x="-2594111" y="329654"/>
            <a:ext cx="1748458" cy="1733630"/>
          </a:xfrm>
          <a:prstGeom prst="rect">
            <a:avLst/>
          </a:prstGeom>
        </p:spPr>
      </p:pic>
      <p:sp>
        <p:nvSpPr>
          <p:cNvPr id="36" name="TextBox 35">
            <a:extLst>
              <a:ext uri="{FF2B5EF4-FFF2-40B4-BE49-F238E27FC236}">
                <a16:creationId xmlns:a16="http://schemas.microsoft.com/office/drawing/2014/main" id="{7F2AD0CE-3469-484E-91AC-97100F95D6AF}"/>
              </a:ext>
            </a:extLst>
          </p:cNvPr>
          <p:cNvSpPr txBox="1"/>
          <p:nvPr/>
        </p:nvSpPr>
        <p:spPr>
          <a:xfrm>
            <a:off x="-2774021" y="2204024"/>
            <a:ext cx="2645438" cy="830997"/>
          </a:xfrm>
          <a:prstGeom prst="rect">
            <a:avLst/>
          </a:prstGeom>
          <a:noFill/>
        </p:spPr>
        <p:txBody>
          <a:bodyPr wrap="square" rtlCol="0">
            <a:spAutoFit/>
          </a:bodyPr>
          <a:lstStyle/>
          <a:p>
            <a:r>
              <a:rPr lang="en-US" sz="2400" b="1">
                <a:latin typeface="Contastia"/>
              </a:rPr>
              <a:t>   Ms Phương </a:t>
            </a:r>
          </a:p>
          <a:p>
            <a:r>
              <a:rPr lang="en-US" sz="2400" b="1">
                <a:latin typeface="Contastia"/>
              </a:rPr>
              <a:t>Zalo: 0966765064</a:t>
            </a:r>
          </a:p>
        </p:txBody>
      </p:sp>
      <p:sp>
        <p:nvSpPr>
          <p:cNvPr id="37" name="TextBox 1">
            <a:extLst>
              <a:ext uri="{FF2B5EF4-FFF2-40B4-BE49-F238E27FC236}">
                <a16:creationId xmlns:a16="http://schemas.microsoft.com/office/drawing/2014/main" id="{CC2268F7-20D5-4589-B282-95E5A4B8F326}"/>
              </a:ext>
            </a:extLst>
          </p:cNvPr>
          <p:cNvSpPr txBox="1"/>
          <p:nvPr/>
        </p:nvSpPr>
        <p:spPr>
          <a:xfrm>
            <a:off x="4065509" y="-76200"/>
            <a:ext cx="4278391" cy="461665"/>
          </a:xfrm>
          <a:prstGeom prst="rect">
            <a:avLst/>
          </a:prstGeom>
          <a:noFill/>
        </p:spPr>
        <p:txBody>
          <a:bodyPr wrap="square" rtlCol="0">
            <a:spAutoFit/>
          </a:bodyPr>
          <a:lstStyle/>
          <a:p>
            <a:r>
              <a:rPr lang="en-SG" sz="2400" b="1" dirty="0" err="1">
                <a:solidFill>
                  <a:schemeClr val="accent2">
                    <a:lumMod val="50000"/>
                  </a:schemeClr>
                </a:solidFill>
                <a:latin typeface="Roboto" panose="02000000000000000000" pitchFamily="2" charset="0"/>
                <a:ea typeface="Roboto" panose="02000000000000000000" pitchFamily="2" charset="0"/>
              </a:rPr>
              <a:t>GIỚI</a:t>
            </a:r>
            <a:r>
              <a:rPr lang="en-SG" sz="2400" b="1" dirty="0">
                <a:solidFill>
                  <a:schemeClr val="accent2">
                    <a:lumMod val="50000"/>
                  </a:schemeClr>
                </a:solidFill>
                <a:latin typeface="Roboto" panose="02000000000000000000" pitchFamily="2" charset="0"/>
                <a:ea typeface="Roboto" panose="02000000000000000000" pitchFamily="2" charset="0"/>
              </a:rPr>
              <a:t> </a:t>
            </a:r>
            <a:r>
              <a:rPr lang="en-SG" sz="2400" b="1" dirty="0" err="1">
                <a:solidFill>
                  <a:schemeClr val="accent2">
                    <a:lumMod val="50000"/>
                  </a:schemeClr>
                </a:solidFill>
                <a:latin typeface="Roboto" panose="02000000000000000000" pitchFamily="2" charset="0"/>
                <a:ea typeface="Roboto" panose="02000000000000000000" pitchFamily="2" charset="0"/>
              </a:rPr>
              <a:t>TỪ</a:t>
            </a:r>
            <a:r>
              <a:rPr lang="en-SG" sz="2400" b="1" dirty="0">
                <a:solidFill>
                  <a:schemeClr val="accent2">
                    <a:lumMod val="50000"/>
                  </a:schemeClr>
                </a:solidFill>
                <a:latin typeface="Roboto" panose="02000000000000000000" pitchFamily="2" charset="0"/>
                <a:ea typeface="Roboto" panose="02000000000000000000" pitchFamily="2" charset="0"/>
              </a:rPr>
              <a:t> </a:t>
            </a:r>
            <a:r>
              <a:rPr lang="en-SG" sz="2400" b="1" dirty="0" err="1">
                <a:solidFill>
                  <a:schemeClr val="accent2">
                    <a:lumMod val="50000"/>
                  </a:schemeClr>
                </a:solidFill>
                <a:latin typeface="Roboto" panose="02000000000000000000" pitchFamily="2" charset="0"/>
                <a:ea typeface="Roboto" panose="02000000000000000000" pitchFamily="2" charset="0"/>
              </a:rPr>
              <a:t>CHỈ</a:t>
            </a:r>
            <a:r>
              <a:rPr lang="en-SG" sz="2400" b="1" dirty="0">
                <a:solidFill>
                  <a:schemeClr val="accent2">
                    <a:lumMod val="50000"/>
                  </a:schemeClr>
                </a:solidFill>
                <a:latin typeface="Roboto" panose="02000000000000000000" pitchFamily="2" charset="0"/>
                <a:ea typeface="Roboto" panose="02000000000000000000" pitchFamily="2" charset="0"/>
              </a:rPr>
              <a:t> </a:t>
            </a:r>
            <a:r>
              <a:rPr lang="en-SG" sz="2400" b="1" dirty="0" err="1">
                <a:solidFill>
                  <a:schemeClr val="accent2">
                    <a:lumMod val="50000"/>
                  </a:schemeClr>
                </a:solidFill>
                <a:latin typeface="Roboto" panose="02000000000000000000" pitchFamily="2" charset="0"/>
                <a:ea typeface="Roboto" panose="02000000000000000000" pitchFamily="2" charset="0"/>
              </a:rPr>
              <a:t>THỜI</a:t>
            </a:r>
            <a:r>
              <a:rPr lang="en-SG" sz="2400" b="1" dirty="0">
                <a:solidFill>
                  <a:schemeClr val="accent2">
                    <a:lumMod val="50000"/>
                  </a:schemeClr>
                </a:solidFill>
                <a:latin typeface="Roboto" panose="02000000000000000000" pitchFamily="2" charset="0"/>
                <a:ea typeface="Roboto" panose="02000000000000000000" pitchFamily="2" charset="0"/>
              </a:rPr>
              <a:t> GIAN</a:t>
            </a:r>
            <a:endParaRPr lang="en-US" sz="2400" b="1" dirty="0">
              <a:solidFill>
                <a:schemeClr val="accent2">
                  <a:lumMod val="50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85277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fill="hold"/>
                                        <p:tgtEl>
                                          <p:spTgt spid="24"/>
                                        </p:tgtEl>
                                        <p:attrNameLst>
                                          <p:attrName>ppt_x</p:attrName>
                                        </p:attrNameLst>
                                      </p:cBhvr>
                                      <p:tavLst>
                                        <p:tav tm="0">
                                          <p:val>
                                            <p:strVal val="#ppt_x"/>
                                          </p:val>
                                        </p:tav>
                                        <p:tav tm="100000">
                                          <p:val>
                                            <p:strVal val="#ppt_x"/>
                                          </p:val>
                                        </p:tav>
                                      </p:tavLst>
                                    </p:anim>
                                    <p:anim calcmode="lin" valueType="num">
                                      <p:cBhvr additive="base">
                                        <p:cTn id="10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additive="base">
                                        <p:cTn id="109" dur="500" fill="hold"/>
                                        <p:tgtEl>
                                          <p:spTgt spid="25"/>
                                        </p:tgtEl>
                                        <p:attrNameLst>
                                          <p:attrName>ppt_x</p:attrName>
                                        </p:attrNameLst>
                                      </p:cBhvr>
                                      <p:tavLst>
                                        <p:tav tm="0">
                                          <p:val>
                                            <p:strVal val="#ppt_x"/>
                                          </p:val>
                                        </p:tav>
                                        <p:tav tm="100000">
                                          <p:val>
                                            <p:strVal val="#ppt_x"/>
                                          </p:val>
                                        </p:tav>
                                      </p:tavLst>
                                    </p:anim>
                                    <p:anim calcmode="lin" valueType="num">
                                      <p:cBhvr additive="base">
                                        <p:cTn id="11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ppt_x"/>
                                          </p:val>
                                        </p:tav>
                                        <p:tav tm="100000">
                                          <p:val>
                                            <p:strVal val="#ppt_x"/>
                                          </p:val>
                                        </p:tav>
                                      </p:tavLst>
                                    </p:anim>
                                    <p:anim calcmode="lin" valueType="num">
                                      <p:cBhvr additive="base">
                                        <p:cTn id="1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additive="base">
                                        <p:cTn id="121" dur="500" fill="hold"/>
                                        <p:tgtEl>
                                          <p:spTgt spid="27"/>
                                        </p:tgtEl>
                                        <p:attrNameLst>
                                          <p:attrName>ppt_x</p:attrName>
                                        </p:attrNameLst>
                                      </p:cBhvr>
                                      <p:tavLst>
                                        <p:tav tm="0">
                                          <p:val>
                                            <p:strVal val="#ppt_x"/>
                                          </p:val>
                                        </p:tav>
                                        <p:tav tm="100000">
                                          <p:val>
                                            <p:strVal val="#ppt_x"/>
                                          </p:val>
                                        </p:tav>
                                      </p:tavLst>
                                    </p:anim>
                                    <p:anim calcmode="lin" valueType="num">
                                      <p:cBhvr additive="base">
                                        <p:cTn id="1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8"/>
                                        </p:tgtEl>
                                        <p:attrNameLst>
                                          <p:attrName>style.visibility</p:attrName>
                                        </p:attrNameLst>
                                      </p:cBhvr>
                                      <p:to>
                                        <p:strVal val="visible"/>
                                      </p:to>
                                    </p:set>
                                    <p:anim calcmode="lin" valueType="num">
                                      <p:cBhvr additive="base">
                                        <p:cTn id="127" dur="500" fill="hold"/>
                                        <p:tgtEl>
                                          <p:spTgt spid="28"/>
                                        </p:tgtEl>
                                        <p:attrNameLst>
                                          <p:attrName>ppt_x</p:attrName>
                                        </p:attrNameLst>
                                      </p:cBhvr>
                                      <p:tavLst>
                                        <p:tav tm="0">
                                          <p:val>
                                            <p:strVal val="#ppt_x"/>
                                          </p:val>
                                        </p:tav>
                                        <p:tav tm="100000">
                                          <p:val>
                                            <p:strVal val="#ppt_x"/>
                                          </p:val>
                                        </p:tav>
                                      </p:tavLst>
                                    </p:anim>
                                    <p:anim calcmode="lin" valueType="num">
                                      <p:cBhvr additive="base">
                                        <p:cTn id="1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9"/>
                                        </p:tgtEl>
                                        <p:attrNameLst>
                                          <p:attrName>style.visibility</p:attrName>
                                        </p:attrNameLst>
                                      </p:cBhvr>
                                      <p:to>
                                        <p:strVal val="visible"/>
                                      </p:to>
                                    </p:set>
                                    <p:anim calcmode="lin" valueType="num">
                                      <p:cBhvr additive="base">
                                        <p:cTn id="133" dur="500" fill="hold"/>
                                        <p:tgtEl>
                                          <p:spTgt spid="29"/>
                                        </p:tgtEl>
                                        <p:attrNameLst>
                                          <p:attrName>ppt_x</p:attrName>
                                        </p:attrNameLst>
                                      </p:cBhvr>
                                      <p:tavLst>
                                        <p:tav tm="0">
                                          <p:val>
                                            <p:strVal val="#ppt_x"/>
                                          </p:val>
                                        </p:tav>
                                        <p:tav tm="100000">
                                          <p:val>
                                            <p:strVal val="#ppt_x"/>
                                          </p:val>
                                        </p:tav>
                                      </p:tavLst>
                                    </p:anim>
                                    <p:anim calcmode="lin" valueType="num">
                                      <p:cBhvr additive="base">
                                        <p:cTn id="13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30"/>
                                        </p:tgtEl>
                                        <p:attrNameLst>
                                          <p:attrName>style.visibility</p:attrName>
                                        </p:attrNameLst>
                                      </p:cBhvr>
                                      <p:to>
                                        <p:strVal val="visible"/>
                                      </p:to>
                                    </p:set>
                                    <p:anim calcmode="lin" valueType="num">
                                      <p:cBhvr additive="base">
                                        <p:cTn id="139" dur="500" fill="hold"/>
                                        <p:tgtEl>
                                          <p:spTgt spid="30"/>
                                        </p:tgtEl>
                                        <p:attrNameLst>
                                          <p:attrName>ppt_x</p:attrName>
                                        </p:attrNameLst>
                                      </p:cBhvr>
                                      <p:tavLst>
                                        <p:tav tm="0">
                                          <p:val>
                                            <p:strVal val="#ppt_x"/>
                                          </p:val>
                                        </p:tav>
                                        <p:tav tm="100000">
                                          <p:val>
                                            <p:strVal val="#ppt_x"/>
                                          </p:val>
                                        </p:tav>
                                      </p:tavLst>
                                    </p:anim>
                                    <p:anim calcmode="lin" valueType="num">
                                      <p:cBhvr additive="base">
                                        <p:cTn id="14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1"/>
                                        </p:tgtEl>
                                        <p:attrNameLst>
                                          <p:attrName>style.visibility</p:attrName>
                                        </p:attrNameLst>
                                      </p:cBhvr>
                                      <p:to>
                                        <p:strVal val="visible"/>
                                      </p:to>
                                    </p:set>
                                    <p:anim calcmode="lin" valueType="num">
                                      <p:cBhvr additive="base">
                                        <p:cTn id="145" dur="500" fill="hold"/>
                                        <p:tgtEl>
                                          <p:spTgt spid="31"/>
                                        </p:tgtEl>
                                        <p:attrNameLst>
                                          <p:attrName>ppt_x</p:attrName>
                                        </p:attrNameLst>
                                      </p:cBhvr>
                                      <p:tavLst>
                                        <p:tav tm="0">
                                          <p:val>
                                            <p:strVal val="#ppt_x"/>
                                          </p:val>
                                        </p:tav>
                                        <p:tav tm="100000">
                                          <p:val>
                                            <p:strVal val="#ppt_x"/>
                                          </p:val>
                                        </p:tav>
                                      </p:tavLst>
                                    </p:anim>
                                    <p:anim calcmode="lin" valueType="num">
                                      <p:cBhvr additive="base">
                                        <p:cTn id="14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animBg="1"/>
      <p:bldP spid="25" grpId="0"/>
      <p:bldP spid="26" grpId="0" animBg="1"/>
      <p:bldP spid="27" grpId="0"/>
      <p:bldP spid="28" grpId="0" animBg="1"/>
      <p:bldP spid="29" grpId="0"/>
      <p:bldP spid="30"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98355FD1-6E47-43B1-88BC-26451FA9C03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81074" y="2709862"/>
            <a:ext cx="8191501" cy="3071813"/>
          </a:xfrm>
          <a:prstGeom prst="rect">
            <a:avLst/>
          </a:prstGeom>
        </p:spPr>
      </p:pic>
      <p:sp>
        <p:nvSpPr>
          <p:cNvPr id="6" name="TextBox 1">
            <a:extLst>
              <a:ext uri="{FF2B5EF4-FFF2-40B4-BE49-F238E27FC236}">
                <a16:creationId xmlns:a16="http://schemas.microsoft.com/office/drawing/2014/main" id="{3518E7C7-519E-4B62-A195-BE8C9FD2BA94}"/>
              </a:ext>
            </a:extLst>
          </p:cNvPr>
          <p:cNvSpPr txBox="1"/>
          <p:nvPr/>
        </p:nvSpPr>
        <p:spPr>
          <a:xfrm>
            <a:off x="3513059" y="419100"/>
            <a:ext cx="4278391" cy="523220"/>
          </a:xfrm>
          <a:prstGeom prst="rect">
            <a:avLst/>
          </a:prstGeom>
          <a:noFill/>
        </p:spPr>
        <p:txBody>
          <a:bodyPr wrap="square" rtlCol="0">
            <a:spAutoFit/>
          </a:bodyPr>
          <a:lstStyle/>
          <a:p>
            <a:r>
              <a:rPr lang="en-SG" sz="2800" b="1" dirty="0" err="1">
                <a:solidFill>
                  <a:schemeClr val="accent2">
                    <a:lumMod val="50000"/>
                  </a:schemeClr>
                </a:solidFill>
                <a:latin typeface="Roboto" panose="02000000000000000000" pitchFamily="2" charset="0"/>
                <a:ea typeface="Roboto" panose="02000000000000000000" pitchFamily="2" charset="0"/>
              </a:rPr>
              <a:t>GIỚI</a:t>
            </a:r>
            <a:r>
              <a:rPr lang="en-SG" sz="2800" b="1" dirty="0">
                <a:solidFill>
                  <a:schemeClr val="accent2">
                    <a:lumMod val="50000"/>
                  </a:schemeClr>
                </a:solidFill>
                <a:latin typeface="Roboto" panose="02000000000000000000" pitchFamily="2" charset="0"/>
                <a:ea typeface="Roboto" panose="02000000000000000000" pitchFamily="2" charset="0"/>
              </a:rPr>
              <a:t> </a:t>
            </a:r>
            <a:r>
              <a:rPr lang="en-SG" sz="2800" b="1" dirty="0" err="1">
                <a:solidFill>
                  <a:schemeClr val="accent2">
                    <a:lumMod val="50000"/>
                  </a:schemeClr>
                </a:solidFill>
                <a:latin typeface="Roboto" panose="02000000000000000000" pitchFamily="2" charset="0"/>
                <a:ea typeface="Roboto" panose="02000000000000000000" pitchFamily="2" charset="0"/>
              </a:rPr>
              <a:t>TỪ</a:t>
            </a:r>
            <a:r>
              <a:rPr lang="en-SG" sz="2800" b="1" dirty="0">
                <a:solidFill>
                  <a:schemeClr val="accent2">
                    <a:lumMod val="50000"/>
                  </a:schemeClr>
                </a:solidFill>
                <a:latin typeface="Roboto" panose="02000000000000000000" pitchFamily="2" charset="0"/>
                <a:ea typeface="Roboto" panose="02000000000000000000" pitchFamily="2" charset="0"/>
              </a:rPr>
              <a:t> </a:t>
            </a:r>
            <a:r>
              <a:rPr lang="en-SG" sz="2800" b="1" dirty="0" err="1">
                <a:solidFill>
                  <a:schemeClr val="accent2">
                    <a:lumMod val="50000"/>
                  </a:schemeClr>
                </a:solidFill>
                <a:latin typeface="Roboto" panose="02000000000000000000" pitchFamily="2" charset="0"/>
                <a:ea typeface="Roboto" panose="02000000000000000000" pitchFamily="2" charset="0"/>
              </a:rPr>
              <a:t>CHỈ</a:t>
            </a:r>
            <a:r>
              <a:rPr lang="en-SG" sz="2800" b="1" dirty="0">
                <a:solidFill>
                  <a:schemeClr val="accent2">
                    <a:lumMod val="50000"/>
                  </a:schemeClr>
                </a:solidFill>
                <a:latin typeface="Roboto" panose="02000000000000000000" pitchFamily="2" charset="0"/>
                <a:ea typeface="Roboto" panose="02000000000000000000" pitchFamily="2" charset="0"/>
              </a:rPr>
              <a:t> </a:t>
            </a:r>
            <a:r>
              <a:rPr lang="en-SG" sz="2800" b="1" dirty="0" err="1">
                <a:solidFill>
                  <a:schemeClr val="accent2">
                    <a:lumMod val="50000"/>
                  </a:schemeClr>
                </a:solidFill>
                <a:latin typeface="Roboto" panose="02000000000000000000" pitchFamily="2" charset="0"/>
                <a:ea typeface="Roboto" panose="02000000000000000000" pitchFamily="2" charset="0"/>
              </a:rPr>
              <a:t>THỜI</a:t>
            </a:r>
            <a:r>
              <a:rPr lang="en-SG" sz="2800" b="1" dirty="0">
                <a:solidFill>
                  <a:schemeClr val="accent2">
                    <a:lumMod val="50000"/>
                  </a:schemeClr>
                </a:solidFill>
                <a:latin typeface="Roboto" panose="02000000000000000000" pitchFamily="2" charset="0"/>
                <a:ea typeface="Roboto" panose="02000000000000000000" pitchFamily="2" charset="0"/>
              </a:rPr>
              <a:t> GIAN</a:t>
            </a:r>
            <a:endParaRPr lang="en-US" sz="2800" b="1" dirty="0">
              <a:solidFill>
                <a:schemeClr val="accent2">
                  <a:lumMod val="50000"/>
                </a:schemeClr>
              </a:solidFill>
              <a:latin typeface="Roboto" panose="02000000000000000000" pitchFamily="2" charset="0"/>
              <a:ea typeface="Roboto" panose="02000000000000000000" pitchFamily="2" charset="0"/>
            </a:endParaRPr>
          </a:p>
        </p:txBody>
      </p:sp>
      <p:sp>
        <p:nvSpPr>
          <p:cNvPr id="7" name="Rectangle: Rounded Corners 2">
            <a:extLst>
              <a:ext uri="{FF2B5EF4-FFF2-40B4-BE49-F238E27FC236}">
                <a16:creationId xmlns:a16="http://schemas.microsoft.com/office/drawing/2014/main" id="{D842934C-B8E7-497F-9C41-ED0A9BDE670A}"/>
              </a:ext>
            </a:extLst>
          </p:cNvPr>
          <p:cNvSpPr/>
          <p:nvPr/>
        </p:nvSpPr>
        <p:spPr>
          <a:xfrm>
            <a:off x="2956635" y="438151"/>
            <a:ext cx="472366" cy="472366"/>
          </a:xfrm>
          <a:prstGeom prst="roundRect">
            <a:avLst/>
          </a:prstGeom>
          <a:solidFill>
            <a:schemeClr val="accent4">
              <a:lumMod val="40000"/>
              <a:lumOff val="60000"/>
            </a:schemeClr>
          </a:solidFill>
          <a:ln w="76200">
            <a:solidFill>
              <a:srgbClr val="80C8A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7">
            <a:extLst>
              <a:ext uri="{FF2B5EF4-FFF2-40B4-BE49-F238E27FC236}">
                <a16:creationId xmlns:a16="http://schemas.microsoft.com/office/drawing/2014/main" id="{E7B557DD-FC9F-4F46-9CBE-583C76901862}"/>
              </a:ext>
            </a:extLst>
          </p:cNvPr>
          <p:cNvSpPr txBox="1"/>
          <p:nvPr/>
        </p:nvSpPr>
        <p:spPr>
          <a:xfrm>
            <a:off x="1228724" y="1171575"/>
            <a:ext cx="3352801" cy="958660"/>
          </a:xfrm>
          <a:prstGeom prst="rect">
            <a:avLst/>
          </a:prstGeom>
          <a:noFill/>
        </p:spPr>
        <p:txBody>
          <a:bodyPr wrap="square" rtlCol="0">
            <a:spAutoFit/>
          </a:bodyPr>
          <a:lstStyle/>
          <a:p>
            <a:pPr>
              <a:lnSpc>
                <a:spcPct val="150000"/>
              </a:lnSpc>
            </a:pPr>
            <a:r>
              <a:rPr lang="en-US" sz="2000" b="1" i="1" dirty="0">
                <a:solidFill>
                  <a:srgbClr val="0070C0"/>
                </a:solidFill>
                <a:latin typeface="Arial" panose="020B0604020202020204" pitchFamily="34" charset="0"/>
                <a:cs typeface="Arial" panose="020B0604020202020204" pitchFamily="34" charset="0"/>
              </a:rPr>
              <a:t>From….to: </a:t>
            </a:r>
            <a:r>
              <a:rPr lang="en-US" sz="2000" b="1" i="1" dirty="0" err="1">
                <a:solidFill>
                  <a:srgbClr val="0070C0"/>
                </a:solidFill>
                <a:latin typeface="Arial" panose="020B0604020202020204" pitchFamily="34" charset="0"/>
                <a:cs typeface="Arial" panose="020B0604020202020204" pitchFamily="34" charset="0"/>
              </a:rPr>
              <a:t>Từ</a:t>
            </a:r>
            <a:r>
              <a:rPr lang="en-US" sz="2000" b="1" i="1" dirty="0">
                <a:solidFill>
                  <a:srgbClr val="0070C0"/>
                </a:solidFill>
                <a:latin typeface="Arial" panose="020B0604020202020204" pitchFamily="34" charset="0"/>
                <a:cs typeface="Arial" panose="020B0604020202020204" pitchFamily="34" charset="0"/>
              </a:rPr>
              <a:t>…..</a:t>
            </a:r>
            <a:r>
              <a:rPr lang="en-US" sz="2000" b="1" i="1" dirty="0" err="1">
                <a:solidFill>
                  <a:srgbClr val="0070C0"/>
                </a:solidFill>
                <a:latin typeface="Arial" panose="020B0604020202020204" pitchFamily="34" charset="0"/>
                <a:cs typeface="Arial" panose="020B0604020202020204" pitchFamily="34" charset="0"/>
              </a:rPr>
              <a:t>đến</a:t>
            </a:r>
            <a:endParaRPr lang="en-US" sz="2000" b="1" i="1" dirty="0">
              <a:solidFill>
                <a:srgbClr val="0070C0"/>
              </a:solidFill>
              <a:latin typeface="Arial" panose="020B0604020202020204" pitchFamily="34" charset="0"/>
              <a:cs typeface="Arial" panose="020B0604020202020204" pitchFamily="34" charset="0"/>
            </a:endParaRPr>
          </a:p>
          <a:p>
            <a:pPr>
              <a:lnSpc>
                <a:spcPct val="150000"/>
              </a:lnSpc>
            </a:pPr>
            <a:r>
              <a:rPr lang="en-US" sz="2000" b="1" i="1" dirty="0">
                <a:solidFill>
                  <a:srgbClr val="0070C0"/>
                </a:solidFill>
                <a:latin typeface="Arial" panose="020B0604020202020204" pitchFamily="34" charset="0"/>
                <a:cs typeface="Arial" panose="020B0604020202020204" pitchFamily="34" charset="0"/>
              </a:rPr>
              <a:t>Until = Till : Cho </a:t>
            </a:r>
            <a:r>
              <a:rPr lang="en-US" sz="2000" b="1" i="1" dirty="0" err="1">
                <a:solidFill>
                  <a:srgbClr val="0070C0"/>
                </a:solidFill>
                <a:latin typeface="Arial" panose="020B0604020202020204" pitchFamily="34" charset="0"/>
                <a:cs typeface="Arial" panose="020B0604020202020204" pitchFamily="34" charset="0"/>
              </a:rPr>
              <a:t>tới</a:t>
            </a:r>
            <a:r>
              <a:rPr lang="en-US" sz="2000" b="1" i="1" dirty="0">
                <a:solidFill>
                  <a:srgbClr val="0070C0"/>
                </a:solidFill>
                <a:latin typeface="Arial" panose="020B0604020202020204" pitchFamily="34" charset="0"/>
                <a:cs typeface="Arial" panose="020B0604020202020204" pitchFamily="34" charset="0"/>
              </a:rPr>
              <a:t> </a:t>
            </a:r>
            <a:r>
              <a:rPr lang="en-US" sz="2000" b="1" i="1" dirty="0" err="1">
                <a:solidFill>
                  <a:srgbClr val="0070C0"/>
                </a:solidFill>
                <a:latin typeface="Arial" panose="020B0604020202020204" pitchFamily="34" charset="0"/>
                <a:cs typeface="Arial" panose="020B0604020202020204" pitchFamily="34" charset="0"/>
              </a:rPr>
              <a:t>khi</a:t>
            </a:r>
            <a:endParaRPr lang="en-US" sz="2000" i="1"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7817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6786DDD-313B-4278-A18E-1066AF3EB767}"/>
              </a:ext>
            </a:extLst>
          </p:cNvPr>
          <p:cNvSpPr txBox="1"/>
          <p:nvPr/>
        </p:nvSpPr>
        <p:spPr>
          <a:xfrm>
            <a:off x="409573" y="1202997"/>
            <a:ext cx="11506201" cy="5081519"/>
          </a:xfrm>
          <a:prstGeom prst="rect">
            <a:avLst/>
          </a:prstGeom>
          <a:noFill/>
        </p:spPr>
        <p:txBody>
          <a:bodyPr wrap="square">
            <a:spAutoFit/>
          </a:bodyPr>
          <a:lstStyle/>
          <a:p>
            <a:r>
              <a:rPr lang="en-US" sz="2000" dirty="0">
                <a:solidFill>
                  <a:schemeClr val="accent2">
                    <a:lumMod val="50000"/>
                  </a:schemeClr>
                </a:solidFill>
                <a:latin typeface="Arial" panose="020B0604020202020204" pitchFamily="34" charset="0"/>
                <a:cs typeface="Arial" panose="020B0604020202020204" pitchFamily="34" charset="0"/>
              </a:rPr>
              <a:t>1. It's going to take a long time to get home. There are lots of ________ on the street.</a:t>
            </a:r>
          </a:p>
          <a:p>
            <a:r>
              <a:rPr lang="en-US" sz="2000" dirty="0">
                <a:solidFill>
                  <a:schemeClr val="accent2">
                    <a:lumMod val="50000"/>
                  </a:schemeClr>
                </a:solidFill>
                <a:latin typeface="Arial" panose="020B0604020202020204" pitchFamily="34" charset="0"/>
                <a:cs typeface="Arial" panose="020B0604020202020204" pitchFamily="34" charset="0"/>
              </a:rPr>
              <a:t>   a. spinning tops                b. vehicles                  c. noises</a:t>
            </a:r>
          </a:p>
          <a:p>
            <a:r>
              <a:rPr lang="en-US" sz="2000" dirty="0">
                <a:solidFill>
                  <a:schemeClr val="accent2">
                    <a:lumMod val="50000"/>
                  </a:schemeClr>
                </a:solidFill>
                <a:latin typeface="Arial" panose="020B0604020202020204" pitchFamily="34" charset="0"/>
                <a:cs typeface="Arial" panose="020B0604020202020204" pitchFamily="34" charset="0"/>
              </a:rPr>
              <a:t>2. I'm going back to my ___________ this weekend. My parents still live there.</a:t>
            </a:r>
          </a:p>
          <a:p>
            <a:r>
              <a:rPr lang="en-US" sz="2000" dirty="0">
                <a:solidFill>
                  <a:schemeClr val="accent2">
                    <a:lumMod val="50000"/>
                  </a:schemeClr>
                </a:solidFill>
                <a:latin typeface="Arial" panose="020B0604020202020204" pitchFamily="34" charset="0"/>
                <a:cs typeface="Arial" panose="020B0604020202020204" pitchFamily="34" charset="0"/>
              </a:rPr>
              <a:t>     a. hometown                    b. vehicle                    c. room</a:t>
            </a:r>
          </a:p>
          <a:p>
            <a:r>
              <a:rPr lang="en-US" sz="2000" dirty="0">
                <a:solidFill>
                  <a:schemeClr val="accent2">
                    <a:lumMod val="50000"/>
                  </a:schemeClr>
                </a:solidFill>
                <a:latin typeface="Arial" panose="020B0604020202020204" pitchFamily="34" charset="0"/>
                <a:cs typeface="Arial" panose="020B0604020202020204" pitchFamily="34" charset="0"/>
              </a:rPr>
              <a:t>3. My brother is really strong. His team always wins __________.</a:t>
            </a:r>
          </a:p>
          <a:p>
            <a:r>
              <a:rPr lang="en-US" sz="2000" dirty="0">
                <a:solidFill>
                  <a:schemeClr val="accent2">
                    <a:lumMod val="50000"/>
                  </a:schemeClr>
                </a:solidFill>
                <a:latin typeface="Arial" panose="020B0604020202020204" pitchFamily="34" charset="0"/>
                <a:cs typeface="Arial" panose="020B0604020202020204" pitchFamily="34" charset="0"/>
              </a:rPr>
              <a:t>a. tug of war                     b. jump rope              c. spinning tops</a:t>
            </a:r>
          </a:p>
          <a:p>
            <a:r>
              <a:rPr lang="en-US" sz="2000" dirty="0">
                <a:solidFill>
                  <a:schemeClr val="accent2">
                    <a:lumMod val="50000"/>
                  </a:schemeClr>
                </a:solidFill>
                <a:latin typeface="Arial" panose="020B0604020202020204" pitchFamily="34" charset="0"/>
                <a:cs typeface="Arial" panose="020B0604020202020204" pitchFamily="34" charset="0"/>
              </a:rPr>
              <a:t>4. There's so much __________ in my village. There are lots of beautiful birds and flowers.        </a:t>
            </a:r>
          </a:p>
          <a:p>
            <a:r>
              <a:rPr lang="en-US" sz="2000" dirty="0">
                <a:solidFill>
                  <a:schemeClr val="accent2">
                    <a:lumMod val="50000"/>
                  </a:schemeClr>
                </a:solidFill>
                <a:latin typeface="Arial" panose="020B0604020202020204" pitchFamily="34" charset="0"/>
                <a:cs typeface="Arial" panose="020B0604020202020204" pitchFamily="34" charset="0"/>
              </a:rPr>
              <a:t>a. noise                          b. fresh air                     c. nature</a:t>
            </a:r>
          </a:p>
          <a:p>
            <a:r>
              <a:rPr lang="en-US" sz="2000" dirty="0">
                <a:solidFill>
                  <a:schemeClr val="accent2">
                    <a:lumMod val="50000"/>
                  </a:schemeClr>
                </a:solidFill>
                <a:latin typeface="Arial" panose="020B0604020202020204" pitchFamily="34" charset="0"/>
                <a:cs typeface="Arial" panose="020B0604020202020204" pitchFamily="34" charset="0"/>
              </a:rPr>
              <a:t>5. There isn't any __________ in the country. There's nothing to do for fun.</a:t>
            </a:r>
          </a:p>
          <a:p>
            <a:r>
              <a:rPr lang="en-US" sz="2000" dirty="0">
                <a:solidFill>
                  <a:schemeClr val="accent2">
                    <a:lumMod val="50000"/>
                  </a:schemeClr>
                </a:solidFill>
                <a:latin typeface="Arial" panose="020B0604020202020204" pitchFamily="34" charset="0"/>
                <a:cs typeface="Arial" panose="020B0604020202020204" pitchFamily="34" charset="0"/>
              </a:rPr>
              <a:t>                      a. entertainment          b. peace                        c. room</a:t>
            </a:r>
          </a:p>
          <a:p>
            <a:r>
              <a:rPr lang="en-US" sz="2000" dirty="0">
                <a:solidFill>
                  <a:schemeClr val="accent2">
                    <a:lumMod val="50000"/>
                  </a:schemeClr>
                </a:solidFill>
                <a:latin typeface="Arial" panose="020B0604020202020204" pitchFamily="34" charset="0"/>
                <a:cs typeface="Arial" panose="020B0604020202020204" pitchFamily="34" charset="0"/>
              </a:rPr>
              <a:t>6. I prefer to live in the city because there are more public _______ such as sports centers and libraries.</a:t>
            </a:r>
          </a:p>
          <a:p>
            <a:r>
              <a:rPr lang="en-US" sz="2000" dirty="0">
                <a:solidFill>
                  <a:schemeClr val="accent2">
                    <a:lumMod val="50000"/>
                  </a:schemeClr>
                </a:solidFill>
                <a:latin typeface="Arial" panose="020B0604020202020204" pitchFamily="34" charset="0"/>
                <a:cs typeface="Arial" panose="020B0604020202020204" pitchFamily="34" charset="0"/>
              </a:rPr>
              <a:t> a. room                          b. facilities                    c. nature</a:t>
            </a:r>
          </a:p>
          <a:p>
            <a:r>
              <a:rPr lang="en-US" sz="2000" dirty="0">
                <a:solidFill>
                  <a:schemeClr val="accent2">
                    <a:lumMod val="50000"/>
                  </a:schemeClr>
                </a:solidFill>
                <a:latin typeface="Arial" panose="020B0604020202020204" pitchFamily="34" charset="0"/>
                <a:cs typeface="Arial" panose="020B0604020202020204" pitchFamily="34" charset="0"/>
              </a:rPr>
              <a:t>7. Many kids in the country ________ cows or water buffalo to help their parents.</a:t>
            </a:r>
          </a:p>
          <a:p>
            <a:r>
              <a:rPr lang="en-US" sz="2000" dirty="0">
                <a:solidFill>
                  <a:schemeClr val="accent2">
                    <a:lumMod val="50000"/>
                  </a:schemeClr>
                </a:solidFill>
                <a:latin typeface="Arial" panose="020B0604020202020204" pitchFamily="34" charset="0"/>
                <a:cs typeface="Arial" panose="020B0604020202020204" pitchFamily="34" charset="0"/>
              </a:rPr>
              <a:t>a. pick                            b. herd                          c. jump</a:t>
            </a:r>
          </a:p>
          <a:p>
            <a:pPr>
              <a:lnSpc>
                <a:spcPct val="150000"/>
              </a:lnSpc>
            </a:pPr>
            <a:endParaRPr lang="en-US" sz="1800" dirty="0">
              <a:solidFill>
                <a:srgbClr val="0070C0"/>
              </a:solidFill>
            </a:endParaRPr>
          </a:p>
        </p:txBody>
      </p:sp>
      <p:sp>
        <p:nvSpPr>
          <p:cNvPr id="4" name="Oval 5">
            <a:extLst>
              <a:ext uri="{FF2B5EF4-FFF2-40B4-BE49-F238E27FC236}">
                <a16:creationId xmlns:a16="http://schemas.microsoft.com/office/drawing/2014/main" id="{9C77CA21-2B50-488E-8599-211DC6B39F81}"/>
              </a:ext>
            </a:extLst>
          </p:cNvPr>
          <p:cNvSpPr/>
          <p:nvPr/>
        </p:nvSpPr>
        <p:spPr>
          <a:xfrm>
            <a:off x="3527913" y="1559169"/>
            <a:ext cx="291612" cy="33800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5">
            <a:extLst>
              <a:ext uri="{FF2B5EF4-FFF2-40B4-BE49-F238E27FC236}">
                <a16:creationId xmlns:a16="http://schemas.microsoft.com/office/drawing/2014/main" id="{2733F4F0-D4A4-4F3C-8941-828C0474B5AD}"/>
              </a:ext>
            </a:extLst>
          </p:cNvPr>
          <p:cNvSpPr/>
          <p:nvPr/>
        </p:nvSpPr>
        <p:spPr>
          <a:xfrm>
            <a:off x="746613" y="2140194"/>
            <a:ext cx="291612" cy="33800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BD751BD-1F36-4EBA-B97A-EEC9AEBA8D73}"/>
              </a:ext>
            </a:extLst>
          </p:cNvPr>
          <p:cNvSpPr/>
          <p:nvPr/>
        </p:nvSpPr>
        <p:spPr>
          <a:xfrm>
            <a:off x="441813" y="2749794"/>
            <a:ext cx="291612" cy="33800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3">
            <a:extLst>
              <a:ext uri="{FF2B5EF4-FFF2-40B4-BE49-F238E27FC236}">
                <a16:creationId xmlns:a16="http://schemas.microsoft.com/office/drawing/2014/main" id="{1EC716C2-D7E9-4A37-81A9-1ECA7F7EB808}"/>
              </a:ext>
            </a:extLst>
          </p:cNvPr>
          <p:cNvSpPr/>
          <p:nvPr/>
        </p:nvSpPr>
        <p:spPr>
          <a:xfrm>
            <a:off x="5809518" y="3385771"/>
            <a:ext cx="267390" cy="30992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CA4BE437-6C9D-417A-92B6-D184FCDF3804}"/>
              </a:ext>
            </a:extLst>
          </p:cNvPr>
          <p:cNvSpPr/>
          <p:nvPr/>
        </p:nvSpPr>
        <p:spPr>
          <a:xfrm>
            <a:off x="1961418" y="4023946"/>
            <a:ext cx="267390" cy="30992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3">
            <a:extLst>
              <a:ext uri="{FF2B5EF4-FFF2-40B4-BE49-F238E27FC236}">
                <a16:creationId xmlns:a16="http://schemas.microsoft.com/office/drawing/2014/main" id="{01F949DB-5F85-43B4-A6D8-FD58BE94FD25}"/>
              </a:ext>
            </a:extLst>
          </p:cNvPr>
          <p:cNvSpPr/>
          <p:nvPr/>
        </p:nvSpPr>
        <p:spPr>
          <a:xfrm>
            <a:off x="3180618" y="4900246"/>
            <a:ext cx="267390" cy="30992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
            <a:extLst>
              <a:ext uri="{FF2B5EF4-FFF2-40B4-BE49-F238E27FC236}">
                <a16:creationId xmlns:a16="http://schemas.microsoft.com/office/drawing/2014/main" id="{54DD2B06-159B-4208-A7A6-2C36AB72B363}"/>
              </a:ext>
            </a:extLst>
          </p:cNvPr>
          <p:cNvSpPr/>
          <p:nvPr/>
        </p:nvSpPr>
        <p:spPr>
          <a:xfrm>
            <a:off x="3113943" y="5538421"/>
            <a:ext cx="267390" cy="30992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ộp Văn bản 11">
            <a:extLst>
              <a:ext uri="{FF2B5EF4-FFF2-40B4-BE49-F238E27FC236}">
                <a16:creationId xmlns:a16="http://schemas.microsoft.com/office/drawing/2014/main" id="{6CA30607-0CDD-451C-AB2E-6C3551701534}"/>
              </a:ext>
            </a:extLst>
          </p:cNvPr>
          <p:cNvSpPr txBox="1"/>
          <p:nvPr/>
        </p:nvSpPr>
        <p:spPr>
          <a:xfrm>
            <a:off x="3324225" y="463034"/>
            <a:ext cx="4829175" cy="523220"/>
          </a:xfrm>
          <a:prstGeom prst="rect">
            <a:avLst/>
          </a:prstGeom>
          <a:noFill/>
        </p:spPr>
        <p:txBody>
          <a:bodyPr wrap="square">
            <a:spAutoFit/>
          </a:bodyPr>
          <a:lstStyle/>
          <a:p>
            <a:r>
              <a:rPr lang="en-US" sz="2800" b="1" dirty="0">
                <a:solidFill>
                  <a:schemeClr val="tx1">
                    <a:lumMod val="95000"/>
                    <a:lumOff val="5000"/>
                  </a:schemeClr>
                </a:solidFill>
                <a:latin typeface="Arial" panose="020B0604020202020204" pitchFamily="34" charset="0"/>
                <a:cs typeface="Arial" panose="020B0604020202020204" pitchFamily="34" charset="0"/>
              </a:rPr>
              <a:t>Circle the correct answers.</a:t>
            </a:r>
          </a:p>
        </p:txBody>
      </p:sp>
    </p:spTree>
    <p:extLst>
      <p:ext uri="{BB962C8B-B14F-4D97-AF65-F5344CB8AC3E}">
        <p14:creationId xmlns:p14="http://schemas.microsoft.com/office/powerpoint/2010/main" val="124085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0AC778D-54FB-4815-9C85-D2B4F78CEE37}"/>
              </a:ext>
            </a:extLst>
          </p:cNvPr>
          <p:cNvSpPr>
            <a:spLocks noGrp="1"/>
          </p:cNvSpPr>
          <p:nvPr>
            <p:ph type="title"/>
          </p:nvPr>
        </p:nvSpPr>
        <p:spPr>
          <a:xfrm>
            <a:off x="1257300" y="600075"/>
            <a:ext cx="10287000" cy="738188"/>
          </a:xfrm>
        </p:spPr>
        <p:txBody>
          <a:bodyPr>
            <a:noAutofit/>
          </a:bodyPr>
          <a:lstStyle/>
          <a:p>
            <a:r>
              <a:rPr lang="en-US" sz="2800" dirty="0">
                <a:solidFill>
                  <a:srgbClr val="C00000"/>
                </a:solidFill>
                <a:latin typeface="Arial" panose="020B0604020202020204" pitchFamily="34" charset="0"/>
                <a:cs typeface="Arial" panose="020B0604020202020204" pitchFamily="34" charset="0"/>
              </a:rPr>
              <a:t>Underline the mistakes and write the correct words on the lines.</a:t>
            </a:r>
          </a:p>
        </p:txBody>
      </p:sp>
      <p:sp>
        <p:nvSpPr>
          <p:cNvPr id="5" name="Hộp Văn bản 4">
            <a:extLst>
              <a:ext uri="{FF2B5EF4-FFF2-40B4-BE49-F238E27FC236}">
                <a16:creationId xmlns:a16="http://schemas.microsoft.com/office/drawing/2014/main" id="{22A56461-8ED1-4606-8A47-6C9C9815E35C}"/>
              </a:ext>
            </a:extLst>
          </p:cNvPr>
          <p:cNvSpPr txBox="1"/>
          <p:nvPr/>
        </p:nvSpPr>
        <p:spPr>
          <a:xfrm>
            <a:off x="600074" y="1536372"/>
            <a:ext cx="11134725" cy="3901837"/>
          </a:xfrm>
          <a:prstGeom prst="rect">
            <a:avLst/>
          </a:prstGeom>
          <a:noFill/>
        </p:spPr>
        <p:txBody>
          <a:bodyPr wrap="square">
            <a:spAutoFit/>
          </a:bodyPr>
          <a:lstStyle/>
          <a:p>
            <a:pPr>
              <a:lnSpc>
                <a:spcPct val="150000"/>
              </a:lnSpc>
            </a:pPr>
            <a:r>
              <a:rPr lang="en-US" sz="2400" dirty="0">
                <a:solidFill>
                  <a:schemeClr val="accent5">
                    <a:lumMod val="75000"/>
                  </a:schemeClr>
                </a:solidFill>
                <a:latin typeface="Arial" panose="020B0604020202020204" pitchFamily="34" charset="0"/>
                <a:cs typeface="Arial" panose="020B0604020202020204" pitchFamily="34" charset="0"/>
              </a:rPr>
              <a:t>1. There are too much vehicles in the city. _____________</a:t>
            </a:r>
          </a:p>
          <a:p>
            <a:pPr>
              <a:lnSpc>
                <a:spcPct val="150000"/>
              </a:lnSpc>
            </a:pPr>
            <a:r>
              <a:rPr lang="en-US" sz="2400" dirty="0">
                <a:solidFill>
                  <a:schemeClr val="accent5">
                    <a:lumMod val="75000"/>
                  </a:schemeClr>
                </a:solidFill>
                <a:latin typeface="Arial" panose="020B0604020202020204" pitchFamily="34" charset="0"/>
                <a:cs typeface="Arial" panose="020B0604020202020204" pitchFamily="34" charset="0"/>
              </a:rPr>
              <a:t>2. There are more nature and fresh air in the country. _____________</a:t>
            </a:r>
          </a:p>
          <a:p>
            <a:pPr>
              <a:lnSpc>
                <a:spcPct val="150000"/>
              </a:lnSpc>
            </a:pPr>
            <a:r>
              <a:rPr lang="en-US" sz="2400" dirty="0">
                <a:solidFill>
                  <a:schemeClr val="accent5">
                    <a:lumMod val="75000"/>
                  </a:schemeClr>
                </a:solidFill>
                <a:latin typeface="Arial" panose="020B0604020202020204" pitchFamily="34" charset="0"/>
                <a:cs typeface="Arial" panose="020B0604020202020204" pitchFamily="34" charset="0"/>
              </a:rPr>
              <a:t>3. I don't like tug of war. I prefer pick flowers. _____________</a:t>
            </a:r>
          </a:p>
          <a:p>
            <a:pPr>
              <a:lnSpc>
                <a:spcPct val="150000"/>
              </a:lnSpc>
            </a:pPr>
            <a:r>
              <a:rPr lang="en-US" sz="2400" dirty="0">
                <a:solidFill>
                  <a:schemeClr val="accent5">
                    <a:lumMod val="75000"/>
                  </a:schemeClr>
                </a:solidFill>
                <a:latin typeface="Arial" panose="020B0604020202020204" pitchFamily="34" charset="0"/>
                <a:cs typeface="Arial" panose="020B0604020202020204" pitchFamily="34" charset="0"/>
              </a:rPr>
              <a:t>4. Where do they like hang out? _____________</a:t>
            </a:r>
          </a:p>
          <a:p>
            <a:pPr>
              <a:lnSpc>
                <a:spcPct val="150000"/>
              </a:lnSpc>
            </a:pPr>
            <a:r>
              <a:rPr lang="en-US" sz="2400" dirty="0">
                <a:solidFill>
                  <a:schemeClr val="accent5">
                    <a:lumMod val="75000"/>
                  </a:schemeClr>
                </a:solidFill>
                <a:latin typeface="Arial" panose="020B0604020202020204" pitchFamily="34" charset="0"/>
                <a:cs typeface="Arial" panose="020B0604020202020204" pitchFamily="34" charset="0"/>
              </a:rPr>
              <a:t>5. There aren't many hospital or schools in the country._____________</a:t>
            </a:r>
          </a:p>
          <a:p>
            <a:pPr>
              <a:lnSpc>
                <a:spcPct val="150000"/>
              </a:lnSpc>
            </a:pPr>
            <a:r>
              <a:rPr lang="en-US" sz="2400" dirty="0">
                <a:solidFill>
                  <a:schemeClr val="accent5">
                    <a:lumMod val="75000"/>
                  </a:schemeClr>
                </a:solidFill>
                <a:latin typeface="Arial" panose="020B0604020202020204" pitchFamily="34" charset="0"/>
                <a:cs typeface="Arial" panose="020B0604020202020204" pitchFamily="34" charset="0"/>
              </a:rPr>
              <a:t>6. Who usually do you play spinning tops with? _____________</a:t>
            </a:r>
          </a:p>
          <a:p>
            <a:pPr>
              <a:lnSpc>
                <a:spcPct val="150000"/>
              </a:lnSpc>
            </a:pPr>
            <a:r>
              <a:rPr lang="en-US" sz="2400" dirty="0">
                <a:solidFill>
                  <a:schemeClr val="accent5">
                    <a:lumMod val="75000"/>
                  </a:schemeClr>
                </a:solidFill>
                <a:latin typeface="Arial" panose="020B0604020202020204" pitchFamily="34" charset="0"/>
                <a:cs typeface="Arial" panose="020B0604020202020204" pitchFamily="34" charset="0"/>
              </a:rPr>
              <a:t>7. There aren't enough entertainment in the country. _____________</a:t>
            </a:r>
          </a:p>
        </p:txBody>
      </p:sp>
      <p:cxnSp>
        <p:nvCxnSpPr>
          <p:cNvPr id="6" name="Straight Connector 6">
            <a:extLst>
              <a:ext uri="{FF2B5EF4-FFF2-40B4-BE49-F238E27FC236}">
                <a16:creationId xmlns:a16="http://schemas.microsoft.com/office/drawing/2014/main" id="{74412E30-34A5-43C8-9086-2CB1C28C024A}"/>
              </a:ext>
            </a:extLst>
          </p:cNvPr>
          <p:cNvCxnSpPr/>
          <p:nvPr/>
        </p:nvCxnSpPr>
        <p:spPr>
          <a:xfrm>
            <a:off x="2922710" y="2077183"/>
            <a:ext cx="7825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18">
            <a:extLst>
              <a:ext uri="{FF2B5EF4-FFF2-40B4-BE49-F238E27FC236}">
                <a16:creationId xmlns:a16="http://schemas.microsoft.com/office/drawing/2014/main" id="{AC950CFD-8D00-4DFE-9F1D-FCA8219D4C96}"/>
              </a:ext>
            </a:extLst>
          </p:cNvPr>
          <p:cNvSpPr txBox="1"/>
          <p:nvPr/>
        </p:nvSpPr>
        <p:spPr>
          <a:xfrm>
            <a:off x="7017727" y="1590675"/>
            <a:ext cx="1477108" cy="584775"/>
          </a:xfrm>
          <a:prstGeom prst="rect">
            <a:avLst/>
          </a:prstGeom>
          <a:noFill/>
        </p:spPr>
        <p:txBody>
          <a:bodyPr wrap="square" rtlCol="0">
            <a:spAutoFit/>
          </a:bodyPr>
          <a:lstStyle/>
          <a:p>
            <a:r>
              <a:rPr lang="en-US" sz="3200" dirty="0">
                <a:solidFill>
                  <a:srgbClr val="FF0000"/>
                </a:solidFill>
              </a:rPr>
              <a:t>many</a:t>
            </a:r>
          </a:p>
        </p:txBody>
      </p:sp>
      <p:cxnSp>
        <p:nvCxnSpPr>
          <p:cNvPr id="8" name="Straight Connector 9">
            <a:extLst>
              <a:ext uri="{FF2B5EF4-FFF2-40B4-BE49-F238E27FC236}">
                <a16:creationId xmlns:a16="http://schemas.microsoft.com/office/drawing/2014/main" id="{C100ECA4-75A5-4EA2-BB2E-D0EB2D1D4B3F}"/>
              </a:ext>
            </a:extLst>
          </p:cNvPr>
          <p:cNvCxnSpPr>
            <a:cxnSpLocks/>
          </p:cNvCxnSpPr>
          <p:nvPr/>
        </p:nvCxnSpPr>
        <p:spPr>
          <a:xfrm>
            <a:off x="1822939" y="2624504"/>
            <a:ext cx="489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19">
            <a:extLst>
              <a:ext uri="{FF2B5EF4-FFF2-40B4-BE49-F238E27FC236}">
                <a16:creationId xmlns:a16="http://schemas.microsoft.com/office/drawing/2014/main" id="{980845D5-1802-4C21-84CF-D4B48CDECFD1}"/>
              </a:ext>
            </a:extLst>
          </p:cNvPr>
          <p:cNvSpPr txBox="1"/>
          <p:nvPr/>
        </p:nvSpPr>
        <p:spPr>
          <a:xfrm>
            <a:off x="8006128" y="2145621"/>
            <a:ext cx="642572" cy="584775"/>
          </a:xfrm>
          <a:prstGeom prst="rect">
            <a:avLst/>
          </a:prstGeom>
          <a:noFill/>
        </p:spPr>
        <p:txBody>
          <a:bodyPr wrap="square" rtlCol="0">
            <a:spAutoFit/>
          </a:bodyPr>
          <a:lstStyle/>
          <a:p>
            <a:r>
              <a:rPr lang="en-US" sz="3200" dirty="0">
                <a:solidFill>
                  <a:srgbClr val="FF0000"/>
                </a:solidFill>
              </a:rPr>
              <a:t>is</a:t>
            </a:r>
          </a:p>
        </p:txBody>
      </p:sp>
      <p:cxnSp>
        <p:nvCxnSpPr>
          <p:cNvPr id="10" name="Straight Connector 11">
            <a:extLst>
              <a:ext uri="{FF2B5EF4-FFF2-40B4-BE49-F238E27FC236}">
                <a16:creationId xmlns:a16="http://schemas.microsoft.com/office/drawing/2014/main" id="{167CFEB5-565B-41BA-B9BB-00CDFF7BBE27}"/>
              </a:ext>
            </a:extLst>
          </p:cNvPr>
          <p:cNvCxnSpPr/>
          <p:nvPr/>
        </p:nvCxnSpPr>
        <p:spPr>
          <a:xfrm>
            <a:off x="4999160" y="3203331"/>
            <a:ext cx="7825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20">
            <a:extLst>
              <a:ext uri="{FF2B5EF4-FFF2-40B4-BE49-F238E27FC236}">
                <a16:creationId xmlns:a16="http://schemas.microsoft.com/office/drawing/2014/main" id="{904E4D70-CDDC-4EA0-A328-A9A820B4E225}"/>
              </a:ext>
            </a:extLst>
          </p:cNvPr>
          <p:cNvSpPr txBox="1"/>
          <p:nvPr/>
        </p:nvSpPr>
        <p:spPr>
          <a:xfrm>
            <a:off x="7581900" y="2663030"/>
            <a:ext cx="1477108" cy="584775"/>
          </a:xfrm>
          <a:prstGeom prst="rect">
            <a:avLst/>
          </a:prstGeom>
          <a:noFill/>
        </p:spPr>
        <p:txBody>
          <a:bodyPr wrap="square" rtlCol="0">
            <a:spAutoFit/>
          </a:bodyPr>
          <a:lstStyle/>
          <a:p>
            <a:r>
              <a:rPr lang="en-US" sz="3200" dirty="0">
                <a:solidFill>
                  <a:srgbClr val="FF0000"/>
                </a:solidFill>
              </a:rPr>
              <a:t>to pick</a:t>
            </a:r>
          </a:p>
        </p:txBody>
      </p:sp>
      <p:cxnSp>
        <p:nvCxnSpPr>
          <p:cNvPr id="12" name="Straight Connector 12">
            <a:extLst>
              <a:ext uri="{FF2B5EF4-FFF2-40B4-BE49-F238E27FC236}">
                <a16:creationId xmlns:a16="http://schemas.microsoft.com/office/drawing/2014/main" id="{03972029-03E3-48B7-8439-A7D033B908F7}"/>
              </a:ext>
            </a:extLst>
          </p:cNvPr>
          <p:cNvCxnSpPr/>
          <p:nvPr/>
        </p:nvCxnSpPr>
        <p:spPr>
          <a:xfrm>
            <a:off x="3543300" y="3711087"/>
            <a:ext cx="7825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21">
            <a:extLst>
              <a:ext uri="{FF2B5EF4-FFF2-40B4-BE49-F238E27FC236}">
                <a16:creationId xmlns:a16="http://schemas.microsoft.com/office/drawing/2014/main" id="{E0F96A26-36AC-4238-8D80-FE6D67A1100E}"/>
              </a:ext>
            </a:extLst>
          </p:cNvPr>
          <p:cNvSpPr txBox="1"/>
          <p:nvPr/>
        </p:nvSpPr>
        <p:spPr>
          <a:xfrm>
            <a:off x="5613886" y="3228931"/>
            <a:ext cx="1739413" cy="584775"/>
          </a:xfrm>
          <a:prstGeom prst="rect">
            <a:avLst/>
          </a:prstGeom>
          <a:noFill/>
        </p:spPr>
        <p:txBody>
          <a:bodyPr wrap="square" rtlCol="0">
            <a:spAutoFit/>
          </a:bodyPr>
          <a:lstStyle/>
          <a:p>
            <a:r>
              <a:rPr lang="en-US" sz="3200" dirty="0">
                <a:solidFill>
                  <a:srgbClr val="FF0000"/>
                </a:solidFill>
              </a:rPr>
              <a:t>to hang</a:t>
            </a:r>
          </a:p>
        </p:txBody>
      </p:sp>
      <p:cxnSp>
        <p:nvCxnSpPr>
          <p:cNvPr id="14" name="Straight Connector 13">
            <a:extLst>
              <a:ext uri="{FF2B5EF4-FFF2-40B4-BE49-F238E27FC236}">
                <a16:creationId xmlns:a16="http://schemas.microsoft.com/office/drawing/2014/main" id="{AAF8C613-E7AF-463F-B333-A26300E33A32}"/>
              </a:ext>
            </a:extLst>
          </p:cNvPr>
          <p:cNvCxnSpPr>
            <a:cxnSpLocks/>
          </p:cNvCxnSpPr>
          <p:nvPr/>
        </p:nvCxnSpPr>
        <p:spPr>
          <a:xfrm>
            <a:off x="3600450" y="4297974"/>
            <a:ext cx="11620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22">
            <a:extLst>
              <a:ext uri="{FF2B5EF4-FFF2-40B4-BE49-F238E27FC236}">
                <a16:creationId xmlns:a16="http://schemas.microsoft.com/office/drawing/2014/main" id="{087892FD-074A-4BCF-BA8F-BCE2F89C5F38}"/>
              </a:ext>
            </a:extLst>
          </p:cNvPr>
          <p:cNvSpPr txBox="1"/>
          <p:nvPr/>
        </p:nvSpPr>
        <p:spPr>
          <a:xfrm>
            <a:off x="8325582" y="3783333"/>
            <a:ext cx="1834661" cy="584775"/>
          </a:xfrm>
          <a:prstGeom prst="rect">
            <a:avLst/>
          </a:prstGeom>
          <a:noFill/>
        </p:spPr>
        <p:txBody>
          <a:bodyPr wrap="square" rtlCol="0">
            <a:spAutoFit/>
          </a:bodyPr>
          <a:lstStyle/>
          <a:p>
            <a:r>
              <a:rPr lang="en-US" sz="3200" dirty="0">
                <a:solidFill>
                  <a:srgbClr val="FF0000"/>
                </a:solidFill>
              </a:rPr>
              <a:t>hospitals</a:t>
            </a:r>
          </a:p>
        </p:txBody>
      </p:sp>
      <p:cxnSp>
        <p:nvCxnSpPr>
          <p:cNvPr id="16" name="Straight Connector 15">
            <a:extLst>
              <a:ext uri="{FF2B5EF4-FFF2-40B4-BE49-F238E27FC236}">
                <a16:creationId xmlns:a16="http://schemas.microsoft.com/office/drawing/2014/main" id="{522BF8A2-14B2-40A7-9155-210A109DA009}"/>
              </a:ext>
            </a:extLst>
          </p:cNvPr>
          <p:cNvCxnSpPr>
            <a:cxnSpLocks/>
          </p:cNvCxnSpPr>
          <p:nvPr/>
        </p:nvCxnSpPr>
        <p:spPr>
          <a:xfrm>
            <a:off x="1666875" y="4774956"/>
            <a:ext cx="9173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23">
            <a:extLst>
              <a:ext uri="{FF2B5EF4-FFF2-40B4-BE49-F238E27FC236}">
                <a16:creationId xmlns:a16="http://schemas.microsoft.com/office/drawing/2014/main" id="{DDBF7577-6CAD-46E2-952C-53B78A0CAD6F}"/>
              </a:ext>
            </a:extLst>
          </p:cNvPr>
          <p:cNvSpPr txBox="1"/>
          <p:nvPr/>
        </p:nvSpPr>
        <p:spPr>
          <a:xfrm>
            <a:off x="7289555" y="4313652"/>
            <a:ext cx="3710353" cy="584775"/>
          </a:xfrm>
          <a:prstGeom prst="rect">
            <a:avLst/>
          </a:prstGeom>
          <a:noFill/>
        </p:spPr>
        <p:txBody>
          <a:bodyPr wrap="square" rtlCol="0">
            <a:spAutoFit/>
          </a:bodyPr>
          <a:lstStyle/>
          <a:p>
            <a:r>
              <a:rPr lang="en-US" sz="3200" dirty="0">
                <a:solidFill>
                  <a:srgbClr val="FF0000"/>
                </a:solidFill>
              </a:rPr>
              <a:t>Who do you usually</a:t>
            </a:r>
          </a:p>
        </p:txBody>
      </p:sp>
      <p:cxnSp>
        <p:nvCxnSpPr>
          <p:cNvPr id="18" name="Straight Connector 17">
            <a:extLst>
              <a:ext uri="{FF2B5EF4-FFF2-40B4-BE49-F238E27FC236}">
                <a16:creationId xmlns:a16="http://schemas.microsoft.com/office/drawing/2014/main" id="{3C036728-F590-4F30-91FF-263BF73E0BC5}"/>
              </a:ext>
            </a:extLst>
          </p:cNvPr>
          <p:cNvCxnSpPr/>
          <p:nvPr/>
        </p:nvCxnSpPr>
        <p:spPr>
          <a:xfrm>
            <a:off x="1849316" y="5404339"/>
            <a:ext cx="7825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24">
            <a:extLst>
              <a:ext uri="{FF2B5EF4-FFF2-40B4-BE49-F238E27FC236}">
                <a16:creationId xmlns:a16="http://schemas.microsoft.com/office/drawing/2014/main" id="{48CA8B52-7500-4C24-8A70-4175C9C810A0}"/>
              </a:ext>
            </a:extLst>
          </p:cNvPr>
          <p:cNvSpPr txBox="1"/>
          <p:nvPr/>
        </p:nvSpPr>
        <p:spPr>
          <a:xfrm>
            <a:off x="8277958" y="4932452"/>
            <a:ext cx="1477108" cy="584775"/>
          </a:xfrm>
          <a:prstGeom prst="rect">
            <a:avLst/>
          </a:prstGeom>
          <a:noFill/>
        </p:spPr>
        <p:txBody>
          <a:bodyPr wrap="square" rtlCol="0">
            <a:spAutoFit/>
          </a:bodyPr>
          <a:lstStyle/>
          <a:p>
            <a:r>
              <a:rPr lang="en-US" sz="3200" dirty="0">
                <a:solidFill>
                  <a:srgbClr val="FF0000"/>
                </a:solidFill>
              </a:rPr>
              <a:t>isn’t</a:t>
            </a:r>
          </a:p>
        </p:txBody>
      </p:sp>
    </p:spTree>
    <p:extLst>
      <p:ext uri="{BB962C8B-B14F-4D97-AF65-F5344CB8AC3E}">
        <p14:creationId xmlns:p14="http://schemas.microsoft.com/office/powerpoint/2010/main" val="2924508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06BF5E78-2A0C-4EB3-9C4C-9FC2925B6006}"/>
              </a:ext>
            </a:extLst>
          </p:cNvPr>
          <p:cNvSpPr txBox="1"/>
          <p:nvPr/>
        </p:nvSpPr>
        <p:spPr>
          <a:xfrm>
            <a:off x="1304926" y="791260"/>
            <a:ext cx="11430000" cy="400110"/>
          </a:xfrm>
          <a:prstGeom prst="rect">
            <a:avLst/>
          </a:prstGeom>
          <a:noFill/>
        </p:spPr>
        <p:txBody>
          <a:bodyPr wrap="square">
            <a:spAutoFit/>
          </a:bodyPr>
          <a:lstStyle/>
          <a:p>
            <a:r>
              <a:rPr lang="en-US" sz="2000" b="1" dirty="0">
                <a:solidFill>
                  <a:schemeClr val="accent2">
                    <a:lumMod val="50000"/>
                  </a:schemeClr>
                </a:solidFill>
                <a:latin typeface="Arial" panose="020B0604020202020204" pitchFamily="34" charset="0"/>
                <a:cs typeface="Arial" panose="020B0604020202020204" pitchFamily="34" charset="0"/>
              </a:rPr>
              <a:t>Circle the word that has the underlined part pronounced differently from the others.</a:t>
            </a:r>
          </a:p>
        </p:txBody>
      </p:sp>
      <p:sp>
        <p:nvSpPr>
          <p:cNvPr id="9" name="Hộp Văn bản 8">
            <a:extLst>
              <a:ext uri="{FF2B5EF4-FFF2-40B4-BE49-F238E27FC236}">
                <a16:creationId xmlns:a16="http://schemas.microsoft.com/office/drawing/2014/main" id="{668C07E6-C896-41DA-9C27-F5E241AC1CDB}"/>
              </a:ext>
            </a:extLst>
          </p:cNvPr>
          <p:cNvSpPr txBox="1"/>
          <p:nvPr/>
        </p:nvSpPr>
        <p:spPr>
          <a:xfrm>
            <a:off x="323850" y="1710144"/>
            <a:ext cx="11868150" cy="3890489"/>
          </a:xfrm>
          <a:prstGeom prst="rect">
            <a:avLst/>
          </a:prstGeom>
          <a:noFill/>
        </p:spPr>
        <p:txBody>
          <a:bodyPr wrap="square">
            <a:spAutoFit/>
          </a:bodyPr>
          <a:lstStyle/>
          <a:p>
            <a:pPr marL="514350" indent="-514350">
              <a:lnSpc>
                <a:spcPct val="150000"/>
              </a:lnSpc>
              <a:buAutoNum type="arabicPeriod"/>
            </a:pPr>
            <a:r>
              <a:rPr lang="en-US" sz="2800" dirty="0">
                <a:solidFill>
                  <a:schemeClr val="accent2">
                    <a:lumMod val="50000"/>
                  </a:schemeClr>
                </a:solidFill>
                <a:latin typeface="Arial" panose="020B0604020202020204" pitchFamily="34" charset="0"/>
                <a:cs typeface="Arial" panose="020B0604020202020204" pitchFamily="34" charset="0"/>
              </a:rPr>
              <a:t>A. k</a:t>
            </a:r>
            <a:r>
              <a:rPr lang="en-US" sz="2800" u="sng" dirty="0">
                <a:solidFill>
                  <a:schemeClr val="accent2">
                    <a:lumMod val="50000"/>
                  </a:schemeClr>
                </a:solidFill>
                <a:latin typeface="Arial" panose="020B0604020202020204" pitchFamily="34" charset="0"/>
                <a:cs typeface="Arial" panose="020B0604020202020204" pitchFamily="34" charset="0"/>
              </a:rPr>
              <a:t>i</a:t>
            </a:r>
            <a:r>
              <a:rPr lang="en-US" sz="2800" dirty="0">
                <a:solidFill>
                  <a:schemeClr val="accent2">
                    <a:lumMod val="50000"/>
                  </a:schemeClr>
                </a:solidFill>
                <a:latin typeface="Arial" panose="020B0604020202020204" pitchFamily="34" charset="0"/>
                <a:cs typeface="Arial" panose="020B0604020202020204" pitchFamily="34" charset="0"/>
              </a:rPr>
              <a:t>ds                 B. l</a:t>
            </a:r>
            <a:r>
              <a:rPr lang="en-US" sz="2800" u="sng" dirty="0">
                <a:solidFill>
                  <a:schemeClr val="accent2">
                    <a:lumMod val="50000"/>
                  </a:schemeClr>
                </a:solidFill>
                <a:latin typeface="Arial" panose="020B0604020202020204" pitchFamily="34" charset="0"/>
                <a:cs typeface="Arial" panose="020B0604020202020204" pitchFamily="34" charset="0"/>
              </a:rPr>
              <a:t>i</a:t>
            </a:r>
            <a:r>
              <a:rPr lang="en-US" sz="2800" dirty="0">
                <a:solidFill>
                  <a:schemeClr val="accent2">
                    <a:lumMod val="50000"/>
                  </a:schemeClr>
                </a:solidFill>
                <a:latin typeface="Arial" panose="020B0604020202020204" pitchFamily="34" charset="0"/>
                <a:cs typeface="Arial" panose="020B0604020202020204" pitchFamily="34" charset="0"/>
              </a:rPr>
              <a:t>ke                  C. p</a:t>
            </a:r>
            <a:r>
              <a:rPr lang="en-US" sz="2800" u="sng" dirty="0">
                <a:solidFill>
                  <a:schemeClr val="accent2">
                    <a:lumMod val="50000"/>
                  </a:schemeClr>
                </a:solidFill>
                <a:latin typeface="Arial" panose="020B0604020202020204" pitchFamily="34" charset="0"/>
                <a:cs typeface="Arial" panose="020B0604020202020204" pitchFamily="34" charset="0"/>
              </a:rPr>
              <a:t>i</a:t>
            </a:r>
            <a:r>
              <a:rPr lang="en-US" sz="2800" dirty="0">
                <a:solidFill>
                  <a:schemeClr val="accent2">
                    <a:lumMod val="50000"/>
                  </a:schemeClr>
                </a:solidFill>
                <a:latin typeface="Arial" panose="020B0604020202020204" pitchFamily="34" charset="0"/>
                <a:cs typeface="Arial" panose="020B0604020202020204" pitchFamily="34" charset="0"/>
              </a:rPr>
              <a:t>ck                    D. vis</a:t>
            </a:r>
            <a:r>
              <a:rPr lang="en-US" sz="2800" u="sng" dirty="0">
                <a:solidFill>
                  <a:schemeClr val="accent2">
                    <a:lumMod val="50000"/>
                  </a:schemeClr>
                </a:solidFill>
                <a:latin typeface="Arial" panose="020B0604020202020204" pitchFamily="34" charset="0"/>
                <a:cs typeface="Arial" panose="020B0604020202020204" pitchFamily="34" charset="0"/>
              </a:rPr>
              <a:t>i</a:t>
            </a:r>
            <a:r>
              <a:rPr lang="en-US" sz="2800" dirty="0">
                <a:solidFill>
                  <a:schemeClr val="accent2">
                    <a:lumMod val="50000"/>
                  </a:schemeClr>
                </a:solidFill>
                <a:latin typeface="Arial" panose="020B0604020202020204" pitchFamily="34" charset="0"/>
                <a:cs typeface="Arial" panose="020B0604020202020204" pitchFamily="34" charset="0"/>
              </a:rPr>
              <a:t>t</a:t>
            </a:r>
          </a:p>
          <a:p>
            <a:pPr>
              <a:lnSpc>
                <a:spcPct val="150000"/>
              </a:lnSpc>
            </a:pP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kɪd</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laɪk</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pɪk</a:t>
            </a:r>
            <a:r>
              <a:rPr lang="en-US" sz="2800" dirty="0">
                <a:solidFill>
                  <a:srgbClr val="FF0000"/>
                </a:solidFill>
                <a:latin typeface="Arial" panose="020B0604020202020204" pitchFamily="34" charset="0"/>
                <a:cs typeface="Arial" panose="020B0604020202020204" pitchFamily="34" charset="0"/>
              </a:rPr>
              <a:t>/                      /ˈ</a:t>
            </a:r>
            <a:r>
              <a:rPr lang="en-US" sz="2800" dirty="0" err="1">
                <a:solidFill>
                  <a:srgbClr val="FF0000"/>
                </a:solidFill>
                <a:latin typeface="Arial" panose="020B0604020202020204" pitchFamily="34" charset="0"/>
                <a:cs typeface="Arial" panose="020B0604020202020204" pitchFamily="34" charset="0"/>
              </a:rPr>
              <a:t>vɪzɪt</a:t>
            </a:r>
            <a:r>
              <a:rPr lang="en-US" sz="2800" dirty="0">
                <a:solidFill>
                  <a:srgbClr val="FF0000"/>
                </a:solidFill>
                <a:latin typeface="Arial" panose="020B0604020202020204" pitchFamily="34" charset="0"/>
                <a:cs typeface="Arial" panose="020B0604020202020204" pitchFamily="34" charset="0"/>
              </a:rPr>
              <a:t>/</a:t>
            </a:r>
          </a:p>
          <a:p>
            <a:pPr>
              <a:lnSpc>
                <a:spcPct val="150000"/>
              </a:lnSpc>
            </a:pPr>
            <a:r>
              <a:rPr lang="en-US" sz="2800" dirty="0">
                <a:solidFill>
                  <a:schemeClr val="accent2">
                    <a:lumMod val="50000"/>
                  </a:schemeClr>
                </a:solidFill>
                <a:latin typeface="Arial" panose="020B0604020202020204" pitchFamily="34" charset="0"/>
                <a:cs typeface="Arial" panose="020B0604020202020204" pitchFamily="34" charset="0"/>
              </a:rPr>
              <a:t>2. A. h</a:t>
            </a:r>
            <a:r>
              <a:rPr lang="en-US" sz="2800" u="sng" dirty="0">
                <a:solidFill>
                  <a:schemeClr val="accent2">
                    <a:lumMod val="50000"/>
                  </a:schemeClr>
                </a:solidFill>
                <a:latin typeface="Arial" panose="020B0604020202020204" pitchFamily="34" charset="0"/>
                <a:cs typeface="Arial" panose="020B0604020202020204" pitchFamily="34" charset="0"/>
              </a:rPr>
              <a:t>a</a:t>
            </a:r>
            <a:r>
              <a:rPr lang="en-US" sz="2800" dirty="0">
                <a:solidFill>
                  <a:schemeClr val="accent2">
                    <a:lumMod val="50000"/>
                  </a:schemeClr>
                </a:solidFill>
                <a:latin typeface="Arial" panose="020B0604020202020204" pitchFamily="34" charset="0"/>
                <a:cs typeface="Arial" panose="020B0604020202020204" pitchFamily="34" charset="0"/>
              </a:rPr>
              <a:t>ng               B. pl</a:t>
            </a:r>
            <a:r>
              <a:rPr lang="en-US" sz="2800" u="sng" dirty="0">
                <a:solidFill>
                  <a:schemeClr val="accent2">
                    <a:lumMod val="50000"/>
                  </a:schemeClr>
                </a:solidFill>
                <a:latin typeface="Arial" panose="020B0604020202020204" pitchFamily="34" charset="0"/>
                <a:cs typeface="Arial" panose="020B0604020202020204" pitchFamily="34" charset="0"/>
              </a:rPr>
              <a:t>a</a:t>
            </a:r>
            <a:r>
              <a:rPr lang="en-US" sz="2800" dirty="0">
                <a:solidFill>
                  <a:schemeClr val="accent2">
                    <a:lumMod val="50000"/>
                  </a:schemeClr>
                </a:solidFill>
                <a:latin typeface="Arial" panose="020B0604020202020204" pitchFamily="34" charset="0"/>
                <a:cs typeface="Arial" panose="020B0604020202020204" pitchFamily="34" charset="0"/>
              </a:rPr>
              <a:t>y                 C. g</a:t>
            </a:r>
            <a:r>
              <a:rPr lang="en-US" sz="2800" u="sng" dirty="0">
                <a:solidFill>
                  <a:schemeClr val="accent2">
                    <a:lumMod val="50000"/>
                  </a:schemeClr>
                </a:solidFill>
                <a:latin typeface="Arial" panose="020B0604020202020204" pitchFamily="34" charset="0"/>
                <a:cs typeface="Arial" panose="020B0604020202020204" pitchFamily="34" charset="0"/>
              </a:rPr>
              <a:t>a</a:t>
            </a:r>
            <a:r>
              <a:rPr lang="en-US" sz="2800" dirty="0">
                <a:solidFill>
                  <a:schemeClr val="accent2">
                    <a:lumMod val="50000"/>
                  </a:schemeClr>
                </a:solidFill>
                <a:latin typeface="Arial" panose="020B0604020202020204" pitchFamily="34" charset="0"/>
                <a:cs typeface="Arial" panose="020B0604020202020204" pitchFamily="34" charset="0"/>
              </a:rPr>
              <a:t>mes               D. sp</a:t>
            </a:r>
            <a:r>
              <a:rPr lang="en-US" sz="2800" u="sng" dirty="0">
                <a:solidFill>
                  <a:schemeClr val="accent2">
                    <a:lumMod val="50000"/>
                  </a:schemeClr>
                </a:solidFill>
                <a:latin typeface="Arial" panose="020B0604020202020204" pitchFamily="34" charset="0"/>
                <a:cs typeface="Arial" panose="020B0604020202020204" pitchFamily="34" charset="0"/>
              </a:rPr>
              <a:t>a</a:t>
            </a:r>
            <a:r>
              <a:rPr lang="en-US" sz="2800" dirty="0">
                <a:solidFill>
                  <a:schemeClr val="accent2">
                    <a:lumMod val="50000"/>
                  </a:schemeClr>
                </a:solidFill>
                <a:latin typeface="Arial" panose="020B0604020202020204" pitchFamily="34" charset="0"/>
                <a:cs typeface="Arial" panose="020B0604020202020204" pitchFamily="34" charset="0"/>
              </a:rPr>
              <a:t>ce</a:t>
            </a:r>
          </a:p>
          <a:p>
            <a:pPr>
              <a:lnSpc>
                <a:spcPct val="150000"/>
              </a:lnSpc>
            </a:pP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hæŋ</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pleɪ</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ɡeɪmz</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speɪs</a:t>
            </a:r>
            <a:r>
              <a:rPr lang="en-US" sz="2800" dirty="0">
                <a:solidFill>
                  <a:srgbClr val="FF0000"/>
                </a:solidFill>
                <a:latin typeface="Arial" panose="020B0604020202020204" pitchFamily="34" charset="0"/>
                <a:cs typeface="Arial" panose="020B0604020202020204" pitchFamily="34" charset="0"/>
              </a:rPr>
              <a:t>/</a:t>
            </a:r>
          </a:p>
          <a:p>
            <a:pPr>
              <a:lnSpc>
                <a:spcPct val="150000"/>
              </a:lnSpc>
            </a:pPr>
            <a:r>
              <a:rPr lang="en-US" sz="2800" dirty="0">
                <a:solidFill>
                  <a:schemeClr val="accent2">
                    <a:lumMod val="50000"/>
                  </a:schemeClr>
                </a:solidFill>
                <a:latin typeface="Arial" panose="020B0604020202020204" pitchFamily="34" charset="0"/>
                <a:cs typeface="Arial" panose="020B0604020202020204" pitchFamily="34" charset="0"/>
              </a:rPr>
              <a:t>3. A. nature            B. beach             C. school                D. much</a:t>
            </a:r>
          </a:p>
          <a:p>
            <a:pPr>
              <a:lnSpc>
                <a:spcPct val="150000"/>
              </a:lnSpc>
            </a:pPr>
            <a:r>
              <a:rPr lang="en-US" sz="2800" dirty="0">
                <a:solidFill>
                  <a:srgbClr val="FF0000"/>
                </a:solidFill>
                <a:latin typeface="Arial" panose="020B0604020202020204" pitchFamily="34" charset="0"/>
                <a:cs typeface="Arial" panose="020B0604020202020204" pitchFamily="34" charset="0"/>
              </a:rPr>
              <a:t>       /ˈ</a:t>
            </a:r>
            <a:r>
              <a:rPr lang="en-US" sz="2800" dirty="0" err="1">
                <a:solidFill>
                  <a:srgbClr val="FF0000"/>
                </a:solidFill>
                <a:latin typeface="Arial" panose="020B0604020202020204" pitchFamily="34" charset="0"/>
                <a:cs typeface="Arial" panose="020B0604020202020204" pitchFamily="34" charset="0"/>
              </a:rPr>
              <a:t>neɪtʃər</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biːtʃ</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skuːl</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mʌtʃ</a:t>
            </a:r>
            <a:r>
              <a:rPr lang="en-US" sz="2800" dirty="0">
                <a:solidFill>
                  <a:srgbClr val="FF0000"/>
                </a:solidFill>
                <a:latin typeface="Arial" panose="020B0604020202020204" pitchFamily="34" charset="0"/>
                <a:cs typeface="Arial" panose="020B0604020202020204" pitchFamily="34" charset="0"/>
              </a:rPr>
              <a:t>/</a:t>
            </a:r>
          </a:p>
        </p:txBody>
      </p:sp>
      <p:sp>
        <p:nvSpPr>
          <p:cNvPr id="10" name="Oval 5">
            <a:extLst>
              <a:ext uri="{FF2B5EF4-FFF2-40B4-BE49-F238E27FC236}">
                <a16:creationId xmlns:a16="http://schemas.microsoft.com/office/drawing/2014/main" id="{13F39843-961E-4DB9-B866-62CDD5042788}"/>
              </a:ext>
            </a:extLst>
          </p:cNvPr>
          <p:cNvSpPr/>
          <p:nvPr/>
        </p:nvSpPr>
        <p:spPr>
          <a:xfrm>
            <a:off x="3535973" y="1836128"/>
            <a:ext cx="471646" cy="53559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6">
            <a:extLst>
              <a:ext uri="{FF2B5EF4-FFF2-40B4-BE49-F238E27FC236}">
                <a16:creationId xmlns:a16="http://schemas.microsoft.com/office/drawing/2014/main" id="{84705C92-7EEF-4C55-8DD0-F8DEFA37D059}"/>
              </a:ext>
            </a:extLst>
          </p:cNvPr>
          <p:cNvSpPr/>
          <p:nvPr/>
        </p:nvSpPr>
        <p:spPr>
          <a:xfrm>
            <a:off x="3354998" y="3053184"/>
            <a:ext cx="518746" cy="5890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8">
            <a:extLst>
              <a:ext uri="{FF2B5EF4-FFF2-40B4-BE49-F238E27FC236}">
                <a16:creationId xmlns:a16="http://schemas.microsoft.com/office/drawing/2014/main" id="{B65462AB-0406-4048-8411-C7B80DD0185B}"/>
              </a:ext>
            </a:extLst>
          </p:cNvPr>
          <p:cNvSpPr/>
          <p:nvPr/>
        </p:nvSpPr>
        <p:spPr>
          <a:xfrm>
            <a:off x="5968511" y="4439382"/>
            <a:ext cx="518746" cy="5890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13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79B5A235-315F-42E3-A9DA-55E34D3DCAA9}"/>
              </a:ext>
            </a:extLst>
          </p:cNvPr>
          <p:cNvSpPr txBox="1"/>
          <p:nvPr/>
        </p:nvSpPr>
        <p:spPr>
          <a:xfrm>
            <a:off x="923925" y="934136"/>
            <a:ext cx="10163176" cy="954107"/>
          </a:xfrm>
          <a:prstGeom prst="rect">
            <a:avLst/>
          </a:prstGeom>
          <a:noFill/>
        </p:spPr>
        <p:txBody>
          <a:bodyPr wrap="square">
            <a:spAutoFit/>
          </a:bodyPr>
          <a:lstStyle/>
          <a:p>
            <a:r>
              <a:rPr lang="en-US" sz="2800" b="1" dirty="0">
                <a:solidFill>
                  <a:schemeClr val="accent2">
                    <a:lumMod val="50000"/>
                  </a:schemeClr>
                </a:solidFill>
                <a:latin typeface="Arial" panose="020B0604020202020204" pitchFamily="34" charset="0"/>
                <a:cs typeface="Arial" panose="020B0604020202020204" pitchFamily="34" charset="0"/>
              </a:rPr>
              <a:t>In pair: list advantages and disadvantages in the country and the city.</a:t>
            </a:r>
          </a:p>
        </p:txBody>
      </p:sp>
      <p:graphicFrame>
        <p:nvGraphicFramePr>
          <p:cNvPr id="8" name="Bảng 7">
            <a:extLst>
              <a:ext uri="{FF2B5EF4-FFF2-40B4-BE49-F238E27FC236}">
                <a16:creationId xmlns:a16="http://schemas.microsoft.com/office/drawing/2014/main" id="{64A939D2-6F7D-413B-9548-86DCC6E62580}"/>
              </a:ext>
            </a:extLst>
          </p:cNvPr>
          <p:cNvGraphicFramePr>
            <a:graphicFrameLocks noGrp="1"/>
          </p:cNvGraphicFramePr>
          <p:nvPr>
            <p:extLst>
              <p:ext uri="{D42A27DB-BD31-4B8C-83A1-F6EECF244321}">
                <p14:modId xmlns:p14="http://schemas.microsoft.com/office/powerpoint/2010/main" val="1884013062"/>
              </p:ext>
            </p:extLst>
          </p:nvPr>
        </p:nvGraphicFramePr>
        <p:xfrm>
          <a:off x="609600" y="2016125"/>
          <a:ext cx="10910276" cy="3674555"/>
        </p:xfrm>
        <a:graphic>
          <a:graphicData uri="http://schemas.openxmlformats.org/drawingml/2006/table">
            <a:tbl>
              <a:tblPr firstRow="1" bandRow="1">
                <a:tableStyleId>{00A15C55-8517-42AA-B614-E9B94910E393}</a:tableStyleId>
              </a:tblPr>
              <a:tblGrid>
                <a:gridCol w="5455138">
                  <a:extLst>
                    <a:ext uri="{9D8B030D-6E8A-4147-A177-3AD203B41FA5}">
                      <a16:colId xmlns:a16="http://schemas.microsoft.com/office/drawing/2014/main" val="1691231602"/>
                    </a:ext>
                  </a:extLst>
                </a:gridCol>
                <a:gridCol w="5455138">
                  <a:extLst>
                    <a:ext uri="{9D8B030D-6E8A-4147-A177-3AD203B41FA5}">
                      <a16:colId xmlns:a16="http://schemas.microsoft.com/office/drawing/2014/main" val="2135101639"/>
                    </a:ext>
                  </a:extLst>
                </a:gridCol>
              </a:tblGrid>
              <a:tr h="370840">
                <a:tc>
                  <a:txBody>
                    <a:bodyPr/>
                    <a:lstStyle/>
                    <a:p>
                      <a:pPr algn="ctr">
                        <a:lnSpc>
                          <a:spcPct val="150000"/>
                        </a:lnSpc>
                      </a:pPr>
                      <a:r>
                        <a:rPr lang="en-US" sz="3200" dirty="0"/>
                        <a:t>Country </a:t>
                      </a:r>
                    </a:p>
                  </a:txBody>
                  <a:tcPr/>
                </a:tc>
                <a:tc>
                  <a:txBody>
                    <a:bodyPr/>
                    <a:lstStyle/>
                    <a:p>
                      <a:pPr algn="ctr">
                        <a:lnSpc>
                          <a:spcPct val="150000"/>
                        </a:lnSpc>
                      </a:pPr>
                      <a:r>
                        <a:rPr lang="en-US" sz="3200" dirty="0"/>
                        <a:t>City</a:t>
                      </a:r>
                    </a:p>
                  </a:txBody>
                  <a:tcPr/>
                </a:tc>
                <a:extLst>
                  <a:ext uri="{0D108BD9-81ED-4DB2-BD59-A6C34878D82A}">
                    <a16:rowId xmlns:a16="http://schemas.microsoft.com/office/drawing/2014/main" val="2293068632"/>
                  </a:ext>
                </a:extLst>
              </a:tr>
              <a:tr h="461835">
                <a:tc>
                  <a:txBody>
                    <a:bodyPr/>
                    <a:lstStyle/>
                    <a:p>
                      <a:pPr>
                        <a:lnSpc>
                          <a:spcPct val="150000"/>
                        </a:lnSpc>
                      </a:pPr>
                      <a:r>
                        <a:rPr lang="en-US" sz="3200" dirty="0">
                          <a:latin typeface="Arial" panose="020B0604020202020204" pitchFamily="34" charset="0"/>
                          <a:cs typeface="Arial" panose="020B0604020202020204" pitchFamily="34" charset="0"/>
                        </a:rPr>
                        <a:t>A lot of nature</a:t>
                      </a:r>
                    </a:p>
                    <a:p>
                      <a:pPr>
                        <a:lnSpc>
                          <a:spcPct val="150000"/>
                        </a:lnSpc>
                      </a:pPr>
                      <a:r>
                        <a:rPr lang="en-US" sz="3200" dirty="0">
                          <a:latin typeface="Arial" panose="020B0604020202020204" pitchFamily="34" charset="0"/>
                          <a:cs typeface="Arial" panose="020B0604020202020204" pitchFamily="34" charset="0"/>
                        </a:rPr>
                        <a:t>Fresh air</a:t>
                      </a:r>
                    </a:p>
                    <a:p>
                      <a:pPr>
                        <a:lnSpc>
                          <a:spcPct val="150000"/>
                        </a:lnSpc>
                      </a:pPr>
                      <a:r>
                        <a:rPr lang="en-US" sz="3200" dirty="0">
                          <a:latin typeface="Arial" panose="020B0604020202020204" pitchFamily="34" charset="0"/>
                          <a:cs typeface="Arial" panose="020B0604020202020204" pitchFamily="34" charset="0"/>
                        </a:rPr>
                        <a:t>Not enough entertainment</a:t>
                      </a:r>
                    </a:p>
                    <a:p>
                      <a:pPr>
                        <a:lnSpc>
                          <a:spcPct val="150000"/>
                        </a:lnSpc>
                      </a:pPr>
                      <a:r>
                        <a:rPr lang="en-US" sz="3200" dirty="0">
                          <a:latin typeface="Arial" panose="020B0604020202020204" pitchFamily="34" charset="0"/>
                          <a:cs typeface="Arial" panose="020B0604020202020204" pitchFamily="34" charset="0"/>
                        </a:rPr>
                        <a:t>Quiet </a:t>
                      </a:r>
                    </a:p>
                  </a:txBody>
                  <a:tcPr/>
                </a:tc>
                <a:tc>
                  <a:txBody>
                    <a:bodyPr/>
                    <a:lstStyle/>
                    <a:p>
                      <a:pPr>
                        <a:lnSpc>
                          <a:spcPct val="150000"/>
                        </a:lnSpc>
                      </a:pPr>
                      <a:r>
                        <a:rPr lang="en-US" sz="3200" dirty="0">
                          <a:latin typeface="Arial" panose="020B0604020202020204" pitchFamily="34" charset="0"/>
                          <a:cs typeface="Arial" panose="020B0604020202020204" pitchFamily="34" charset="0"/>
                        </a:rPr>
                        <a:t>Lots of pollution</a:t>
                      </a:r>
                    </a:p>
                    <a:p>
                      <a:pPr>
                        <a:lnSpc>
                          <a:spcPct val="150000"/>
                        </a:lnSpc>
                      </a:pPr>
                      <a:r>
                        <a:rPr lang="en-US" sz="3200" dirty="0">
                          <a:latin typeface="Arial" panose="020B0604020202020204" pitchFamily="34" charset="0"/>
                          <a:cs typeface="Arial" panose="020B0604020202020204" pitchFamily="34" charset="0"/>
                        </a:rPr>
                        <a:t>Modern facilities</a:t>
                      </a:r>
                    </a:p>
                    <a:p>
                      <a:pPr>
                        <a:lnSpc>
                          <a:spcPct val="150000"/>
                        </a:lnSpc>
                      </a:pPr>
                      <a:r>
                        <a:rPr lang="en-US" sz="3200" dirty="0">
                          <a:latin typeface="Arial" panose="020B0604020202020204" pitchFamily="34" charset="0"/>
                          <a:cs typeface="Arial" panose="020B0604020202020204" pitchFamily="34" charset="0"/>
                        </a:rPr>
                        <a:t>Too many vehicles</a:t>
                      </a:r>
                    </a:p>
                    <a:p>
                      <a:pPr>
                        <a:lnSpc>
                          <a:spcPct val="150000"/>
                        </a:lnSpc>
                      </a:pPr>
                      <a:r>
                        <a:rPr lang="en-US" sz="3200" dirty="0">
                          <a:latin typeface="Arial" panose="020B0604020202020204" pitchFamily="34" charset="0"/>
                          <a:cs typeface="Arial" panose="020B0604020202020204" pitchFamily="34" charset="0"/>
                        </a:rPr>
                        <a:t>Noisy </a:t>
                      </a:r>
                    </a:p>
                  </a:txBody>
                  <a:tcPr/>
                </a:tc>
                <a:extLst>
                  <a:ext uri="{0D108BD9-81ED-4DB2-BD59-A6C34878D82A}">
                    <a16:rowId xmlns:a16="http://schemas.microsoft.com/office/drawing/2014/main" val="1214403241"/>
                  </a:ext>
                </a:extLst>
              </a:tr>
            </a:tbl>
          </a:graphicData>
        </a:graphic>
      </p:graphicFrame>
    </p:spTree>
    <p:extLst>
      <p:ext uri="{BB962C8B-B14F-4D97-AF65-F5344CB8AC3E}">
        <p14:creationId xmlns:p14="http://schemas.microsoft.com/office/powerpoint/2010/main" val="3171887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087DABDE-CA5E-40CF-8E80-E8BD59C9CA20}"/>
              </a:ext>
            </a:extLst>
          </p:cNvPr>
          <p:cNvPicPr>
            <a:picLocks noChangeAspect="1"/>
          </p:cNvPicPr>
          <p:nvPr/>
        </p:nvPicPr>
        <p:blipFill rotWithShape="1">
          <a:blip r:embed="rId2">
            <a:clrChange>
              <a:clrFrom>
                <a:srgbClr val="FFFFFF"/>
              </a:clrFrom>
              <a:clrTo>
                <a:srgbClr val="FFFFFF">
                  <a:alpha val="0"/>
                </a:srgbClr>
              </a:clrTo>
            </a:clrChange>
          </a:blip>
          <a:srcRect l="1244" t="17425" r="2810" b="4874"/>
          <a:stretch/>
        </p:blipFill>
        <p:spPr>
          <a:xfrm>
            <a:off x="361950" y="2047874"/>
            <a:ext cx="11517044" cy="3086101"/>
          </a:xfrm>
          <a:prstGeom prst="rect">
            <a:avLst/>
          </a:prstGeom>
        </p:spPr>
      </p:pic>
      <p:sp>
        <p:nvSpPr>
          <p:cNvPr id="7" name="Hộp Văn bản 6">
            <a:extLst>
              <a:ext uri="{FF2B5EF4-FFF2-40B4-BE49-F238E27FC236}">
                <a16:creationId xmlns:a16="http://schemas.microsoft.com/office/drawing/2014/main" id="{FB9E18EA-63AE-47A1-9C14-248CCBCC75C2}"/>
              </a:ext>
            </a:extLst>
          </p:cNvPr>
          <p:cNvSpPr txBox="1"/>
          <p:nvPr/>
        </p:nvSpPr>
        <p:spPr>
          <a:xfrm>
            <a:off x="1009650" y="924610"/>
            <a:ext cx="10220326" cy="830997"/>
          </a:xfrm>
          <a:prstGeom prst="rect">
            <a:avLst/>
          </a:prstGeom>
          <a:noFill/>
        </p:spPr>
        <p:txBody>
          <a:bodyPr wrap="square">
            <a:spAutoFit/>
          </a:bodyPr>
          <a:lstStyle/>
          <a:p>
            <a:r>
              <a:rPr lang="en-US" sz="2400" b="1" dirty="0">
                <a:solidFill>
                  <a:schemeClr val="accent2">
                    <a:lumMod val="50000"/>
                  </a:schemeClr>
                </a:solidFill>
                <a:latin typeface="Arial" panose="020B0604020202020204" pitchFamily="34" charset="0"/>
                <a:cs typeface="Arial" panose="020B0604020202020204" pitchFamily="34" charset="0"/>
              </a:rPr>
              <a:t>Write about the differences between country life and city life. Write 80 to 100 words.</a:t>
            </a:r>
          </a:p>
        </p:txBody>
      </p:sp>
    </p:spTree>
    <p:extLst>
      <p:ext uri="{BB962C8B-B14F-4D97-AF65-F5344CB8AC3E}">
        <p14:creationId xmlns:p14="http://schemas.microsoft.com/office/powerpoint/2010/main" val="1332194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54A7F8E9-8D21-4E79-8D98-E421F33CE236}"/>
              </a:ext>
            </a:extLst>
          </p:cNvPr>
          <p:cNvSpPr txBox="1"/>
          <p:nvPr/>
        </p:nvSpPr>
        <p:spPr>
          <a:xfrm>
            <a:off x="400049" y="1673845"/>
            <a:ext cx="11534776" cy="279384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Some people like living in the country, but others prefer the city life. There are lots of nature and fresh air in the country. You can enjoy the quiet and peace there. However, there are not many things to do for fun. Life in the city is different. There are lots of modern facilities. However, there are not many vehicles, so it’s noisy and crowded. In conclusion, life in the country and city have both good and bad points.</a:t>
            </a:r>
          </a:p>
        </p:txBody>
      </p:sp>
      <p:sp>
        <p:nvSpPr>
          <p:cNvPr id="6" name="Hộp Văn bản 5">
            <a:extLst>
              <a:ext uri="{FF2B5EF4-FFF2-40B4-BE49-F238E27FC236}">
                <a16:creationId xmlns:a16="http://schemas.microsoft.com/office/drawing/2014/main" id="{2C67E65C-D529-4869-A178-31F49F99440D}"/>
              </a:ext>
            </a:extLst>
          </p:cNvPr>
          <p:cNvSpPr txBox="1"/>
          <p:nvPr/>
        </p:nvSpPr>
        <p:spPr>
          <a:xfrm>
            <a:off x="4133849" y="1115111"/>
            <a:ext cx="3019425" cy="523220"/>
          </a:xfrm>
          <a:prstGeom prst="rect">
            <a:avLst/>
          </a:prstGeom>
          <a:noFill/>
        </p:spPr>
        <p:txBody>
          <a:bodyPr wrap="square">
            <a:spAutoFit/>
          </a:bodyPr>
          <a:lstStyle/>
          <a:p>
            <a:r>
              <a:rPr lang="en-US" sz="2800" b="1" dirty="0">
                <a:solidFill>
                  <a:schemeClr val="accent2">
                    <a:lumMod val="50000"/>
                  </a:schemeClr>
                </a:solidFill>
                <a:latin typeface="Arial" panose="020B0604020202020204" pitchFamily="34" charset="0"/>
                <a:cs typeface="Arial" panose="020B0604020202020204" pitchFamily="34" charset="0"/>
              </a:rPr>
              <a:t>Sample answer</a:t>
            </a:r>
          </a:p>
        </p:txBody>
      </p:sp>
    </p:spTree>
    <p:extLst>
      <p:ext uri="{BB962C8B-B14F-4D97-AF65-F5344CB8AC3E}">
        <p14:creationId xmlns:p14="http://schemas.microsoft.com/office/powerpoint/2010/main" val="3331749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9A39091-969E-4373-B714-8F44BDED342F}"/>
              </a:ext>
            </a:extLst>
          </p:cNvPr>
          <p:cNvSpPr/>
          <p:nvPr/>
        </p:nvSpPr>
        <p:spPr>
          <a:xfrm>
            <a:off x="698810" y="2277936"/>
            <a:ext cx="4900144" cy="2372842"/>
          </a:xfrm>
          <a:prstGeom prst="roundRect">
            <a:avLst/>
          </a:prstGeom>
          <a:solidFill>
            <a:schemeClr val="accent1">
              <a:lumMod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fontScale="92500" lnSpcReduction="10000"/>
          </a:bodyPr>
          <a:lstStyle/>
          <a:p>
            <a:pPr>
              <a:lnSpc>
                <a:spcPct val="90000"/>
              </a:lnSpc>
              <a:spcBef>
                <a:spcPct val="0"/>
              </a:spcBef>
              <a:spcAft>
                <a:spcPts val="600"/>
              </a:spcAft>
            </a:pPr>
            <a:endParaRPr lang="en-US" sz="5400" b="1" dirty="0">
              <a:solidFill>
                <a:schemeClr val="tx1"/>
              </a:solidFill>
              <a:effectLst>
                <a:glow rad="228600">
                  <a:schemeClr val="accent2">
                    <a:satMod val="175000"/>
                    <a:alpha val="40000"/>
                  </a:schemeClr>
                </a:glow>
              </a:effectLst>
              <a:latin typeface="+mj-lt"/>
              <a:ea typeface="+mj-ea"/>
              <a:cs typeface="+mj-cs"/>
            </a:endParaRPr>
          </a:p>
          <a:p>
            <a:pPr>
              <a:lnSpc>
                <a:spcPct val="90000"/>
              </a:lnSpc>
              <a:spcBef>
                <a:spcPct val="0"/>
              </a:spcBef>
              <a:spcAft>
                <a:spcPts val="600"/>
              </a:spcAft>
            </a:pPr>
            <a:r>
              <a:rPr lang="en-US" sz="5400" b="1" dirty="0">
                <a:solidFill>
                  <a:schemeClr val="tx1"/>
                </a:solidFill>
                <a:effectLst>
                  <a:glow rad="228600">
                    <a:schemeClr val="accent2">
                      <a:satMod val="175000"/>
                      <a:alpha val="40000"/>
                    </a:schemeClr>
                  </a:glow>
                </a:effectLst>
                <a:latin typeface="+mj-lt"/>
                <a:ea typeface="+mj-ea"/>
                <a:cs typeface="+mj-cs"/>
              </a:rPr>
              <a:t>   </a:t>
            </a:r>
            <a:r>
              <a:rPr lang="en-US" sz="5800" b="1" dirty="0">
                <a:solidFill>
                  <a:schemeClr val="bg1"/>
                </a:solidFill>
                <a:effectLst>
                  <a:glow rad="228600">
                    <a:schemeClr val="accent2">
                      <a:satMod val="175000"/>
                      <a:alpha val="40000"/>
                    </a:schemeClr>
                  </a:glow>
                </a:effectLst>
                <a:latin typeface="+mj-lt"/>
                <a:ea typeface="+mj-ea"/>
                <a:cs typeface="+mj-cs"/>
              </a:rPr>
              <a:t>LESSON 10</a:t>
            </a:r>
          </a:p>
          <a:p>
            <a:pPr>
              <a:lnSpc>
                <a:spcPct val="90000"/>
              </a:lnSpc>
              <a:spcBef>
                <a:spcPct val="0"/>
              </a:spcBef>
              <a:spcAft>
                <a:spcPts val="600"/>
              </a:spcAft>
            </a:pPr>
            <a:r>
              <a:rPr lang="en-US" sz="5400" b="1" dirty="0">
                <a:solidFill>
                  <a:schemeClr val="bg1"/>
                </a:solidFill>
                <a:effectLst>
                  <a:glow rad="228600">
                    <a:schemeClr val="accent2">
                      <a:satMod val="175000"/>
                      <a:alpha val="40000"/>
                    </a:schemeClr>
                  </a:glow>
                </a:effectLst>
                <a:latin typeface="+mj-lt"/>
                <a:ea typeface="+mj-ea"/>
                <a:cs typeface="+mj-cs"/>
              </a:rPr>
              <a:t> </a:t>
            </a:r>
          </a:p>
        </p:txBody>
      </p:sp>
      <p:pic>
        <p:nvPicPr>
          <p:cNvPr id="6" name="Picture 9">
            <a:extLst>
              <a:ext uri="{FF2B5EF4-FFF2-40B4-BE49-F238E27FC236}">
                <a16:creationId xmlns:a16="http://schemas.microsoft.com/office/drawing/2014/main" id="{01B48EA0-11D3-462E-A132-AA1290B132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5788" y="2381465"/>
            <a:ext cx="4785562" cy="1494881"/>
          </a:xfrm>
          <a:prstGeom prst="rect">
            <a:avLst/>
          </a:prstGeom>
        </p:spPr>
      </p:pic>
      <p:sp>
        <p:nvSpPr>
          <p:cNvPr id="17" name="TextBox 16">
            <a:extLst>
              <a:ext uri="{FF2B5EF4-FFF2-40B4-BE49-F238E27FC236}">
                <a16:creationId xmlns:a16="http://schemas.microsoft.com/office/drawing/2014/main" id="{B1E13EF2-C642-45B6-950F-A60BF83E30A0}"/>
              </a:ext>
            </a:extLst>
          </p:cNvPr>
          <p:cNvSpPr txBox="1"/>
          <p:nvPr/>
        </p:nvSpPr>
        <p:spPr>
          <a:xfrm>
            <a:off x="7594792" y="2757118"/>
            <a:ext cx="2816033" cy="646331"/>
          </a:xfrm>
          <a:prstGeom prst="rect">
            <a:avLst/>
          </a:prstGeom>
          <a:noFill/>
        </p:spPr>
        <p:txBody>
          <a:bodyPr wrap="square" rtlCol="0">
            <a:spAutoFit/>
          </a:bodyPr>
          <a:lstStyle/>
          <a:p>
            <a:r>
              <a:rPr lang="en-US" sz="3600" b="1" dirty="0">
                <a:solidFill>
                  <a:schemeClr val="bg2">
                    <a:lumMod val="10000"/>
                  </a:schemeClr>
                </a:solidFill>
                <a:effectLst>
                  <a:glow rad="228600">
                    <a:schemeClr val="accent4">
                      <a:satMod val="175000"/>
                      <a:alpha val="40000"/>
                    </a:schemeClr>
                  </a:glow>
                </a:effectLst>
                <a:latin typeface=".VnArial" panose="020B7200000000000000" pitchFamily="34" charset="0"/>
              </a:rPr>
              <a:t>REVIEW 2</a:t>
            </a:r>
          </a:p>
        </p:txBody>
      </p:sp>
      <p:pic>
        <p:nvPicPr>
          <p:cNvPr id="10" name="Picture 17">
            <a:extLst>
              <a:ext uri="{FF2B5EF4-FFF2-40B4-BE49-F238E27FC236}">
                <a16:creationId xmlns:a16="http://schemas.microsoft.com/office/drawing/2014/main" id="{7E7010E7-6CC2-48BC-93AE-2C5C828FCD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367685">
            <a:off x="3813460" y="2155171"/>
            <a:ext cx="2528997" cy="795484"/>
          </a:xfrm>
          <a:prstGeom prst="rect">
            <a:avLst/>
          </a:prstGeom>
        </p:spPr>
      </p:pic>
      <p:pic>
        <p:nvPicPr>
          <p:cNvPr id="20" name="Picture 19" descr="Icon&#10;&#10;Description automatically generated">
            <a:extLst>
              <a:ext uri="{FF2B5EF4-FFF2-40B4-BE49-F238E27FC236}">
                <a16:creationId xmlns:a16="http://schemas.microsoft.com/office/drawing/2014/main" id="{988A73FA-C89E-4513-AF04-8C3A84D9064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359310" y="2609786"/>
            <a:ext cx="1011346" cy="1011346"/>
          </a:xfrm>
          <a:prstGeom prst="rect">
            <a:avLst/>
          </a:prstGeom>
        </p:spPr>
      </p:pic>
    </p:spTree>
    <p:extLst>
      <p:ext uri="{BB962C8B-B14F-4D97-AF65-F5344CB8AC3E}">
        <p14:creationId xmlns:p14="http://schemas.microsoft.com/office/powerpoint/2010/main" val="649014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1949" y="1288287"/>
            <a:ext cx="11163301" cy="5017263"/>
            <a:chOff x="70954" y="91439"/>
            <a:chExt cx="12137736" cy="6711697"/>
          </a:xfrm>
        </p:grpSpPr>
        <p:sp>
          <p:nvSpPr>
            <p:cNvPr id="16" name="Google Shape;906;p36"/>
            <p:cNvSpPr/>
            <p:nvPr/>
          </p:nvSpPr>
          <p:spPr>
            <a:xfrm>
              <a:off x="5486400" y="109728"/>
              <a:ext cx="6675120" cy="6693408"/>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B8A576">
                <a:alpha val="70000"/>
              </a:srgbClr>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17" name="Google Shape;906;p36"/>
            <p:cNvSpPr/>
            <p:nvPr/>
          </p:nvSpPr>
          <p:spPr>
            <a:xfrm>
              <a:off x="143020" y="108368"/>
              <a:ext cx="6675120" cy="6693408"/>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B8A576">
                <a:alpha val="70000"/>
              </a:srgbClr>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18" name="Google Shape;907;p36"/>
            <p:cNvSpPr/>
            <p:nvPr/>
          </p:nvSpPr>
          <p:spPr>
            <a:xfrm>
              <a:off x="5533570" y="117512"/>
              <a:ext cx="6675120" cy="6675120"/>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rgbClr val="F3EEE3"/>
            </a:solidFill>
            <a:ln>
              <a:noFill/>
            </a:ln>
          </p:spPr>
          <p:txBody>
            <a:bodyPr spcFirstLastPara="1" wrap="square" lIns="91425" tIns="91425" rIns="91425" bIns="91425" anchor="t" anchorCtr="0">
              <a:noAutofit/>
            </a:bodyPr>
            <a:lstStyle/>
            <a:p>
              <a:pPr algn="ctr" defTabSz="914446"/>
              <a:endParaRPr lang="en-US" sz="3600" dirty="0">
                <a:solidFill>
                  <a:srgbClr val="C82600"/>
                </a:solidFill>
                <a:latin typeface="HL Brush 1BK" pitchFamily="2" charset="0"/>
              </a:endParaRPr>
            </a:p>
          </p:txBody>
        </p:sp>
        <p:sp>
          <p:nvSpPr>
            <p:cNvPr id="19" name="Google Shape;907;p36"/>
            <p:cNvSpPr/>
            <p:nvPr/>
          </p:nvSpPr>
          <p:spPr>
            <a:xfrm>
              <a:off x="70954" y="126656"/>
              <a:ext cx="6675120" cy="6675120"/>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rgbClr val="F3EEE3"/>
            </a:solidFill>
            <a:ln>
              <a:noFill/>
            </a:ln>
          </p:spPr>
          <p:txBody>
            <a:bodyPr spcFirstLastPara="1" wrap="square" lIns="91425" tIns="91425" rIns="91425" bIns="91425" anchor="t" anchorCtr="0">
              <a:noAutofit/>
            </a:bodyPr>
            <a:lstStyle/>
            <a:p>
              <a:pPr algn="ctr" defTabSz="914446"/>
              <a:endParaRPr lang="en-US" sz="3600" dirty="0">
                <a:solidFill>
                  <a:srgbClr val="C82600"/>
                </a:solidFill>
                <a:latin typeface="HL Brush 1BK" pitchFamily="2" charset="0"/>
              </a:endParaRPr>
            </a:p>
          </p:txBody>
        </p:sp>
        <p:sp>
          <p:nvSpPr>
            <p:cNvPr id="21" name="Google Shape;910;p36"/>
            <p:cNvSpPr/>
            <p:nvPr/>
          </p:nvSpPr>
          <p:spPr>
            <a:xfrm>
              <a:off x="731520" y="59436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22" name="Google Shape;912;p36"/>
            <p:cNvSpPr/>
            <p:nvPr/>
          </p:nvSpPr>
          <p:spPr>
            <a:xfrm>
              <a:off x="731520" y="1143000"/>
              <a:ext cx="11247120" cy="18288"/>
            </a:xfrm>
            <a:custGeom>
              <a:avLst/>
              <a:gdLst/>
              <a:ahLst/>
              <a:cxnLst/>
              <a:rect l="l" t="t" r="r" b="b"/>
              <a:pathLst>
                <a:path w="102537" h="441" extrusionOk="0">
                  <a:moveTo>
                    <a:pt x="0" y="0"/>
                  </a:moveTo>
                  <a:lnTo>
                    <a:pt x="0" y="441"/>
                  </a:lnTo>
                  <a:lnTo>
                    <a:pt x="102537" y="441"/>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23" name="Google Shape;914;p36"/>
            <p:cNvSpPr/>
            <p:nvPr/>
          </p:nvSpPr>
          <p:spPr>
            <a:xfrm>
              <a:off x="731520" y="169164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25" name="Google Shape;918;p36"/>
            <p:cNvSpPr/>
            <p:nvPr/>
          </p:nvSpPr>
          <p:spPr>
            <a:xfrm>
              <a:off x="731520" y="278892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26" name="Google Shape;921;p36"/>
            <p:cNvSpPr/>
            <p:nvPr/>
          </p:nvSpPr>
          <p:spPr>
            <a:xfrm>
              <a:off x="731520" y="3337560"/>
              <a:ext cx="11247120" cy="18288"/>
            </a:xfrm>
            <a:custGeom>
              <a:avLst/>
              <a:gdLst/>
              <a:ahLst/>
              <a:cxnLst/>
              <a:rect l="l" t="t" r="r" b="b"/>
              <a:pathLst>
                <a:path w="102537" h="441" extrusionOk="0">
                  <a:moveTo>
                    <a:pt x="0" y="0"/>
                  </a:moveTo>
                  <a:lnTo>
                    <a:pt x="0" y="441"/>
                  </a:lnTo>
                  <a:lnTo>
                    <a:pt x="102537" y="441"/>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27" name="Google Shape;923;p36"/>
            <p:cNvSpPr/>
            <p:nvPr/>
          </p:nvSpPr>
          <p:spPr>
            <a:xfrm>
              <a:off x="731520" y="388620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28" name="Google Shape;925;p36"/>
            <p:cNvSpPr/>
            <p:nvPr/>
          </p:nvSpPr>
          <p:spPr>
            <a:xfrm>
              <a:off x="731520" y="4434840"/>
              <a:ext cx="11247120" cy="18288"/>
            </a:xfrm>
            <a:custGeom>
              <a:avLst/>
              <a:gdLst/>
              <a:ahLst/>
              <a:cxnLst/>
              <a:rect l="l" t="t" r="r" b="b"/>
              <a:pathLst>
                <a:path w="102537" h="441" extrusionOk="0">
                  <a:moveTo>
                    <a:pt x="0" y="0"/>
                  </a:moveTo>
                  <a:lnTo>
                    <a:pt x="0" y="441"/>
                  </a:lnTo>
                  <a:lnTo>
                    <a:pt x="102537" y="441"/>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29" name="Google Shape;914;p36"/>
            <p:cNvSpPr/>
            <p:nvPr/>
          </p:nvSpPr>
          <p:spPr>
            <a:xfrm>
              <a:off x="731520" y="224028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30" name="Google Shape;914;p36"/>
            <p:cNvSpPr/>
            <p:nvPr/>
          </p:nvSpPr>
          <p:spPr>
            <a:xfrm>
              <a:off x="731520" y="498348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31" name="Google Shape;914;p36"/>
            <p:cNvSpPr/>
            <p:nvPr/>
          </p:nvSpPr>
          <p:spPr>
            <a:xfrm>
              <a:off x="731520" y="553212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32" name="Google Shape;914;p36"/>
            <p:cNvSpPr/>
            <p:nvPr/>
          </p:nvSpPr>
          <p:spPr>
            <a:xfrm>
              <a:off x="731520" y="608076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34" name="Google Shape;914;p36"/>
            <p:cNvSpPr/>
            <p:nvPr/>
          </p:nvSpPr>
          <p:spPr>
            <a:xfrm>
              <a:off x="731520" y="662940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35" name="Google Shape;910;p36"/>
            <p:cNvSpPr/>
            <p:nvPr/>
          </p:nvSpPr>
          <p:spPr>
            <a:xfrm rot="5400000">
              <a:off x="-1966284" y="3419855"/>
              <a:ext cx="6675120" cy="18288"/>
            </a:xfrm>
            <a:custGeom>
              <a:avLst/>
              <a:gdLst/>
              <a:ahLst/>
              <a:cxnLst/>
              <a:rect l="l" t="t" r="r" b="b"/>
              <a:pathLst>
                <a:path w="102537" h="453" extrusionOk="0">
                  <a:moveTo>
                    <a:pt x="0" y="0"/>
                  </a:moveTo>
                  <a:lnTo>
                    <a:pt x="0" y="453"/>
                  </a:lnTo>
                  <a:lnTo>
                    <a:pt x="102537" y="453"/>
                  </a:lnTo>
                  <a:lnTo>
                    <a:pt x="102537" y="0"/>
                  </a:lnTo>
                  <a:close/>
                </a:path>
              </a:pathLst>
            </a:custGeom>
            <a:solidFill>
              <a:srgbClr val="C00000"/>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grpSp>
      <p:sp>
        <p:nvSpPr>
          <p:cNvPr id="36" name="Rectangle 35"/>
          <p:cNvSpPr/>
          <p:nvPr/>
        </p:nvSpPr>
        <p:spPr>
          <a:xfrm>
            <a:off x="1606752" y="1004300"/>
            <a:ext cx="10585248" cy="2923877"/>
          </a:xfrm>
          <a:prstGeom prst="rect">
            <a:avLst/>
          </a:prstGeom>
        </p:spPr>
        <p:txBody>
          <a:bodyPr wrap="square">
            <a:spAutoFit/>
          </a:bodyPr>
          <a:lstStyle/>
          <a:p>
            <a:pPr algn="ctr" defTabSz="914446"/>
            <a:r>
              <a:rPr lang="en-US" sz="3600" b="1" i="1" u="sng" dirty="0">
                <a:solidFill>
                  <a:prstClr val="black"/>
                </a:solidFill>
                <a:latin typeface="Constantia" panose="02030602050306030303" pitchFamily="18" charset="0"/>
                <a:sym typeface="Wingdings" panose="05000000000000000000" pitchFamily="2" charset="2"/>
              </a:rPr>
              <a:t>Unit 2</a:t>
            </a:r>
            <a:endParaRPr lang="en-US" sz="3600" b="1" i="1" dirty="0">
              <a:solidFill>
                <a:prstClr val="black"/>
              </a:solidFill>
              <a:latin typeface="Constantia" panose="02030602050306030303" pitchFamily="18" charset="0"/>
              <a:sym typeface="Wingdings" panose="05000000000000000000" pitchFamily="2" charset="2"/>
            </a:endParaRPr>
          </a:p>
          <a:p>
            <a:pPr algn="ctr" defTabSz="914446"/>
            <a:r>
              <a:rPr lang="en-US" sz="2800" b="1" i="1" dirty="0">
                <a:solidFill>
                  <a:srgbClr val="C00000"/>
                </a:solidFill>
                <a:latin typeface="Constantia" panose="02030602050306030303" pitchFamily="18" charset="0"/>
                <a:sym typeface="Wingdings" panose="05000000000000000000" pitchFamily="2" charset="2"/>
              </a:rPr>
              <a:t>LIFE IN THE COUNTRY</a:t>
            </a:r>
          </a:p>
          <a:p>
            <a:pPr defTabSz="914446"/>
            <a:r>
              <a:rPr lang="en-US" sz="2800" b="1" dirty="0">
                <a:solidFill>
                  <a:prstClr val="black"/>
                </a:solidFill>
                <a:latin typeface="Constantia" panose="02030602050306030303" pitchFamily="18" charset="0"/>
                <a:sym typeface="Wingdings" panose="05000000000000000000" pitchFamily="2" charset="2"/>
              </a:rPr>
              <a:t>     Lesson 10: </a:t>
            </a:r>
            <a:r>
              <a:rPr lang="en-US" sz="2800" b="1" i="1" dirty="0">
                <a:solidFill>
                  <a:srgbClr val="C00000"/>
                </a:solidFill>
                <a:latin typeface="Constantia" panose="02030602050306030303" pitchFamily="18" charset="0"/>
                <a:sym typeface="Wingdings" panose="05000000000000000000" pitchFamily="2" charset="2"/>
              </a:rPr>
              <a:t>REVIEW 2</a:t>
            </a:r>
          </a:p>
          <a:p>
            <a:r>
              <a:rPr lang="en-US" sz="2800" b="1" i="1" dirty="0">
                <a:solidFill>
                  <a:schemeClr val="accent2">
                    <a:lumMod val="50000"/>
                  </a:schemeClr>
                </a:solidFill>
              </a:rPr>
              <a:t>Writing</a:t>
            </a:r>
            <a:r>
              <a:rPr lang="en-US" sz="2800" i="1" dirty="0">
                <a:solidFill>
                  <a:schemeClr val="accent2">
                    <a:lumMod val="50000"/>
                  </a:schemeClr>
                </a:solidFill>
              </a:rPr>
              <a:t> </a:t>
            </a:r>
          </a:p>
          <a:p>
            <a:r>
              <a:rPr lang="en-US" sz="2800" i="1" dirty="0">
                <a:solidFill>
                  <a:schemeClr val="tx1">
                    <a:lumMod val="95000"/>
                    <a:lumOff val="5000"/>
                  </a:schemeClr>
                </a:solidFill>
              </a:rPr>
              <a:t>Write about the differences between life in the country and the city.</a:t>
            </a:r>
          </a:p>
          <a:p>
            <a:pPr defTabSz="914446"/>
            <a:endParaRPr lang="en-US" sz="3600" i="1" dirty="0">
              <a:solidFill>
                <a:prstClr val="black"/>
              </a:solidFill>
              <a:latin typeface="Constantia" panose="02030602050306030303" pitchFamily="18" charset="0"/>
              <a:sym typeface="Wingdings" panose="05000000000000000000" pitchFamily="2" charset="2"/>
            </a:endParaRPr>
          </a:p>
        </p:txBody>
      </p:sp>
      <p:pic>
        <p:nvPicPr>
          <p:cNvPr id="24" name="Picture 23" descr="Logo, company name&#10;&#10;Description automatically generated">
            <a:extLst>
              <a:ext uri="{FF2B5EF4-FFF2-40B4-BE49-F238E27FC236}">
                <a16:creationId xmlns:a16="http://schemas.microsoft.com/office/drawing/2014/main" id="{25BF8287-D7AE-4CE2-8C90-1DF901C4D3C2}"/>
              </a:ext>
            </a:extLst>
          </p:cNvPr>
          <p:cNvPicPr>
            <a:picLocks noChangeAspect="1"/>
          </p:cNvPicPr>
          <p:nvPr/>
        </p:nvPicPr>
        <p:blipFill rotWithShape="1">
          <a:blip r:embed="rId3">
            <a:extLst>
              <a:ext uri="{28A0092B-C50C-407E-A947-70E740481C1C}">
                <a14:useLocalDpi xmlns:a14="http://schemas.microsoft.com/office/drawing/2010/main" val="0"/>
              </a:ext>
            </a:extLst>
          </a:blip>
          <a:srcRect l="25005" t="17747" r="24724" b="32408"/>
          <a:stretch/>
        </p:blipFill>
        <p:spPr>
          <a:xfrm>
            <a:off x="-2594111" y="329654"/>
            <a:ext cx="1748458" cy="1733630"/>
          </a:xfrm>
          <a:prstGeom prst="rect">
            <a:avLst/>
          </a:prstGeom>
        </p:spPr>
      </p:pic>
      <p:sp>
        <p:nvSpPr>
          <p:cNvPr id="33" name="TextBox 32">
            <a:extLst>
              <a:ext uri="{FF2B5EF4-FFF2-40B4-BE49-F238E27FC236}">
                <a16:creationId xmlns:a16="http://schemas.microsoft.com/office/drawing/2014/main" id="{DAB606CD-D414-4AED-8110-41B39374CE1C}"/>
              </a:ext>
            </a:extLst>
          </p:cNvPr>
          <p:cNvSpPr txBox="1"/>
          <p:nvPr/>
        </p:nvSpPr>
        <p:spPr>
          <a:xfrm>
            <a:off x="-2774021" y="2204024"/>
            <a:ext cx="2645438" cy="830997"/>
          </a:xfrm>
          <a:prstGeom prst="rect">
            <a:avLst/>
          </a:prstGeom>
          <a:noFill/>
        </p:spPr>
        <p:txBody>
          <a:bodyPr wrap="square" rtlCol="0">
            <a:spAutoFit/>
          </a:bodyPr>
          <a:lstStyle/>
          <a:p>
            <a:pPr defTabSz="914446"/>
            <a:r>
              <a:rPr lang="en-US" sz="2400" b="1">
                <a:solidFill>
                  <a:prstClr val="black"/>
                </a:solidFill>
                <a:latin typeface="Contastia"/>
              </a:rPr>
              <a:t>   Ms Phương </a:t>
            </a:r>
          </a:p>
          <a:p>
            <a:pPr defTabSz="914446"/>
            <a:r>
              <a:rPr lang="en-US" sz="2400" b="1">
                <a:solidFill>
                  <a:prstClr val="black"/>
                </a:solidFill>
                <a:latin typeface="Contastia"/>
              </a:rPr>
              <a:t>Zalo: 0966765064</a:t>
            </a:r>
          </a:p>
        </p:txBody>
      </p:sp>
      <p:sp>
        <p:nvSpPr>
          <p:cNvPr id="37" name="Rectangle: Rounded Corners 3">
            <a:extLst>
              <a:ext uri="{FF2B5EF4-FFF2-40B4-BE49-F238E27FC236}">
                <a16:creationId xmlns:a16="http://schemas.microsoft.com/office/drawing/2014/main" id="{615F507B-9B63-40E6-BA94-A41DD6D81E7C}"/>
              </a:ext>
            </a:extLst>
          </p:cNvPr>
          <p:cNvSpPr/>
          <p:nvPr/>
        </p:nvSpPr>
        <p:spPr>
          <a:xfrm>
            <a:off x="3759200" y="301622"/>
            <a:ext cx="4673600" cy="863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334" b="1" dirty="0">
                <a:solidFill>
                  <a:schemeClr val="accent6">
                    <a:lumMod val="50000"/>
                  </a:schemeClr>
                </a:solidFill>
                <a:latin typeface="Arial" panose="020B0604020202020204" pitchFamily="34" charset="0"/>
                <a:cs typeface="Arial" panose="020B0604020202020204" pitchFamily="34" charset="0"/>
              </a:rPr>
              <a:t>WARP-UP</a:t>
            </a:r>
          </a:p>
        </p:txBody>
      </p:sp>
      <p:sp>
        <p:nvSpPr>
          <p:cNvPr id="40" name="Hộp Văn bản 39">
            <a:extLst>
              <a:ext uri="{FF2B5EF4-FFF2-40B4-BE49-F238E27FC236}">
                <a16:creationId xmlns:a16="http://schemas.microsoft.com/office/drawing/2014/main" id="{1CC2C7E9-788D-4B36-9724-784EAA2DDBF9}"/>
              </a:ext>
            </a:extLst>
          </p:cNvPr>
          <p:cNvSpPr txBox="1"/>
          <p:nvPr/>
        </p:nvSpPr>
        <p:spPr>
          <a:xfrm>
            <a:off x="1570277" y="3319940"/>
            <a:ext cx="9941720" cy="954107"/>
          </a:xfrm>
          <a:prstGeom prst="rect">
            <a:avLst/>
          </a:prstGeom>
          <a:noFill/>
        </p:spPr>
        <p:txBody>
          <a:bodyPr wrap="square">
            <a:spAutoFit/>
          </a:bodyPr>
          <a:lstStyle/>
          <a:p>
            <a:r>
              <a:rPr lang="en-US" sz="2800" b="1" i="1" dirty="0">
                <a:solidFill>
                  <a:schemeClr val="accent2">
                    <a:lumMod val="50000"/>
                  </a:schemeClr>
                </a:solidFill>
              </a:rPr>
              <a:t>Vocabulary</a:t>
            </a:r>
            <a:r>
              <a:rPr lang="en-US" sz="2800" i="1" dirty="0">
                <a:solidFill>
                  <a:schemeClr val="accent2">
                    <a:lumMod val="50000"/>
                  </a:schemeClr>
                </a:solidFill>
              </a:rPr>
              <a:t> </a:t>
            </a:r>
          </a:p>
          <a:p>
            <a:r>
              <a:rPr lang="en-US" sz="2800" i="1" dirty="0">
                <a:solidFill>
                  <a:schemeClr val="tx1">
                    <a:lumMod val="95000"/>
                    <a:lumOff val="5000"/>
                  </a:schemeClr>
                </a:solidFill>
              </a:rPr>
              <a:t>Review vocabulary about the city and country.</a:t>
            </a:r>
          </a:p>
        </p:txBody>
      </p:sp>
      <p:sp>
        <p:nvSpPr>
          <p:cNvPr id="41" name="Hộp Văn bản 40">
            <a:extLst>
              <a:ext uri="{FF2B5EF4-FFF2-40B4-BE49-F238E27FC236}">
                <a16:creationId xmlns:a16="http://schemas.microsoft.com/office/drawing/2014/main" id="{2F57772D-CAC3-4593-95B3-499E913D4E32}"/>
              </a:ext>
            </a:extLst>
          </p:cNvPr>
          <p:cNvSpPr txBox="1"/>
          <p:nvPr/>
        </p:nvSpPr>
        <p:spPr>
          <a:xfrm>
            <a:off x="1478755" y="4267885"/>
            <a:ext cx="9389269" cy="2246769"/>
          </a:xfrm>
          <a:prstGeom prst="rect">
            <a:avLst/>
          </a:prstGeom>
          <a:noFill/>
        </p:spPr>
        <p:txBody>
          <a:bodyPr wrap="square">
            <a:spAutoFit/>
          </a:bodyPr>
          <a:lstStyle/>
          <a:p>
            <a:r>
              <a:rPr lang="en-US" sz="2800" b="1" i="1" dirty="0">
                <a:solidFill>
                  <a:schemeClr val="accent2">
                    <a:lumMod val="50000"/>
                  </a:schemeClr>
                </a:solidFill>
              </a:rPr>
              <a:t>Grammar</a:t>
            </a:r>
            <a:r>
              <a:rPr lang="en-US" sz="2800" i="1" dirty="0">
                <a:solidFill>
                  <a:schemeClr val="accent2">
                    <a:lumMod val="50000"/>
                  </a:schemeClr>
                </a:solidFill>
              </a:rPr>
              <a:t> </a:t>
            </a:r>
          </a:p>
          <a:p>
            <a:r>
              <a:rPr lang="en-US" sz="2800" i="1" dirty="0">
                <a:solidFill>
                  <a:schemeClr val="tx1">
                    <a:lumMod val="95000"/>
                    <a:lumOff val="5000"/>
                  </a:schemeClr>
                </a:solidFill>
              </a:rPr>
              <a:t>- Review verbs expressing preferences + </a:t>
            </a:r>
            <a:r>
              <a:rPr lang="en-US" sz="2800" i="1" dirty="0" err="1">
                <a:solidFill>
                  <a:schemeClr val="tx1">
                    <a:lumMod val="95000"/>
                    <a:lumOff val="5000"/>
                  </a:schemeClr>
                </a:solidFill>
              </a:rPr>
              <a:t>to_V</a:t>
            </a:r>
            <a:endParaRPr lang="en-US" sz="2800" i="1" dirty="0">
              <a:solidFill>
                <a:schemeClr val="tx1">
                  <a:lumMod val="95000"/>
                  <a:lumOff val="5000"/>
                </a:schemeClr>
              </a:solidFill>
            </a:endParaRPr>
          </a:p>
          <a:p>
            <a:r>
              <a:rPr lang="en-US" sz="2800" i="1" dirty="0">
                <a:solidFill>
                  <a:schemeClr val="tx1">
                    <a:lumMod val="95000"/>
                    <a:lumOff val="5000"/>
                  </a:schemeClr>
                </a:solidFill>
              </a:rPr>
              <a:t>- Adverbs of frequency</a:t>
            </a:r>
          </a:p>
          <a:p>
            <a:r>
              <a:rPr lang="en-US" sz="2800" i="1" dirty="0">
                <a:solidFill>
                  <a:schemeClr val="tx1">
                    <a:lumMod val="95000"/>
                    <a:lumOff val="5000"/>
                  </a:schemeClr>
                </a:solidFill>
              </a:rPr>
              <a:t>- Quantifiers lots of, many, much</a:t>
            </a:r>
          </a:p>
          <a:p>
            <a:endParaRPr lang="en-US" sz="2800" i="1" dirty="0">
              <a:solidFill>
                <a:schemeClr val="accent2">
                  <a:lumMod val="50000"/>
                </a:schemeClr>
              </a:solidFill>
            </a:endParaRPr>
          </a:p>
        </p:txBody>
      </p:sp>
      <p:sp>
        <p:nvSpPr>
          <p:cNvPr id="38" name="Hộp Văn bản 37">
            <a:extLst>
              <a:ext uri="{FF2B5EF4-FFF2-40B4-BE49-F238E27FC236}">
                <a16:creationId xmlns:a16="http://schemas.microsoft.com/office/drawing/2014/main" id="{3A7104CD-1F89-4AA7-A229-1AD17EC63D6E}"/>
              </a:ext>
            </a:extLst>
          </p:cNvPr>
          <p:cNvSpPr txBox="1"/>
          <p:nvPr/>
        </p:nvSpPr>
        <p:spPr>
          <a:xfrm>
            <a:off x="6903036" y="5448571"/>
            <a:ext cx="3917364" cy="830997"/>
          </a:xfrm>
          <a:prstGeom prst="rect">
            <a:avLst/>
          </a:prstGeom>
          <a:noFill/>
        </p:spPr>
        <p:txBody>
          <a:bodyPr wrap="square">
            <a:spAutoFit/>
          </a:bodyPr>
          <a:lstStyle/>
          <a:p>
            <a:r>
              <a:rPr lang="en-US" sz="2400" b="1" i="1" dirty="0">
                <a:solidFill>
                  <a:schemeClr val="accent2">
                    <a:lumMod val="50000"/>
                  </a:schemeClr>
                </a:solidFill>
              </a:rPr>
              <a:t>Pronunciation</a:t>
            </a:r>
            <a:r>
              <a:rPr lang="en-US" sz="2400" i="1" dirty="0">
                <a:solidFill>
                  <a:schemeClr val="accent2">
                    <a:lumMod val="50000"/>
                  </a:schemeClr>
                </a:solidFill>
              </a:rPr>
              <a:t> </a:t>
            </a:r>
          </a:p>
          <a:p>
            <a:r>
              <a:rPr lang="en-US" sz="2400" i="1" dirty="0">
                <a:solidFill>
                  <a:schemeClr val="bg2">
                    <a:lumMod val="10000"/>
                  </a:schemeClr>
                </a:solidFill>
              </a:rPr>
              <a:t>-</a:t>
            </a:r>
            <a:r>
              <a:rPr lang="en-US" sz="2400" i="1" dirty="0">
                <a:solidFill>
                  <a:srgbClr val="0070C0"/>
                </a:solidFill>
              </a:rPr>
              <a:t> </a:t>
            </a:r>
            <a:r>
              <a:rPr lang="en-US" sz="2400" i="1" dirty="0">
                <a:solidFill>
                  <a:schemeClr val="bg2">
                    <a:lumMod val="10000"/>
                  </a:schemeClr>
                </a:solidFill>
              </a:rPr>
              <a:t>Pronunciation of “</a:t>
            </a:r>
            <a:r>
              <a:rPr lang="en-US" sz="2400" dirty="0" err="1">
                <a:solidFill>
                  <a:schemeClr val="bg2">
                    <a:lumMod val="10000"/>
                  </a:schemeClr>
                </a:solidFill>
              </a:rPr>
              <a:t>tʃ</a:t>
            </a:r>
            <a:r>
              <a:rPr lang="en-US" sz="2400" i="1" dirty="0">
                <a:solidFill>
                  <a:schemeClr val="bg2">
                    <a:lumMod val="10000"/>
                  </a:schemeClr>
                </a:solidFill>
              </a:rPr>
              <a:t>” sound.</a:t>
            </a:r>
          </a:p>
        </p:txBody>
      </p:sp>
    </p:spTree>
    <p:extLst>
      <p:ext uri="{BB962C8B-B14F-4D97-AF65-F5344CB8AC3E}">
        <p14:creationId xmlns:p14="http://schemas.microsoft.com/office/powerpoint/2010/main" val="2296412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0BF261B6-DF29-429D-8EFE-23F5D4F11DEE}"/>
              </a:ext>
            </a:extLst>
          </p:cNvPr>
          <p:cNvSpPr>
            <a:spLocks noGrp="1"/>
          </p:cNvSpPr>
          <p:nvPr>
            <p:ph idx="1"/>
          </p:nvPr>
        </p:nvSpPr>
        <p:spPr>
          <a:xfrm>
            <a:off x="180975" y="2273300"/>
            <a:ext cx="8181975" cy="2746375"/>
          </a:xfrm>
        </p:spPr>
        <p:txBody>
          <a:bodyPr/>
          <a:lstStyle/>
          <a:p>
            <a:pPr marL="0" indent="0">
              <a:buNone/>
            </a:pPr>
            <a:r>
              <a:rPr lang="en-US" dirty="0">
                <a:solidFill>
                  <a:schemeClr val="accent2">
                    <a:lumMod val="50000"/>
                  </a:schemeClr>
                </a:solidFill>
              </a:rPr>
              <a:t>1. </a:t>
            </a:r>
            <a:r>
              <a:rPr lang="en-US" sz="2800" dirty="0">
                <a:solidFill>
                  <a:schemeClr val="accent2">
                    <a:lumMod val="50000"/>
                  </a:schemeClr>
                </a:solidFill>
              </a:rPr>
              <a:t>Review the vocab and grammar in the unit. Practice using them by making sentences.</a:t>
            </a:r>
          </a:p>
          <a:p>
            <a:pPr marL="0" indent="0">
              <a:buNone/>
            </a:pPr>
            <a:r>
              <a:rPr lang="en-US" sz="2800" dirty="0">
                <a:solidFill>
                  <a:schemeClr val="accent2">
                    <a:lumMod val="50000"/>
                  </a:schemeClr>
                </a:solidFill>
              </a:rPr>
              <a:t>2. Prepare the next lesson Unit 3, </a:t>
            </a:r>
            <a:r>
              <a:rPr lang="fr-FR" sz="2800" dirty="0" err="1">
                <a:solidFill>
                  <a:schemeClr val="accent2">
                    <a:lumMod val="50000"/>
                  </a:schemeClr>
                </a:solidFill>
              </a:rPr>
              <a:t>lesson</a:t>
            </a:r>
            <a:r>
              <a:rPr lang="fr-FR" sz="2800" dirty="0">
                <a:solidFill>
                  <a:schemeClr val="accent2">
                    <a:lumMod val="50000"/>
                  </a:schemeClr>
                </a:solidFill>
              </a:rPr>
              <a:t> 1.1 – Vocab. &amp; </a:t>
            </a:r>
            <a:r>
              <a:rPr lang="fr-FR" sz="2800" dirty="0" err="1">
                <a:solidFill>
                  <a:schemeClr val="accent2">
                    <a:lumMod val="50000"/>
                  </a:schemeClr>
                </a:solidFill>
              </a:rPr>
              <a:t>Listening</a:t>
            </a:r>
            <a:r>
              <a:rPr lang="fr-FR" sz="2800" dirty="0">
                <a:solidFill>
                  <a:schemeClr val="accent2">
                    <a:lumMod val="50000"/>
                  </a:schemeClr>
                </a:solidFill>
              </a:rPr>
              <a:t>, pages 24 &amp; 25.</a:t>
            </a:r>
            <a:endParaRPr lang="en-US" sz="2800" dirty="0">
              <a:solidFill>
                <a:schemeClr val="accent2">
                  <a:lumMod val="50000"/>
                </a:schemeClr>
              </a:solidFill>
            </a:endParaRPr>
          </a:p>
          <a:p>
            <a:pPr marL="0" indent="0">
              <a:buNone/>
            </a:pPr>
            <a:r>
              <a:rPr lang="en-US" sz="2800" dirty="0">
                <a:solidFill>
                  <a:schemeClr val="accent2">
                    <a:lumMod val="50000"/>
                  </a:schemeClr>
                </a:solidFill>
              </a:rPr>
              <a:t>3. Play the consolidation games on </a:t>
            </a:r>
            <a:r>
              <a:rPr lang="en-US" sz="2800" dirty="0">
                <a:solidFill>
                  <a:schemeClr val="accent2">
                    <a:lumMod val="50000"/>
                  </a:schemeClr>
                </a:solidFill>
                <a:hlinkClick r:id="rId3">
                  <a:extLst>
                    <a:ext uri="{A12FA001-AC4F-418D-AE19-62706E023703}">
                      <ahyp:hlinkClr xmlns:ahyp="http://schemas.microsoft.com/office/drawing/2018/hyperlinkcolor" val="tx"/>
                    </a:ext>
                  </a:extLst>
                </a:hlinkClick>
              </a:rPr>
              <a:t>www.eduhome.com.vn</a:t>
            </a:r>
            <a:r>
              <a:rPr lang="en-US" sz="2800" dirty="0">
                <a:solidFill>
                  <a:schemeClr val="accent2">
                    <a:lumMod val="50000"/>
                  </a:schemeClr>
                </a:solidFill>
              </a:rPr>
              <a:t> </a:t>
            </a:r>
          </a:p>
        </p:txBody>
      </p:sp>
      <p:sp>
        <p:nvSpPr>
          <p:cNvPr id="4" name="Hình chữ nhật: Góc Tròn 3">
            <a:extLst>
              <a:ext uri="{FF2B5EF4-FFF2-40B4-BE49-F238E27FC236}">
                <a16:creationId xmlns:a16="http://schemas.microsoft.com/office/drawing/2014/main" id="{8E4C9998-ABEA-4306-9FFD-62C78B341109}"/>
              </a:ext>
            </a:extLst>
          </p:cNvPr>
          <p:cNvSpPr/>
          <p:nvPr/>
        </p:nvSpPr>
        <p:spPr>
          <a:xfrm>
            <a:off x="1076325" y="533400"/>
            <a:ext cx="4543426" cy="1095375"/>
          </a:xfrm>
          <a:prstGeom prst="roundRect">
            <a:avLst>
              <a:gd name="adj" fmla="val 27084"/>
            </a:avLst>
          </a:pr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HOMEWORK</a:t>
            </a:r>
          </a:p>
        </p:txBody>
      </p:sp>
    </p:spTree>
    <p:extLst>
      <p:ext uri="{BB962C8B-B14F-4D97-AF65-F5344CB8AC3E}">
        <p14:creationId xmlns:p14="http://schemas.microsoft.com/office/powerpoint/2010/main" val="1983929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566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F28634D-404F-406A-AC2F-5832ACAF17A7}"/>
              </a:ext>
            </a:extLst>
          </p:cNvPr>
          <p:cNvSpPr txBox="1"/>
          <p:nvPr/>
        </p:nvSpPr>
        <p:spPr>
          <a:xfrm>
            <a:off x="4216400" y="228600"/>
            <a:ext cx="4064000" cy="584775"/>
          </a:xfrm>
          <a:prstGeom prst="rect">
            <a:avLst/>
          </a:prstGeom>
          <a:noFill/>
        </p:spPr>
        <p:txBody>
          <a:bodyPr wrap="square">
            <a:spAutoFit/>
          </a:bodyPr>
          <a:lstStyle/>
          <a:p>
            <a:r>
              <a:rPr lang="en-US" sz="3200" b="1" dirty="0">
                <a:solidFill>
                  <a:schemeClr val="accent2">
                    <a:lumMod val="75000"/>
                  </a:schemeClr>
                </a:solidFill>
                <a:effectLst>
                  <a:glow rad="228600">
                    <a:schemeClr val="accent4">
                      <a:satMod val="175000"/>
                      <a:alpha val="40000"/>
                    </a:schemeClr>
                  </a:glow>
                </a:effectLst>
                <a:latin typeface="Arial" panose="020B0604020202020204" pitchFamily="34" charset="0"/>
                <a:cs typeface="Arial" panose="020B0604020202020204" pitchFamily="34" charset="0"/>
              </a:rPr>
              <a:t>Vocabulary review</a:t>
            </a:r>
            <a:endParaRPr lang="en-US" sz="600" dirty="0">
              <a:latin typeface="Arial" panose="020B0604020202020204" pitchFamily="34" charset="0"/>
              <a:cs typeface="Arial" panose="020B0604020202020204" pitchFamily="34" charset="0"/>
            </a:endParaRPr>
          </a:p>
        </p:txBody>
      </p:sp>
      <p:graphicFrame>
        <p:nvGraphicFramePr>
          <p:cNvPr id="6" name="Bảng 6">
            <a:extLst>
              <a:ext uri="{FF2B5EF4-FFF2-40B4-BE49-F238E27FC236}">
                <a16:creationId xmlns:a16="http://schemas.microsoft.com/office/drawing/2014/main" id="{69FBD413-53C0-422A-99CB-A2E7269993C4}"/>
              </a:ext>
            </a:extLst>
          </p:cNvPr>
          <p:cNvGraphicFramePr>
            <a:graphicFrameLocks noGrp="1"/>
          </p:cNvGraphicFramePr>
          <p:nvPr>
            <p:extLst>
              <p:ext uri="{D42A27DB-BD31-4B8C-83A1-F6EECF244321}">
                <p14:modId xmlns:p14="http://schemas.microsoft.com/office/powerpoint/2010/main" val="749412974"/>
              </p:ext>
            </p:extLst>
          </p:nvPr>
        </p:nvGraphicFramePr>
        <p:xfrm>
          <a:off x="558800" y="990600"/>
          <a:ext cx="11125200" cy="5468451"/>
        </p:xfrm>
        <a:graphic>
          <a:graphicData uri="http://schemas.openxmlformats.org/drawingml/2006/table">
            <a:tbl>
              <a:tblPr firstRow="1" bandRow="1">
                <a:tableStyleId>{5940675A-B579-460E-94D1-54222C63F5DA}</a:tableStyleId>
              </a:tblPr>
              <a:tblGrid>
                <a:gridCol w="940937">
                  <a:extLst>
                    <a:ext uri="{9D8B030D-6E8A-4147-A177-3AD203B41FA5}">
                      <a16:colId xmlns:a16="http://schemas.microsoft.com/office/drawing/2014/main" val="1053616342"/>
                    </a:ext>
                  </a:extLst>
                </a:gridCol>
                <a:gridCol w="4650589">
                  <a:extLst>
                    <a:ext uri="{9D8B030D-6E8A-4147-A177-3AD203B41FA5}">
                      <a16:colId xmlns:a16="http://schemas.microsoft.com/office/drawing/2014/main" val="2198470548"/>
                    </a:ext>
                  </a:extLst>
                </a:gridCol>
                <a:gridCol w="5533674">
                  <a:extLst>
                    <a:ext uri="{9D8B030D-6E8A-4147-A177-3AD203B41FA5}">
                      <a16:colId xmlns:a16="http://schemas.microsoft.com/office/drawing/2014/main" val="3675303155"/>
                    </a:ext>
                  </a:extLst>
                </a:gridCol>
              </a:tblGrid>
              <a:tr h="854160">
                <a:tc>
                  <a:txBody>
                    <a:bodyPr/>
                    <a:lstStyle/>
                    <a:p>
                      <a:pPr marL="0" algn="l" defTabSz="914400" rtl="0" eaLnBrk="1" latinLnBrk="0" hangingPunct="1">
                        <a:lnSpc>
                          <a:spcPct val="300000"/>
                        </a:lnSpc>
                      </a:pPr>
                      <a:r>
                        <a:rPr lang="en-US" sz="2100" b="1" kern="1200" dirty="0">
                          <a:solidFill>
                            <a:schemeClr val="accent6">
                              <a:lumMod val="50000"/>
                            </a:schemeClr>
                          </a:solidFill>
                          <a:latin typeface="Arial" panose="020B0604020202020204" pitchFamily="34" charset="0"/>
                          <a:ea typeface="+mn-ea"/>
                          <a:cs typeface="Arial" panose="020B0604020202020204" pitchFamily="34" charset="0"/>
                        </a:rPr>
                        <a:t>No</a:t>
                      </a:r>
                    </a:p>
                  </a:txBody>
                  <a:tcPr marL="60960" marR="60960" marT="30480" marB="30480"/>
                </a:tc>
                <a:tc>
                  <a:txBody>
                    <a:bodyPr/>
                    <a:lstStyle/>
                    <a:p>
                      <a:pPr marL="0" algn="l" defTabSz="914400" rtl="0" eaLnBrk="1" latinLnBrk="0" hangingPunct="1">
                        <a:lnSpc>
                          <a:spcPct val="300000"/>
                        </a:lnSpc>
                      </a:pPr>
                      <a:r>
                        <a:rPr lang="en-US" sz="2100" b="1" kern="1200" dirty="0">
                          <a:solidFill>
                            <a:schemeClr val="accent6">
                              <a:lumMod val="50000"/>
                            </a:schemeClr>
                          </a:solidFill>
                          <a:latin typeface="Arial" panose="020B0604020202020204" pitchFamily="34" charset="0"/>
                          <a:ea typeface="+mn-ea"/>
                          <a:cs typeface="Arial" panose="020B0604020202020204" pitchFamily="34" charset="0"/>
                        </a:rPr>
                        <a:t>            Word</a:t>
                      </a:r>
                    </a:p>
                  </a:txBody>
                  <a:tcPr marL="60960" marR="60960" marT="30480" marB="30480"/>
                </a:tc>
                <a:tc>
                  <a:txBody>
                    <a:bodyPr/>
                    <a:lstStyle/>
                    <a:p>
                      <a:pPr>
                        <a:lnSpc>
                          <a:spcPct val="300000"/>
                        </a:lnSpc>
                      </a:pPr>
                      <a:r>
                        <a:rPr lang="en-US" sz="2100" b="1" dirty="0">
                          <a:solidFill>
                            <a:schemeClr val="accent6">
                              <a:lumMod val="50000"/>
                            </a:schemeClr>
                          </a:solidFill>
                          <a:latin typeface="Arial" panose="020B0604020202020204" pitchFamily="34" charset="0"/>
                          <a:cs typeface="Arial" panose="020B0604020202020204" pitchFamily="34" charset="0"/>
                        </a:rPr>
                        <a:t>         Meaning</a:t>
                      </a:r>
                    </a:p>
                  </a:txBody>
                  <a:tcPr marL="60960" marR="60960" marT="30480" marB="30480"/>
                </a:tc>
                <a:extLst>
                  <a:ext uri="{0D108BD9-81ED-4DB2-BD59-A6C34878D82A}">
                    <a16:rowId xmlns:a16="http://schemas.microsoft.com/office/drawing/2014/main" val="2547737732"/>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328048239"/>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782099013"/>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238770014"/>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694323816"/>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871182833"/>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1128449987"/>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4100802701"/>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534096876"/>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793889696"/>
                  </a:ext>
                </a:extLst>
              </a:tr>
            </a:tbl>
          </a:graphicData>
        </a:graphic>
      </p:graphicFrame>
      <p:sp>
        <p:nvSpPr>
          <p:cNvPr id="7" name="Hộp Văn bản 6">
            <a:extLst>
              <a:ext uri="{FF2B5EF4-FFF2-40B4-BE49-F238E27FC236}">
                <a16:creationId xmlns:a16="http://schemas.microsoft.com/office/drawing/2014/main" id="{6B30CFBB-3301-4D03-BB17-F6F7428C2505}"/>
              </a:ext>
            </a:extLst>
          </p:cNvPr>
          <p:cNvSpPr txBox="1"/>
          <p:nvPr/>
        </p:nvSpPr>
        <p:spPr>
          <a:xfrm>
            <a:off x="1879600" y="1803400"/>
            <a:ext cx="2540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amount</a:t>
            </a:r>
            <a:r>
              <a:rPr lang="en-US" b="1" dirty="0"/>
              <a:t> </a:t>
            </a:r>
            <a:r>
              <a:rPr lang="en-US" sz="2133" b="1" dirty="0">
                <a:solidFill>
                  <a:srgbClr val="1F4E79"/>
                </a:solidFill>
                <a:latin typeface="Times New Roman" panose="02020603050405020304" pitchFamily="18" charset="0"/>
                <a:ea typeface="Calibri" panose="020F0502020204030204" pitchFamily="34" charset="0"/>
              </a:rPr>
              <a:t>(n)</a:t>
            </a:r>
          </a:p>
        </p:txBody>
      </p:sp>
      <p:sp>
        <p:nvSpPr>
          <p:cNvPr id="9" name="Hộp Văn bản 8">
            <a:extLst>
              <a:ext uri="{FF2B5EF4-FFF2-40B4-BE49-F238E27FC236}">
                <a16:creationId xmlns:a16="http://schemas.microsoft.com/office/drawing/2014/main" id="{243F4AD7-5AAB-499B-AD18-AE30C51EFB44}"/>
              </a:ext>
            </a:extLst>
          </p:cNvPr>
          <p:cNvSpPr txBox="1"/>
          <p:nvPr/>
        </p:nvSpPr>
        <p:spPr>
          <a:xfrm>
            <a:off x="1879599" y="2324100"/>
            <a:ext cx="2797175" cy="420564"/>
          </a:xfrm>
          <a:prstGeom prst="rect">
            <a:avLst/>
          </a:prstGeom>
          <a:noFill/>
        </p:spPr>
        <p:txBody>
          <a:bodyPr wrap="square" rtlCol="0">
            <a:spAutoFit/>
          </a:bodyPr>
          <a:lstStyle>
            <a:defPPr>
              <a:defRPr lang="en-US"/>
            </a:defPPr>
            <a:lvl1pPr>
              <a:defRPr sz="2133" b="1">
                <a:solidFill>
                  <a:srgbClr val="1F4E79"/>
                </a:solidFill>
                <a:latin typeface="Times New Roman" panose="02020603050405020304" pitchFamily="18" charset="0"/>
                <a:ea typeface="Calibri" panose="020F0502020204030204" pitchFamily="34" charset="0"/>
              </a:defRPr>
            </a:lvl1pPr>
          </a:lstStyle>
          <a:p>
            <a:r>
              <a:rPr lang="en-US" dirty="0"/>
              <a:t>entertainment(v)</a:t>
            </a:r>
          </a:p>
        </p:txBody>
      </p:sp>
      <p:sp>
        <p:nvSpPr>
          <p:cNvPr id="11" name="Hộp Văn bản 10">
            <a:extLst>
              <a:ext uri="{FF2B5EF4-FFF2-40B4-BE49-F238E27FC236}">
                <a16:creationId xmlns:a16="http://schemas.microsoft.com/office/drawing/2014/main" id="{E407A8AC-B3A5-4F3C-9929-A8A904DB5820}"/>
              </a:ext>
            </a:extLst>
          </p:cNvPr>
          <p:cNvSpPr txBox="1"/>
          <p:nvPr/>
        </p:nvSpPr>
        <p:spPr>
          <a:xfrm>
            <a:off x="1879600" y="2901950"/>
            <a:ext cx="2032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facility (v)</a:t>
            </a:r>
          </a:p>
        </p:txBody>
      </p:sp>
      <p:sp>
        <p:nvSpPr>
          <p:cNvPr id="12" name="Hộp Văn bản 11">
            <a:extLst>
              <a:ext uri="{FF2B5EF4-FFF2-40B4-BE49-F238E27FC236}">
                <a16:creationId xmlns:a16="http://schemas.microsoft.com/office/drawing/2014/main" id="{A8242D1A-D798-4BA4-AF96-2744C6F0EE3A}"/>
              </a:ext>
            </a:extLst>
          </p:cNvPr>
          <p:cNvSpPr txBox="1"/>
          <p:nvPr/>
        </p:nvSpPr>
        <p:spPr>
          <a:xfrm>
            <a:off x="1908175" y="3451225"/>
            <a:ext cx="23876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fresh (v)</a:t>
            </a:r>
          </a:p>
        </p:txBody>
      </p:sp>
      <p:sp>
        <p:nvSpPr>
          <p:cNvPr id="13" name="Hộp Văn bản 12">
            <a:extLst>
              <a:ext uri="{FF2B5EF4-FFF2-40B4-BE49-F238E27FC236}">
                <a16:creationId xmlns:a16="http://schemas.microsoft.com/office/drawing/2014/main" id="{C40D790E-CD00-4A14-83A3-6F05A5907472}"/>
              </a:ext>
            </a:extLst>
          </p:cNvPr>
          <p:cNvSpPr txBox="1"/>
          <p:nvPr/>
        </p:nvSpPr>
        <p:spPr>
          <a:xfrm>
            <a:off x="1870075" y="3921125"/>
            <a:ext cx="2032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nature (n)</a:t>
            </a:r>
          </a:p>
        </p:txBody>
      </p:sp>
      <p:sp>
        <p:nvSpPr>
          <p:cNvPr id="14" name="Hộp Văn bản 13">
            <a:extLst>
              <a:ext uri="{FF2B5EF4-FFF2-40B4-BE49-F238E27FC236}">
                <a16:creationId xmlns:a16="http://schemas.microsoft.com/office/drawing/2014/main" id="{79E02C11-AA21-4E52-86A3-72FD535A3920}"/>
              </a:ext>
            </a:extLst>
          </p:cNvPr>
          <p:cNvSpPr txBox="1"/>
          <p:nvPr/>
        </p:nvSpPr>
        <p:spPr>
          <a:xfrm>
            <a:off x="1879600" y="4435475"/>
            <a:ext cx="2032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noise (n)</a:t>
            </a:r>
          </a:p>
        </p:txBody>
      </p:sp>
      <p:sp>
        <p:nvSpPr>
          <p:cNvPr id="15" name="Hộp Văn bản 14">
            <a:extLst>
              <a:ext uri="{FF2B5EF4-FFF2-40B4-BE49-F238E27FC236}">
                <a16:creationId xmlns:a16="http://schemas.microsoft.com/office/drawing/2014/main" id="{760D5558-C185-4856-A5ED-6533EADF9562}"/>
              </a:ext>
            </a:extLst>
          </p:cNvPr>
          <p:cNvSpPr txBox="1"/>
          <p:nvPr/>
        </p:nvSpPr>
        <p:spPr>
          <a:xfrm>
            <a:off x="1879600" y="4927600"/>
            <a:ext cx="2032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peace (n)</a:t>
            </a:r>
          </a:p>
        </p:txBody>
      </p:sp>
      <p:sp>
        <p:nvSpPr>
          <p:cNvPr id="16" name="Hộp Văn bản 15">
            <a:extLst>
              <a:ext uri="{FF2B5EF4-FFF2-40B4-BE49-F238E27FC236}">
                <a16:creationId xmlns:a16="http://schemas.microsoft.com/office/drawing/2014/main" id="{DDE74EFC-ECCD-42F3-8E72-2FA944F4C8C3}"/>
              </a:ext>
            </a:extLst>
          </p:cNvPr>
          <p:cNvSpPr txBox="1"/>
          <p:nvPr/>
        </p:nvSpPr>
        <p:spPr>
          <a:xfrm>
            <a:off x="1778000" y="5511800"/>
            <a:ext cx="2032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quiet(n)</a:t>
            </a:r>
          </a:p>
        </p:txBody>
      </p:sp>
      <p:sp>
        <p:nvSpPr>
          <p:cNvPr id="19" name="Hộp Văn bản 18">
            <a:extLst>
              <a:ext uri="{FF2B5EF4-FFF2-40B4-BE49-F238E27FC236}">
                <a16:creationId xmlns:a16="http://schemas.microsoft.com/office/drawing/2014/main" id="{8515F085-DA4A-48F3-81EA-CB1A88DDDE09}"/>
              </a:ext>
            </a:extLst>
          </p:cNvPr>
          <p:cNvSpPr txBox="1"/>
          <p:nvPr/>
        </p:nvSpPr>
        <p:spPr>
          <a:xfrm>
            <a:off x="1793875" y="5988050"/>
            <a:ext cx="23876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room</a:t>
            </a:r>
          </a:p>
        </p:txBody>
      </p:sp>
      <p:sp>
        <p:nvSpPr>
          <p:cNvPr id="20" name="Hộp Văn bản 19">
            <a:extLst>
              <a:ext uri="{FF2B5EF4-FFF2-40B4-BE49-F238E27FC236}">
                <a16:creationId xmlns:a16="http://schemas.microsoft.com/office/drawing/2014/main" id="{AACB5336-D6CD-4F9C-805C-90079BD69497}"/>
              </a:ext>
            </a:extLst>
          </p:cNvPr>
          <p:cNvSpPr txBox="1"/>
          <p:nvPr/>
        </p:nvSpPr>
        <p:spPr>
          <a:xfrm>
            <a:off x="711200" y="1905000"/>
            <a:ext cx="3556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1</a:t>
            </a:r>
          </a:p>
        </p:txBody>
      </p:sp>
      <p:sp>
        <p:nvSpPr>
          <p:cNvPr id="21" name="Hộp Văn bản 20">
            <a:extLst>
              <a:ext uri="{FF2B5EF4-FFF2-40B4-BE49-F238E27FC236}">
                <a16:creationId xmlns:a16="http://schemas.microsoft.com/office/drawing/2014/main" id="{47925530-15BF-4F81-81F7-2A22A081C294}"/>
              </a:ext>
            </a:extLst>
          </p:cNvPr>
          <p:cNvSpPr txBox="1"/>
          <p:nvPr/>
        </p:nvSpPr>
        <p:spPr>
          <a:xfrm>
            <a:off x="711200" y="2362200"/>
            <a:ext cx="3556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2</a:t>
            </a:r>
          </a:p>
        </p:txBody>
      </p:sp>
      <p:sp>
        <p:nvSpPr>
          <p:cNvPr id="22" name="Hộp Văn bản 21">
            <a:extLst>
              <a:ext uri="{FF2B5EF4-FFF2-40B4-BE49-F238E27FC236}">
                <a16:creationId xmlns:a16="http://schemas.microsoft.com/office/drawing/2014/main" id="{3D36AF20-33B5-49AE-A552-7D4B2CE5E638}"/>
              </a:ext>
            </a:extLst>
          </p:cNvPr>
          <p:cNvSpPr txBox="1"/>
          <p:nvPr/>
        </p:nvSpPr>
        <p:spPr>
          <a:xfrm>
            <a:off x="711200" y="2819400"/>
            <a:ext cx="3556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3</a:t>
            </a:r>
          </a:p>
        </p:txBody>
      </p:sp>
      <p:sp>
        <p:nvSpPr>
          <p:cNvPr id="23" name="Hộp Văn bản 22">
            <a:extLst>
              <a:ext uri="{FF2B5EF4-FFF2-40B4-BE49-F238E27FC236}">
                <a16:creationId xmlns:a16="http://schemas.microsoft.com/office/drawing/2014/main" id="{44FA0740-413C-4172-8A55-9FC38C4731F3}"/>
              </a:ext>
            </a:extLst>
          </p:cNvPr>
          <p:cNvSpPr txBox="1"/>
          <p:nvPr/>
        </p:nvSpPr>
        <p:spPr>
          <a:xfrm>
            <a:off x="711200" y="3327400"/>
            <a:ext cx="3556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4</a:t>
            </a:r>
          </a:p>
        </p:txBody>
      </p:sp>
      <p:sp>
        <p:nvSpPr>
          <p:cNvPr id="24" name="Hộp Văn bản 23">
            <a:extLst>
              <a:ext uri="{FF2B5EF4-FFF2-40B4-BE49-F238E27FC236}">
                <a16:creationId xmlns:a16="http://schemas.microsoft.com/office/drawing/2014/main" id="{4DE14FB4-2F10-4ED7-BEDD-6039A976385F}"/>
              </a:ext>
            </a:extLst>
          </p:cNvPr>
          <p:cNvSpPr txBox="1"/>
          <p:nvPr/>
        </p:nvSpPr>
        <p:spPr>
          <a:xfrm>
            <a:off x="711200" y="3886200"/>
            <a:ext cx="3556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5</a:t>
            </a:r>
          </a:p>
        </p:txBody>
      </p:sp>
      <p:sp>
        <p:nvSpPr>
          <p:cNvPr id="25" name="Hộp Văn bản 24">
            <a:extLst>
              <a:ext uri="{FF2B5EF4-FFF2-40B4-BE49-F238E27FC236}">
                <a16:creationId xmlns:a16="http://schemas.microsoft.com/office/drawing/2014/main" id="{9CF86836-6B9E-49CB-88E9-416F973157FF}"/>
              </a:ext>
            </a:extLst>
          </p:cNvPr>
          <p:cNvSpPr txBox="1"/>
          <p:nvPr/>
        </p:nvSpPr>
        <p:spPr>
          <a:xfrm>
            <a:off x="711200" y="4394200"/>
            <a:ext cx="3556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6</a:t>
            </a:r>
          </a:p>
        </p:txBody>
      </p:sp>
      <p:sp>
        <p:nvSpPr>
          <p:cNvPr id="26" name="Hộp Văn bản 25">
            <a:extLst>
              <a:ext uri="{FF2B5EF4-FFF2-40B4-BE49-F238E27FC236}">
                <a16:creationId xmlns:a16="http://schemas.microsoft.com/office/drawing/2014/main" id="{18169973-2AC5-4F76-951A-D23DD3EA7EB8}"/>
              </a:ext>
            </a:extLst>
          </p:cNvPr>
          <p:cNvSpPr txBox="1"/>
          <p:nvPr/>
        </p:nvSpPr>
        <p:spPr>
          <a:xfrm>
            <a:off x="711200" y="4851400"/>
            <a:ext cx="3556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7</a:t>
            </a:r>
          </a:p>
        </p:txBody>
      </p:sp>
      <p:sp>
        <p:nvSpPr>
          <p:cNvPr id="27" name="Hộp Văn bản 26">
            <a:extLst>
              <a:ext uri="{FF2B5EF4-FFF2-40B4-BE49-F238E27FC236}">
                <a16:creationId xmlns:a16="http://schemas.microsoft.com/office/drawing/2014/main" id="{F310ED8D-64C2-4C9C-9442-29A8F890B0A1}"/>
              </a:ext>
            </a:extLst>
          </p:cNvPr>
          <p:cNvSpPr txBox="1"/>
          <p:nvPr/>
        </p:nvSpPr>
        <p:spPr>
          <a:xfrm>
            <a:off x="660400" y="5410200"/>
            <a:ext cx="3556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8</a:t>
            </a:r>
          </a:p>
        </p:txBody>
      </p:sp>
      <p:sp>
        <p:nvSpPr>
          <p:cNvPr id="28" name="Hộp Văn bản 27">
            <a:extLst>
              <a:ext uri="{FF2B5EF4-FFF2-40B4-BE49-F238E27FC236}">
                <a16:creationId xmlns:a16="http://schemas.microsoft.com/office/drawing/2014/main" id="{FD5E6D4A-8017-429D-BF85-88ECD5DBF0A1}"/>
              </a:ext>
            </a:extLst>
          </p:cNvPr>
          <p:cNvSpPr txBox="1"/>
          <p:nvPr/>
        </p:nvSpPr>
        <p:spPr>
          <a:xfrm>
            <a:off x="660400" y="5918200"/>
            <a:ext cx="3556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9</a:t>
            </a:r>
          </a:p>
        </p:txBody>
      </p:sp>
      <p:sp>
        <p:nvSpPr>
          <p:cNvPr id="29" name="Hộp Văn bản 28">
            <a:extLst>
              <a:ext uri="{FF2B5EF4-FFF2-40B4-BE49-F238E27FC236}">
                <a16:creationId xmlns:a16="http://schemas.microsoft.com/office/drawing/2014/main" id="{83881895-4CCF-4CBD-9B90-64CC94CAA8D3}"/>
              </a:ext>
            </a:extLst>
          </p:cNvPr>
          <p:cNvSpPr txBox="1"/>
          <p:nvPr/>
        </p:nvSpPr>
        <p:spPr>
          <a:xfrm>
            <a:off x="6330950" y="1924050"/>
            <a:ext cx="2540000" cy="420564"/>
          </a:xfrm>
          <a:prstGeom prst="rect">
            <a:avLst/>
          </a:prstGeom>
          <a:noFill/>
        </p:spPr>
        <p:txBody>
          <a:bodyPr wrap="square" rtlCol="0">
            <a:spAutoFit/>
          </a:bodyPr>
          <a:lstStyle/>
          <a:p>
            <a:r>
              <a:rPr lang="en-US" sz="2133" b="1" dirty="0" err="1">
                <a:solidFill>
                  <a:srgbClr val="7030A0"/>
                </a:solidFill>
                <a:latin typeface="Times New Roman" panose="02020603050405020304" pitchFamily="18" charset="0"/>
              </a:rPr>
              <a:t>Số</a:t>
            </a:r>
            <a:r>
              <a:rPr lang="en-US" sz="2133" b="1" dirty="0">
                <a:solidFill>
                  <a:srgbClr val="7030A0"/>
                </a:solidFill>
                <a:latin typeface="Times New Roman" panose="02020603050405020304" pitchFamily="18" charset="0"/>
              </a:rPr>
              <a:t> </a:t>
            </a:r>
            <a:r>
              <a:rPr lang="en-US" sz="2133" b="1" dirty="0" err="1">
                <a:solidFill>
                  <a:srgbClr val="7030A0"/>
                </a:solidFill>
                <a:latin typeface="Times New Roman" panose="02020603050405020304" pitchFamily="18" charset="0"/>
              </a:rPr>
              <a:t>lượng</a:t>
            </a:r>
            <a:endParaRPr lang="en-US" sz="2133" b="1" dirty="0">
              <a:solidFill>
                <a:srgbClr val="7030A0"/>
              </a:solidFill>
              <a:latin typeface="Times New Roman" panose="02020603050405020304" pitchFamily="18" charset="0"/>
            </a:endParaRPr>
          </a:p>
        </p:txBody>
      </p:sp>
      <p:sp>
        <p:nvSpPr>
          <p:cNvPr id="30" name="Hộp Văn bản 29">
            <a:extLst>
              <a:ext uri="{FF2B5EF4-FFF2-40B4-BE49-F238E27FC236}">
                <a16:creationId xmlns:a16="http://schemas.microsoft.com/office/drawing/2014/main" id="{9FE19892-413A-4578-905F-DC960411CA89}"/>
              </a:ext>
            </a:extLst>
          </p:cNvPr>
          <p:cNvSpPr txBox="1"/>
          <p:nvPr/>
        </p:nvSpPr>
        <p:spPr>
          <a:xfrm>
            <a:off x="6369050" y="2381250"/>
            <a:ext cx="3708400" cy="420564"/>
          </a:xfrm>
          <a:prstGeom prst="rect">
            <a:avLst/>
          </a:prstGeom>
          <a:noFill/>
        </p:spPr>
        <p:txBody>
          <a:bodyPr wrap="square" rtlCol="0">
            <a:spAutoFit/>
          </a:bodyPr>
          <a:lstStyle/>
          <a:p>
            <a:r>
              <a:rPr lang="en-US" sz="2133" b="1" dirty="0" err="1">
                <a:solidFill>
                  <a:srgbClr val="7030A0"/>
                </a:solidFill>
                <a:latin typeface="Times New Roman" panose="02020603050405020304" pitchFamily="18" charset="0"/>
              </a:rPr>
              <a:t>Giải</a:t>
            </a:r>
            <a:r>
              <a:rPr lang="en-US" sz="2133" b="1" dirty="0">
                <a:solidFill>
                  <a:srgbClr val="7030A0"/>
                </a:solidFill>
                <a:latin typeface="Times New Roman" panose="02020603050405020304" pitchFamily="18" charset="0"/>
              </a:rPr>
              <a:t> </a:t>
            </a:r>
            <a:r>
              <a:rPr lang="en-US" sz="2133" b="1" dirty="0" err="1">
                <a:solidFill>
                  <a:srgbClr val="7030A0"/>
                </a:solidFill>
                <a:latin typeface="Times New Roman" panose="02020603050405020304" pitchFamily="18" charset="0"/>
              </a:rPr>
              <a:t>trí</a:t>
            </a:r>
            <a:endParaRPr lang="en-US" sz="2133" b="1" dirty="0">
              <a:solidFill>
                <a:srgbClr val="7030A0"/>
              </a:solidFill>
              <a:latin typeface="Times New Roman" panose="02020603050405020304" pitchFamily="18" charset="0"/>
            </a:endParaRPr>
          </a:p>
        </p:txBody>
      </p:sp>
      <p:sp>
        <p:nvSpPr>
          <p:cNvPr id="32" name="Hộp Văn bản 31">
            <a:extLst>
              <a:ext uri="{FF2B5EF4-FFF2-40B4-BE49-F238E27FC236}">
                <a16:creationId xmlns:a16="http://schemas.microsoft.com/office/drawing/2014/main" id="{F999A8A7-7052-4102-94B2-9B8F20180297}"/>
              </a:ext>
            </a:extLst>
          </p:cNvPr>
          <p:cNvSpPr txBox="1"/>
          <p:nvPr/>
        </p:nvSpPr>
        <p:spPr>
          <a:xfrm>
            <a:off x="6502400" y="2819400"/>
            <a:ext cx="2540000" cy="420564"/>
          </a:xfrm>
          <a:prstGeom prst="rect">
            <a:avLst/>
          </a:prstGeom>
          <a:noFill/>
        </p:spPr>
        <p:txBody>
          <a:bodyPr wrap="square" rtlCol="0">
            <a:spAutoFit/>
          </a:bodyPr>
          <a:lstStyle/>
          <a:p>
            <a:r>
              <a:rPr lang="en-US" sz="2133" b="1" dirty="0" err="1">
                <a:solidFill>
                  <a:srgbClr val="7030A0"/>
                </a:solidFill>
                <a:latin typeface="Times New Roman" panose="02020603050405020304" pitchFamily="18" charset="0"/>
              </a:rPr>
              <a:t>Thiết</a:t>
            </a:r>
            <a:r>
              <a:rPr lang="en-US" sz="2133" b="1" dirty="0">
                <a:solidFill>
                  <a:srgbClr val="7030A0"/>
                </a:solidFill>
                <a:latin typeface="Times New Roman" panose="02020603050405020304" pitchFamily="18" charset="0"/>
              </a:rPr>
              <a:t> </a:t>
            </a:r>
            <a:r>
              <a:rPr lang="en-US" sz="2133" b="1" dirty="0" err="1">
                <a:solidFill>
                  <a:srgbClr val="7030A0"/>
                </a:solidFill>
                <a:latin typeface="Times New Roman" panose="02020603050405020304" pitchFamily="18" charset="0"/>
              </a:rPr>
              <a:t>bị</a:t>
            </a:r>
            <a:endParaRPr lang="en-US" sz="2133" b="1" dirty="0">
              <a:solidFill>
                <a:srgbClr val="7030A0"/>
              </a:solidFill>
              <a:latin typeface="Times New Roman" panose="02020603050405020304" pitchFamily="18" charset="0"/>
            </a:endParaRPr>
          </a:p>
        </p:txBody>
      </p:sp>
      <p:sp>
        <p:nvSpPr>
          <p:cNvPr id="33" name="Hộp Văn bản 32">
            <a:extLst>
              <a:ext uri="{FF2B5EF4-FFF2-40B4-BE49-F238E27FC236}">
                <a16:creationId xmlns:a16="http://schemas.microsoft.com/office/drawing/2014/main" id="{F8659CAF-AFCA-444B-83BE-D8B41E3533BC}"/>
              </a:ext>
            </a:extLst>
          </p:cNvPr>
          <p:cNvSpPr txBox="1"/>
          <p:nvPr/>
        </p:nvSpPr>
        <p:spPr>
          <a:xfrm>
            <a:off x="6502400" y="3378200"/>
            <a:ext cx="2540000" cy="420564"/>
          </a:xfrm>
          <a:prstGeom prst="rect">
            <a:avLst/>
          </a:prstGeom>
          <a:noFill/>
        </p:spPr>
        <p:txBody>
          <a:bodyPr wrap="square" rtlCol="0">
            <a:spAutoFit/>
          </a:bodyPr>
          <a:lstStyle/>
          <a:p>
            <a:r>
              <a:rPr lang="en-US" sz="2133" b="1" dirty="0" err="1">
                <a:solidFill>
                  <a:srgbClr val="7030A0"/>
                </a:solidFill>
                <a:latin typeface="Times New Roman" panose="02020603050405020304" pitchFamily="18" charset="0"/>
              </a:rPr>
              <a:t>Tươi</a:t>
            </a:r>
            <a:r>
              <a:rPr lang="en-US" sz="2133" b="1" dirty="0">
                <a:solidFill>
                  <a:srgbClr val="7030A0"/>
                </a:solidFill>
                <a:latin typeface="Times New Roman" panose="02020603050405020304" pitchFamily="18" charset="0"/>
              </a:rPr>
              <a:t> </a:t>
            </a:r>
            <a:r>
              <a:rPr lang="en-US" sz="2133" b="1" dirty="0" err="1">
                <a:solidFill>
                  <a:srgbClr val="7030A0"/>
                </a:solidFill>
                <a:latin typeface="Times New Roman" panose="02020603050405020304" pitchFamily="18" charset="0"/>
              </a:rPr>
              <a:t>mới</a:t>
            </a:r>
            <a:endParaRPr lang="en-US" sz="2133" b="1" dirty="0">
              <a:solidFill>
                <a:srgbClr val="7030A0"/>
              </a:solidFill>
              <a:latin typeface="Times New Roman" panose="02020603050405020304" pitchFamily="18" charset="0"/>
            </a:endParaRPr>
          </a:p>
        </p:txBody>
      </p:sp>
      <p:sp>
        <p:nvSpPr>
          <p:cNvPr id="34" name="Hộp Văn bản 33">
            <a:extLst>
              <a:ext uri="{FF2B5EF4-FFF2-40B4-BE49-F238E27FC236}">
                <a16:creationId xmlns:a16="http://schemas.microsoft.com/office/drawing/2014/main" id="{C6DED095-ACFE-466C-A107-BBE2FE8DC9B7}"/>
              </a:ext>
            </a:extLst>
          </p:cNvPr>
          <p:cNvSpPr txBox="1"/>
          <p:nvPr/>
        </p:nvSpPr>
        <p:spPr>
          <a:xfrm>
            <a:off x="6502400" y="3886200"/>
            <a:ext cx="2540000" cy="420564"/>
          </a:xfrm>
          <a:prstGeom prst="rect">
            <a:avLst/>
          </a:prstGeom>
          <a:noFill/>
        </p:spPr>
        <p:txBody>
          <a:bodyPr wrap="square" rtlCol="0">
            <a:spAutoFit/>
          </a:bodyPr>
          <a:lstStyle/>
          <a:p>
            <a:r>
              <a:rPr lang="en-US" sz="2133" b="1" dirty="0" err="1">
                <a:solidFill>
                  <a:srgbClr val="7030A0"/>
                </a:solidFill>
                <a:latin typeface="Times New Roman" panose="02020603050405020304" pitchFamily="18" charset="0"/>
              </a:rPr>
              <a:t>Thiên</a:t>
            </a:r>
            <a:r>
              <a:rPr lang="en-US" sz="2133" b="1" dirty="0">
                <a:solidFill>
                  <a:srgbClr val="7030A0"/>
                </a:solidFill>
                <a:latin typeface="Times New Roman" panose="02020603050405020304" pitchFamily="18" charset="0"/>
              </a:rPr>
              <a:t> </a:t>
            </a:r>
            <a:r>
              <a:rPr lang="en-US" sz="2133" b="1" dirty="0" err="1">
                <a:solidFill>
                  <a:srgbClr val="7030A0"/>
                </a:solidFill>
                <a:latin typeface="Times New Roman" panose="02020603050405020304" pitchFamily="18" charset="0"/>
              </a:rPr>
              <a:t>nhiên</a:t>
            </a:r>
            <a:endParaRPr lang="en-US" sz="2133" b="1" dirty="0">
              <a:solidFill>
                <a:srgbClr val="7030A0"/>
              </a:solidFill>
              <a:latin typeface="Times New Roman" panose="02020603050405020304" pitchFamily="18" charset="0"/>
            </a:endParaRPr>
          </a:p>
        </p:txBody>
      </p:sp>
      <p:sp>
        <p:nvSpPr>
          <p:cNvPr id="35" name="Hộp Văn bản 34">
            <a:extLst>
              <a:ext uri="{FF2B5EF4-FFF2-40B4-BE49-F238E27FC236}">
                <a16:creationId xmlns:a16="http://schemas.microsoft.com/office/drawing/2014/main" id="{AEEAF13A-059A-4A47-BFA7-75F60C8AD2A2}"/>
              </a:ext>
            </a:extLst>
          </p:cNvPr>
          <p:cNvSpPr txBox="1"/>
          <p:nvPr/>
        </p:nvSpPr>
        <p:spPr>
          <a:xfrm>
            <a:off x="6502400" y="4394200"/>
            <a:ext cx="3352800" cy="420564"/>
          </a:xfrm>
          <a:prstGeom prst="rect">
            <a:avLst/>
          </a:prstGeom>
          <a:noFill/>
        </p:spPr>
        <p:txBody>
          <a:bodyPr wrap="square" rtlCol="0">
            <a:spAutoFit/>
          </a:bodyPr>
          <a:lstStyle/>
          <a:p>
            <a:r>
              <a:rPr lang="en-US" sz="2133" b="1" dirty="0" err="1">
                <a:solidFill>
                  <a:srgbClr val="7030A0"/>
                </a:solidFill>
                <a:latin typeface="Times New Roman" panose="02020603050405020304" pitchFamily="18" charset="0"/>
              </a:rPr>
              <a:t>Tiếng</a:t>
            </a:r>
            <a:r>
              <a:rPr lang="en-US" sz="2133" b="1" dirty="0">
                <a:solidFill>
                  <a:srgbClr val="7030A0"/>
                </a:solidFill>
                <a:latin typeface="Times New Roman" panose="02020603050405020304" pitchFamily="18" charset="0"/>
              </a:rPr>
              <a:t> </a:t>
            </a:r>
            <a:r>
              <a:rPr lang="en-US" sz="2133" b="1" dirty="0" err="1">
                <a:solidFill>
                  <a:srgbClr val="7030A0"/>
                </a:solidFill>
                <a:latin typeface="Times New Roman" panose="02020603050405020304" pitchFamily="18" charset="0"/>
              </a:rPr>
              <a:t>ồn</a:t>
            </a:r>
            <a:endParaRPr lang="en-US" sz="2133" b="1" dirty="0">
              <a:solidFill>
                <a:srgbClr val="7030A0"/>
              </a:solidFill>
              <a:latin typeface="Times New Roman" panose="02020603050405020304" pitchFamily="18" charset="0"/>
            </a:endParaRPr>
          </a:p>
        </p:txBody>
      </p:sp>
      <p:sp>
        <p:nvSpPr>
          <p:cNvPr id="36" name="Hộp Văn bản 35">
            <a:extLst>
              <a:ext uri="{FF2B5EF4-FFF2-40B4-BE49-F238E27FC236}">
                <a16:creationId xmlns:a16="http://schemas.microsoft.com/office/drawing/2014/main" id="{17DEBC39-EB9A-499F-935F-D6B549256E5A}"/>
              </a:ext>
            </a:extLst>
          </p:cNvPr>
          <p:cNvSpPr txBox="1"/>
          <p:nvPr/>
        </p:nvSpPr>
        <p:spPr>
          <a:xfrm>
            <a:off x="6502400" y="4902200"/>
            <a:ext cx="2540000" cy="420564"/>
          </a:xfrm>
          <a:prstGeom prst="rect">
            <a:avLst/>
          </a:prstGeom>
          <a:noFill/>
        </p:spPr>
        <p:txBody>
          <a:bodyPr wrap="square" rtlCol="0">
            <a:spAutoFit/>
          </a:bodyPr>
          <a:lstStyle/>
          <a:p>
            <a:r>
              <a:rPr lang="en-US" sz="2133" b="1" dirty="0" err="1">
                <a:solidFill>
                  <a:srgbClr val="7030A0"/>
                </a:solidFill>
                <a:latin typeface="Times New Roman" panose="02020603050405020304" pitchFamily="18" charset="0"/>
              </a:rPr>
              <a:t>Hoà</a:t>
            </a:r>
            <a:r>
              <a:rPr lang="en-US" sz="2133" b="1" dirty="0">
                <a:solidFill>
                  <a:srgbClr val="7030A0"/>
                </a:solidFill>
                <a:latin typeface="Times New Roman" panose="02020603050405020304" pitchFamily="18" charset="0"/>
              </a:rPr>
              <a:t> </a:t>
            </a:r>
            <a:r>
              <a:rPr lang="en-US" sz="2133" b="1" dirty="0" err="1">
                <a:solidFill>
                  <a:srgbClr val="7030A0"/>
                </a:solidFill>
                <a:latin typeface="Times New Roman" panose="02020603050405020304" pitchFamily="18" charset="0"/>
              </a:rPr>
              <a:t>bình</a:t>
            </a:r>
            <a:endParaRPr lang="en-US" sz="2133" b="1" dirty="0">
              <a:solidFill>
                <a:srgbClr val="7030A0"/>
              </a:solidFill>
              <a:latin typeface="Times New Roman" panose="02020603050405020304" pitchFamily="18" charset="0"/>
            </a:endParaRPr>
          </a:p>
        </p:txBody>
      </p:sp>
      <p:sp>
        <p:nvSpPr>
          <p:cNvPr id="37" name="Hộp Văn bản 36">
            <a:extLst>
              <a:ext uri="{FF2B5EF4-FFF2-40B4-BE49-F238E27FC236}">
                <a16:creationId xmlns:a16="http://schemas.microsoft.com/office/drawing/2014/main" id="{E3F2B6B6-7430-4CE7-B014-312B20CDDD42}"/>
              </a:ext>
            </a:extLst>
          </p:cNvPr>
          <p:cNvSpPr txBox="1"/>
          <p:nvPr/>
        </p:nvSpPr>
        <p:spPr>
          <a:xfrm>
            <a:off x="6502400" y="5410200"/>
            <a:ext cx="2540000" cy="420564"/>
          </a:xfrm>
          <a:prstGeom prst="rect">
            <a:avLst/>
          </a:prstGeom>
          <a:noFill/>
        </p:spPr>
        <p:txBody>
          <a:bodyPr wrap="square" rtlCol="0">
            <a:spAutoFit/>
          </a:bodyPr>
          <a:lstStyle/>
          <a:p>
            <a:r>
              <a:rPr lang="en-US" sz="2133" b="1" dirty="0" err="1">
                <a:solidFill>
                  <a:srgbClr val="7030A0"/>
                </a:solidFill>
                <a:latin typeface="Times New Roman" panose="02020603050405020304" pitchFamily="18" charset="0"/>
              </a:rPr>
              <a:t>Yên</a:t>
            </a:r>
            <a:r>
              <a:rPr lang="en-US" sz="2133" b="1" dirty="0">
                <a:solidFill>
                  <a:srgbClr val="7030A0"/>
                </a:solidFill>
                <a:latin typeface="Times New Roman" panose="02020603050405020304" pitchFamily="18" charset="0"/>
              </a:rPr>
              <a:t> </a:t>
            </a:r>
            <a:r>
              <a:rPr lang="en-US" sz="2133" b="1" dirty="0" err="1">
                <a:solidFill>
                  <a:srgbClr val="7030A0"/>
                </a:solidFill>
                <a:latin typeface="Times New Roman" panose="02020603050405020304" pitchFamily="18" charset="0"/>
              </a:rPr>
              <a:t>bình</a:t>
            </a:r>
            <a:endParaRPr lang="en-US" sz="2133" b="1" dirty="0">
              <a:solidFill>
                <a:srgbClr val="7030A0"/>
              </a:solidFill>
              <a:latin typeface="Times New Roman" panose="02020603050405020304" pitchFamily="18" charset="0"/>
            </a:endParaRPr>
          </a:p>
        </p:txBody>
      </p:sp>
      <p:sp>
        <p:nvSpPr>
          <p:cNvPr id="38" name="Hộp Văn bản 37">
            <a:extLst>
              <a:ext uri="{FF2B5EF4-FFF2-40B4-BE49-F238E27FC236}">
                <a16:creationId xmlns:a16="http://schemas.microsoft.com/office/drawing/2014/main" id="{E00342B2-E252-4765-94B5-28898CC971B1}"/>
              </a:ext>
            </a:extLst>
          </p:cNvPr>
          <p:cNvSpPr txBox="1"/>
          <p:nvPr/>
        </p:nvSpPr>
        <p:spPr>
          <a:xfrm>
            <a:off x="6502400" y="5918200"/>
            <a:ext cx="3403600" cy="420564"/>
          </a:xfrm>
          <a:prstGeom prst="rect">
            <a:avLst/>
          </a:prstGeom>
          <a:noFill/>
        </p:spPr>
        <p:txBody>
          <a:bodyPr wrap="square" rtlCol="0">
            <a:spAutoFit/>
          </a:bodyPr>
          <a:lstStyle/>
          <a:p>
            <a:r>
              <a:rPr lang="en-US" sz="2133" b="1" dirty="0" err="1">
                <a:solidFill>
                  <a:srgbClr val="7030A0"/>
                </a:solidFill>
                <a:latin typeface="Times New Roman" panose="02020603050405020304" pitchFamily="18" charset="0"/>
              </a:rPr>
              <a:t>Phòng</a:t>
            </a:r>
            <a:r>
              <a:rPr lang="en-US" sz="2133" b="1" dirty="0">
                <a:solidFill>
                  <a:srgbClr val="7030A0"/>
                </a:solidFill>
                <a:latin typeface="Times New Roman" panose="02020603050405020304" pitchFamily="18" charset="0"/>
              </a:rPr>
              <a:t>/ </a:t>
            </a:r>
            <a:r>
              <a:rPr lang="en-US" sz="2133" b="1" dirty="0" err="1">
                <a:solidFill>
                  <a:srgbClr val="7030A0"/>
                </a:solidFill>
                <a:latin typeface="Times New Roman" panose="02020603050405020304" pitchFamily="18" charset="0"/>
              </a:rPr>
              <a:t>căn</a:t>
            </a:r>
            <a:r>
              <a:rPr lang="en-US" sz="2133" b="1" dirty="0">
                <a:solidFill>
                  <a:srgbClr val="7030A0"/>
                </a:solidFill>
                <a:latin typeface="Times New Roman" panose="02020603050405020304" pitchFamily="18" charset="0"/>
              </a:rPr>
              <a:t> </a:t>
            </a:r>
            <a:r>
              <a:rPr lang="en-US" sz="2133" b="1" dirty="0" err="1">
                <a:solidFill>
                  <a:srgbClr val="7030A0"/>
                </a:solidFill>
                <a:latin typeface="Times New Roman" panose="02020603050405020304" pitchFamily="18" charset="0"/>
              </a:rPr>
              <a:t>phòng</a:t>
            </a:r>
            <a:endParaRPr lang="en-US" sz="2133" b="1" dirty="0">
              <a:solidFill>
                <a:srgbClr val="7030A0"/>
              </a:solidFill>
              <a:latin typeface="Times New Roman" panose="02020603050405020304" pitchFamily="18" charset="0"/>
            </a:endParaRPr>
          </a:p>
        </p:txBody>
      </p:sp>
    </p:spTree>
    <p:extLst>
      <p:ext uri="{BB962C8B-B14F-4D97-AF65-F5344CB8AC3E}">
        <p14:creationId xmlns:p14="http://schemas.microsoft.com/office/powerpoint/2010/main" val="329359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ppt_x"/>
                                          </p:val>
                                        </p:tav>
                                        <p:tav tm="100000">
                                          <p:val>
                                            <p:strVal val="#ppt_x"/>
                                          </p:val>
                                        </p:tav>
                                      </p:tavLst>
                                    </p:anim>
                                    <p:anim calcmode="lin" valueType="num">
                                      <p:cBhvr additive="base">
                                        <p:cTn id="7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500" fill="hold"/>
                                        <p:tgtEl>
                                          <p:spTgt spid="36"/>
                                        </p:tgtEl>
                                        <p:attrNameLst>
                                          <p:attrName>ppt_x</p:attrName>
                                        </p:attrNameLst>
                                      </p:cBhvr>
                                      <p:tavLst>
                                        <p:tav tm="0">
                                          <p:val>
                                            <p:strVal val="#ppt_x"/>
                                          </p:val>
                                        </p:tav>
                                        <p:tav tm="100000">
                                          <p:val>
                                            <p:strVal val="#ppt_x"/>
                                          </p:val>
                                        </p:tav>
                                      </p:tavLst>
                                    </p:anim>
                                    <p:anim calcmode="lin" valueType="num">
                                      <p:cBhvr additive="base">
                                        <p:cTn id="8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8"/>
                                        </p:tgtEl>
                                        <p:attrNameLst>
                                          <p:attrName>style.visibility</p:attrName>
                                        </p:attrNameLst>
                                      </p:cBhvr>
                                      <p:to>
                                        <p:strVal val="visible"/>
                                      </p:to>
                                    </p:set>
                                    <p:anim calcmode="lin" valueType="num">
                                      <p:cBhvr additive="base">
                                        <p:cTn id="109" dur="500" fill="hold"/>
                                        <p:tgtEl>
                                          <p:spTgt spid="38"/>
                                        </p:tgtEl>
                                        <p:attrNameLst>
                                          <p:attrName>ppt_x</p:attrName>
                                        </p:attrNameLst>
                                      </p:cBhvr>
                                      <p:tavLst>
                                        <p:tav tm="0">
                                          <p:val>
                                            <p:strVal val="#ppt_x"/>
                                          </p:val>
                                        </p:tav>
                                        <p:tav tm="100000">
                                          <p:val>
                                            <p:strVal val="#ppt_x"/>
                                          </p:val>
                                        </p:tav>
                                      </p:tavLst>
                                    </p:anim>
                                    <p:anim calcmode="lin" valueType="num">
                                      <p:cBhvr additive="base">
                                        <p:cTn id="11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3" grpId="0"/>
      <p:bldP spid="14" grpId="0"/>
      <p:bldP spid="15" grpId="0"/>
      <p:bldP spid="16" grpId="0"/>
      <p:bldP spid="19" grpId="0"/>
      <p:bldP spid="29" grpId="0"/>
      <p:bldP spid="30" grpId="0"/>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F28634D-404F-406A-AC2F-5832ACAF17A7}"/>
              </a:ext>
            </a:extLst>
          </p:cNvPr>
          <p:cNvSpPr txBox="1"/>
          <p:nvPr/>
        </p:nvSpPr>
        <p:spPr>
          <a:xfrm>
            <a:off x="4216400" y="228600"/>
            <a:ext cx="4064000" cy="584775"/>
          </a:xfrm>
          <a:prstGeom prst="rect">
            <a:avLst/>
          </a:prstGeom>
          <a:noFill/>
        </p:spPr>
        <p:txBody>
          <a:bodyPr wrap="square">
            <a:spAutoFit/>
          </a:bodyPr>
          <a:lstStyle/>
          <a:p>
            <a:r>
              <a:rPr lang="en-US" sz="3200" b="1" dirty="0">
                <a:solidFill>
                  <a:schemeClr val="accent2">
                    <a:lumMod val="75000"/>
                  </a:schemeClr>
                </a:solidFill>
                <a:effectLst>
                  <a:glow rad="228600">
                    <a:schemeClr val="accent4">
                      <a:satMod val="175000"/>
                      <a:alpha val="40000"/>
                    </a:schemeClr>
                  </a:glow>
                </a:effectLst>
                <a:latin typeface="Arial" panose="020B0604020202020204" pitchFamily="34" charset="0"/>
                <a:cs typeface="Arial" panose="020B0604020202020204" pitchFamily="34" charset="0"/>
              </a:rPr>
              <a:t>Vocabulary review</a:t>
            </a:r>
            <a:endParaRPr lang="en-US" sz="600" dirty="0">
              <a:latin typeface="Arial" panose="020B0604020202020204" pitchFamily="34" charset="0"/>
              <a:cs typeface="Arial" panose="020B0604020202020204" pitchFamily="34" charset="0"/>
            </a:endParaRPr>
          </a:p>
        </p:txBody>
      </p:sp>
      <p:graphicFrame>
        <p:nvGraphicFramePr>
          <p:cNvPr id="6" name="Bảng 6">
            <a:extLst>
              <a:ext uri="{FF2B5EF4-FFF2-40B4-BE49-F238E27FC236}">
                <a16:creationId xmlns:a16="http://schemas.microsoft.com/office/drawing/2014/main" id="{69FBD413-53C0-422A-99CB-A2E7269993C4}"/>
              </a:ext>
            </a:extLst>
          </p:cNvPr>
          <p:cNvGraphicFramePr>
            <a:graphicFrameLocks noGrp="1"/>
          </p:cNvGraphicFramePr>
          <p:nvPr/>
        </p:nvGraphicFramePr>
        <p:xfrm>
          <a:off x="508000" y="889000"/>
          <a:ext cx="11125200" cy="5468451"/>
        </p:xfrm>
        <a:graphic>
          <a:graphicData uri="http://schemas.openxmlformats.org/drawingml/2006/table">
            <a:tbl>
              <a:tblPr firstRow="1" bandRow="1">
                <a:tableStyleId>{5940675A-B579-460E-94D1-54222C63F5DA}</a:tableStyleId>
              </a:tblPr>
              <a:tblGrid>
                <a:gridCol w="940937">
                  <a:extLst>
                    <a:ext uri="{9D8B030D-6E8A-4147-A177-3AD203B41FA5}">
                      <a16:colId xmlns:a16="http://schemas.microsoft.com/office/drawing/2014/main" val="1053616342"/>
                    </a:ext>
                  </a:extLst>
                </a:gridCol>
                <a:gridCol w="4650589">
                  <a:extLst>
                    <a:ext uri="{9D8B030D-6E8A-4147-A177-3AD203B41FA5}">
                      <a16:colId xmlns:a16="http://schemas.microsoft.com/office/drawing/2014/main" val="2198470548"/>
                    </a:ext>
                  </a:extLst>
                </a:gridCol>
                <a:gridCol w="5533674">
                  <a:extLst>
                    <a:ext uri="{9D8B030D-6E8A-4147-A177-3AD203B41FA5}">
                      <a16:colId xmlns:a16="http://schemas.microsoft.com/office/drawing/2014/main" val="3675303155"/>
                    </a:ext>
                  </a:extLst>
                </a:gridCol>
              </a:tblGrid>
              <a:tr h="854160">
                <a:tc>
                  <a:txBody>
                    <a:bodyPr/>
                    <a:lstStyle/>
                    <a:p>
                      <a:pPr marL="0" algn="l" defTabSz="914400" rtl="0" eaLnBrk="1" latinLnBrk="0" hangingPunct="1">
                        <a:lnSpc>
                          <a:spcPct val="300000"/>
                        </a:lnSpc>
                      </a:pPr>
                      <a:r>
                        <a:rPr lang="en-US" sz="2100" b="1" kern="1200" dirty="0">
                          <a:solidFill>
                            <a:schemeClr val="accent6">
                              <a:lumMod val="50000"/>
                            </a:schemeClr>
                          </a:solidFill>
                          <a:latin typeface="Arial" panose="020B0604020202020204" pitchFamily="34" charset="0"/>
                          <a:ea typeface="+mn-ea"/>
                          <a:cs typeface="Arial" panose="020B0604020202020204" pitchFamily="34" charset="0"/>
                        </a:rPr>
                        <a:t>No</a:t>
                      </a:r>
                    </a:p>
                  </a:txBody>
                  <a:tcPr marL="60960" marR="60960" marT="30480" marB="30480"/>
                </a:tc>
                <a:tc>
                  <a:txBody>
                    <a:bodyPr/>
                    <a:lstStyle/>
                    <a:p>
                      <a:pPr marL="0" algn="l" defTabSz="914400" rtl="0" eaLnBrk="1" latinLnBrk="0" hangingPunct="1">
                        <a:lnSpc>
                          <a:spcPct val="300000"/>
                        </a:lnSpc>
                      </a:pPr>
                      <a:r>
                        <a:rPr lang="en-US" sz="2100" b="1" kern="1200" dirty="0">
                          <a:solidFill>
                            <a:schemeClr val="accent6">
                              <a:lumMod val="50000"/>
                            </a:schemeClr>
                          </a:solidFill>
                          <a:latin typeface="Arial" panose="020B0604020202020204" pitchFamily="34" charset="0"/>
                          <a:ea typeface="+mn-ea"/>
                          <a:cs typeface="Arial" panose="020B0604020202020204" pitchFamily="34" charset="0"/>
                        </a:rPr>
                        <a:t>            Word</a:t>
                      </a:r>
                    </a:p>
                  </a:txBody>
                  <a:tcPr marL="60960" marR="60960" marT="30480" marB="30480"/>
                </a:tc>
                <a:tc>
                  <a:txBody>
                    <a:bodyPr/>
                    <a:lstStyle/>
                    <a:p>
                      <a:pPr>
                        <a:lnSpc>
                          <a:spcPct val="300000"/>
                        </a:lnSpc>
                      </a:pPr>
                      <a:r>
                        <a:rPr lang="en-US" sz="2100" b="1" dirty="0">
                          <a:solidFill>
                            <a:schemeClr val="accent6">
                              <a:lumMod val="50000"/>
                            </a:schemeClr>
                          </a:solidFill>
                          <a:latin typeface="Arial" panose="020B0604020202020204" pitchFamily="34" charset="0"/>
                          <a:cs typeface="Arial" panose="020B0604020202020204" pitchFamily="34" charset="0"/>
                        </a:rPr>
                        <a:t>         Meaning</a:t>
                      </a:r>
                    </a:p>
                  </a:txBody>
                  <a:tcPr marL="60960" marR="60960" marT="30480" marB="30480"/>
                </a:tc>
                <a:extLst>
                  <a:ext uri="{0D108BD9-81ED-4DB2-BD59-A6C34878D82A}">
                    <a16:rowId xmlns:a16="http://schemas.microsoft.com/office/drawing/2014/main" val="2547737732"/>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328048239"/>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782099013"/>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238770014"/>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694323816"/>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871182833"/>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1128449987"/>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4100802701"/>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534096876"/>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793889696"/>
                  </a:ext>
                </a:extLst>
              </a:tr>
            </a:tbl>
          </a:graphicData>
        </a:graphic>
      </p:graphicFrame>
      <p:sp>
        <p:nvSpPr>
          <p:cNvPr id="7" name="Hộp Văn bản 6">
            <a:extLst>
              <a:ext uri="{FF2B5EF4-FFF2-40B4-BE49-F238E27FC236}">
                <a16:creationId xmlns:a16="http://schemas.microsoft.com/office/drawing/2014/main" id="{6B30CFBB-3301-4D03-BB17-F6F7428C2505}"/>
              </a:ext>
            </a:extLst>
          </p:cNvPr>
          <p:cNvSpPr txBox="1"/>
          <p:nvPr/>
        </p:nvSpPr>
        <p:spPr>
          <a:xfrm>
            <a:off x="1879600" y="1803400"/>
            <a:ext cx="2540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rPr>
              <a:t>vehicle</a:t>
            </a:r>
            <a:r>
              <a:rPr lang="en-US" b="1" dirty="0"/>
              <a:t> </a:t>
            </a:r>
            <a:r>
              <a:rPr lang="en-US" sz="2133" b="1" dirty="0">
                <a:solidFill>
                  <a:srgbClr val="1F4E79"/>
                </a:solidFill>
                <a:latin typeface="Times New Roman" panose="02020603050405020304" pitchFamily="18" charset="0"/>
              </a:rPr>
              <a:t>(n)</a:t>
            </a:r>
            <a:endParaRPr lang="en-US" sz="2133" dirty="0"/>
          </a:p>
        </p:txBody>
      </p:sp>
      <p:sp>
        <p:nvSpPr>
          <p:cNvPr id="9" name="Hộp Văn bản 8">
            <a:extLst>
              <a:ext uri="{FF2B5EF4-FFF2-40B4-BE49-F238E27FC236}">
                <a16:creationId xmlns:a16="http://schemas.microsoft.com/office/drawing/2014/main" id="{243F4AD7-5AAB-499B-AD18-AE30C51EFB44}"/>
              </a:ext>
            </a:extLst>
          </p:cNvPr>
          <p:cNvSpPr txBox="1"/>
          <p:nvPr/>
        </p:nvSpPr>
        <p:spPr>
          <a:xfrm>
            <a:off x="1879600" y="2324100"/>
            <a:ext cx="26416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rPr>
              <a:t>spinning top (n)</a:t>
            </a:r>
          </a:p>
        </p:txBody>
      </p:sp>
      <p:sp>
        <p:nvSpPr>
          <p:cNvPr id="11" name="Hộp Văn bản 10">
            <a:extLst>
              <a:ext uri="{FF2B5EF4-FFF2-40B4-BE49-F238E27FC236}">
                <a16:creationId xmlns:a16="http://schemas.microsoft.com/office/drawing/2014/main" id="{E407A8AC-B3A5-4F3C-9929-A8A904DB5820}"/>
              </a:ext>
            </a:extLst>
          </p:cNvPr>
          <p:cNvSpPr txBox="1"/>
          <p:nvPr/>
        </p:nvSpPr>
        <p:spPr>
          <a:xfrm>
            <a:off x="1879600" y="2844800"/>
            <a:ext cx="2540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rPr>
              <a:t>folk (n)</a:t>
            </a:r>
          </a:p>
        </p:txBody>
      </p:sp>
      <p:sp>
        <p:nvSpPr>
          <p:cNvPr id="12" name="Hộp Văn bản 11">
            <a:extLst>
              <a:ext uri="{FF2B5EF4-FFF2-40B4-BE49-F238E27FC236}">
                <a16:creationId xmlns:a16="http://schemas.microsoft.com/office/drawing/2014/main" id="{A8242D1A-D798-4BA4-AF96-2744C6F0EE3A}"/>
              </a:ext>
            </a:extLst>
          </p:cNvPr>
          <p:cNvSpPr txBox="1"/>
          <p:nvPr/>
        </p:nvSpPr>
        <p:spPr>
          <a:xfrm>
            <a:off x="1879600" y="3327400"/>
            <a:ext cx="2032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rPr>
              <a:t>herb (n)</a:t>
            </a:r>
          </a:p>
        </p:txBody>
      </p:sp>
      <p:sp>
        <p:nvSpPr>
          <p:cNvPr id="13" name="Hộp Văn bản 12">
            <a:extLst>
              <a:ext uri="{FF2B5EF4-FFF2-40B4-BE49-F238E27FC236}">
                <a16:creationId xmlns:a16="http://schemas.microsoft.com/office/drawing/2014/main" id="{C40D790E-CD00-4A14-83A3-6F05A5907472}"/>
              </a:ext>
            </a:extLst>
          </p:cNvPr>
          <p:cNvSpPr txBox="1"/>
          <p:nvPr/>
        </p:nvSpPr>
        <p:spPr>
          <a:xfrm>
            <a:off x="1879600" y="3886200"/>
            <a:ext cx="2032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rPr>
              <a:t>hometown (n)</a:t>
            </a:r>
          </a:p>
        </p:txBody>
      </p:sp>
      <p:sp>
        <p:nvSpPr>
          <p:cNvPr id="14" name="Hộp Văn bản 13">
            <a:extLst>
              <a:ext uri="{FF2B5EF4-FFF2-40B4-BE49-F238E27FC236}">
                <a16:creationId xmlns:a16="http://schemas.microsoft.com/office/drawing/2014/main" id="{79E02C11-AA21-4E52-86A3-72FD535A3920}"/>
              </a:ext>
            </a:extLst>
          </p:cNvPr>
          <p:cNvSpPr txBox="1"/>
          <p:nvPr/>
        </p:nvSpPr>
        <p:spPr>
          <a:xfrm>
            <a:off x="1879600" y="4406900"/>
            <a:ext cx="2032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rPr>
              <a:t>jump rope (n)</a:t>
            </a:r>
          </a:p>
        </p:txBody>
      </p:sp>
      <p:sp>
        <p:nvSpPr>
          <p:cNvPr id="15" name="Hộp Văn bản 14">
            <a:extLst>
              <a:ext uri="{FF2B5EF4-FFF2-40B4-BE49-F238E27FC236}">
                <a16:creationId xmlns:a16="http://schemas.microsoft.com/office/drawing/2014/main" id="{760D5558-C185-4856-A5ED-6533EADF9562}"/>
              </a:ext>
            </a:extLst>
          </p:cNvPr>
          <p:cNvSpPr txBox="1"/>
          <p:nvPr/>
        </p:nvSpPr>
        <p:spPr>
          <a:xfrm>
            <a:off x="1879600" y="4927600"/>
            <a:ext cx="2032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rPr>
              <a:t>pick (n)</a:t>
            </a:r>
          </a:p>
        </p:txBody>
      </p:sp>
      <p:sp>
        <p:nvSpPr>
          <p:cNvPr id="16" name="Hộp Văn bản 15">
            <a:extLst>
              <a:ext uri="{FF2B5EF4-FFF2-40B4-BE49-F238E27FC236}">
                <a16:creationId xmlns:a16="http://schemas.microsoft.com/office/drawing/2014/main" id="{DDE74EFC-ECCD-42F3-8E72-2FA944F4C8C3}"/>
              </a:ext>
            </a:extLst>
          </p:cNvPr>
          <p:cNvSpPr txBox="1"/>
          <p:nvPr/>
        </p:nvSpPr>
        <p:spPr>
          <a:xfrm>
            <a:off x="1857374" y="5410200"/>
            <a:ext cx="2460625"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rPr>
              <a:t>tug of war (n)</a:t>
            </a:r>
          </a:p>
        </p:txBody>
      </p:sp>
      <p:sp>
        <p:nvSpPr>
          <p:cNvPr id="19" name="Hộp Văn bản 18">
            <a:extLst>
              <a:ext uri="{FF2B5EF4-FFF2-40B4-BE49-F238E27FC236}">
                <a16:creationId xmlns:a16="http://schemas.microsoft.com/office/drawing/2014/main" id="{8515F085-DA4A-48F3-81EA-CB1A88DDDE09}"/>
              </a:ext>
            </a:extLst>
          </p:cNvPr>
          <p:cNvSpPr txBox="1"/>
          <p:nvPr/>
        </p:nvSpPr>
        <p:spPr>
          <a:xfrm>
            <a:off x="1879599" y="5918200"/>
            <a:ext cx="3730626"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rPr>
              <a:t>people’s committee (n)</a:t>
            </a:r>
          </a:p>
        </p:txBody>
      </p:sp>
      <p:sp>
        <p:nvSpPr>
          <p:cNvPr id="20" name="Hộp Văn bản 19">
            <a:extLst>
              <a:ext uri="{FF2B5EF4-FFF2-40B4-BE49-F238E27FC236}">
                <a16:creationId xmlns:a16="http://schemas.microsoft.com/office/drawing/2014/main" id="{AACB5336-D6CD-4F9C-805C-90079BD69497}"/>
              </a:ext>
            </a:extLst>
          </p:cNvPr>
          <p:cNvSpPr txBox="1"/>
          <p:nvPr/>
        </p:nvSpPr>
        <p:spPr>
          <a:xfrm>
            <a:off x="711199" y="1905000"/>
            <a:ext cx="574675"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10</a:t>
            </a:r>
          </a:p>
        </p:txBody>
      </p:sp>
      <p:sp>
        <p:nvSpPr>
          <p:cNvPr id="21" name="Hộp Văn bản 20">
            <a:extLst>
              <a:ext uri="{FF2B5EF4-FFF2-40B4-BE49-F238E27FC236}">
                <a16:creationId xmlns:a16="http://schemas.microsoft.com/office/drawing/2014/main" id="{47925530-15BF-4F81-81F7-2A22A081C294}"/>
              </a:ext>
            </a:extLst>
          </p:cNvPr>
          <p:cNvSpPr txBox="1"/>
          <p:nvPr/>
        </p:nvSpPr>
        <p:spPr>
          <a:xfrm>
            <a:off x="711200" y="2362200"/>
            <a:ext cx="4572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11</a:t>
            </a:r>
          </a:p>
        </p:txBody>
      </p:sp>
      <p:sp>
        <p:nvSpPr>
          <p:cNvPr id="22" name="Hộp Văn bản 21">
            <a:extLst>
              <a:ext uri="{FF2B5EF4-FFF2-40B4-BE49-F238E27FC236}">
                <a16:creationId xmlns:a16="http://schemas.microsoft.com/office/drawing/2014/main" id="{3D36AF20-33B5-49AE-A552-7D4B2CE5E638}"/>
              </a:ext>
            </a:extLst>
          </p:cNvPr>
          <p:cNvSpPr txBox="1"/>
          <p:nvPr/>
        </p:nvSpPr>
        <p:spPr>
          <a:xfrm>
            <a:off x="711200" y="2819400"/>
            <a:ext cx="5588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12</a:t>
            </a:r>
          </a:p>
        </p:txBody>
      </p:sp>
      <p:sp>
        <p:nvSpPr>
          <p:cNvPr id="23" name="Hộp Văn bản 22">
            <a:extLst>
              <a:ext uri="{FF2B5EF4-FFF2-40B4-BE49-F238E27FC236}">
                <a16:creationId xmlns:a16="http://schemas.microsoft.com/office/drawing/2014/main" id="{44FA0740-413C-4172-8A55-9FC38C4731F3}"/>
              </a:ext>
            </a:extLst>
          </p:cNvPr>
          <p:cNvSpPr txBox="1"/>
          <p:nvPr/>
        </p:nvSpPr>
        <p:spPr>
          <a:xfrm>
            <a:off x="711200" y="3327400"/>
            <a:ext cx="5080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13</a:t>
            </a:r>
          </a:p>
        </p:txBody>
      </p:sp>
      <p:sp>
        <p:nvSpPr>
          <p:cNvPr id="24" name="Hộp Văn bản 23">
            <a:extLst>
              <a:ext uri="{FF2B5EF4-FFF2-40B4-BE49-F238E27FC236}">
                <a16:creationId xmlns:a16="http://schemas.microsoft.com/office/drawing/2014/main" id="{4DE14FB4-2F10-4ED7-BEDD-6039A976385F}"/>
              </a:ext>
            </a:extLst>
          </p:cNvPr>
          <p:cNvSpPr txBox="1"/>
          <p:nvPr/>
        </p:nvSpPr>
        <p:spPr>
          <a:xfrm>
            <a:off x="711200" y="3886200"/>
            <a:ext cx="5588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14</a:t>
            </a:r>
          </a:p>
        </p:txBody>
      </p:sp>
      <p:sp>
        <p:nvSpPr>
          <p:cNvPr id="25" name="Hộp Văn bản 24">
            <a:extLst>
              <a:ext uri="{FF2B5EF4-FFF2-40B4-BE49-F238E27FC236}">
                <a16:creationId xmlns:a16="http://schemas.microsoft.com/office/drawing/2014/main" id="{9CF86836-6B9E-49CB-88E9-416F973157FF}"/>
              </a:ext>
            </a:extLst>
          </p:cNvPr>
          <p:cNvSpPr txBox="1"/>
          <p:nvPr/>
        </p:nvSpPr>
        <p:spPr>
          <a:xfrm>
            <a:off x="711200" y="4394200"/>
            <a:ext cx="5080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15</a:t>
            </a:r>
          </a:p>
        </p:txBody>
      </p:sp>
      <p:sp>
        <p:nvSpPr>
          <p:cNvPr id="26" name="Hộp Văn bản 25">
            <a:extLst>
              <a:ext uri="{FF2B5EF4-FFF2-40B4-BE49-F238E27FC236}">
                <a16:creationId xmlns:a16="http://schemas.microsoft.com/office/drawing/2014/main" id="{18169973-2AC5-4F76-951A-D23DD3EA7EB8}"/>
              </a:ext>
            </a:extLst>
          </p:cNvPr>
          <p:cNvSpPr txBox="1"/>
          <p:nvPr/>
        </p:nvSpPr>
        <p:spPr>
          <a:xfrm>
            <a:off x="711200" y="4851400"/>
            <a:ext cx="5080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16</a:t>
            </a:r>
          </a:p>
        </p:txBody>
      </p:sp>
      <p:sp>
        <p:nvSpPr>
          <p:cNvPr id="27" name="Hộp Văn bản 26">
            <a:extLst>
              <a:ext uri="{FF2B5EF4-FFF2-40B4-BE49-F238E27FC236}">
                <a16:creationId xmlns:a16="http://schemas.microsoft.com/office/drawing/2014/main" id="{F310ED8D-64C2-4C9C-9442-29A8F890B0A1}"/>
              </a:ext>
            </a:extLst>
          </p:cNvPr>
          <p:cNvSpPr txBox="1"/>
          <p:nvPr/>
        </p:nvSpPr>
        <p:spPr>
          <a:xfrm>
            <a:off x="660400" y="5410200"/>
            <a:ext cx="53975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17</a:t>
            </a:r>
          </a:p>
        </p:txBody>
      </p:sp>
      <p:sp>
        <p:nvSpPr>
          <p:cNvPr id="28" name="Hộp Văn bản 27">
            <a:extLst>
              <a:ext uri="{FF2B5EF4-FFF2-40B4-BE49-F238E27FC236}">
                <a16:creationId xmlns:a16="http://schemas.microsoft.com/office/drawing/2014/main" id="{FD5E6D4A-8017-429D-BF85-88ECD5DBF0A1}"/>
              </a:ext>
            </a:extLst>
          </p:cNvPr>
          <p:cNvSpPr txBox="1"/>
          <p:nvPr/>
        </p:nvSpPr>
        <p:spPr>
          <a:xfrm>
            <a:off x="660399" y="5918200"/>
            <a:ext cx="492125"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18</a:t>
            </a:r>
          </a:p>
        </p:txBody>
      </p:sp>
      <p:sp>
        <p:nvSpPr>
          <p:cNvPr id="29" name="Hộp Văn bản 28">
            <a:extLst>
              <a:ext uri="{FF2B5EF4-FFF2-40B4-BE49-F238E27FC236}">
                <a16:creationId xmlns:a16="http://schemas.microsoft.com/office/drawing/2014/main" id="{8B344C7D-EAFC-4ED5-B759-705C22644396}"/>
              </a:ext>
            </a:extLst>
          </p:cNvPr>
          <p:cNvSpPr txBox="1"/>
          <p:nvPr/>
        </p:nvSpPr>
        <p:spPr>
          <a:xfrm>
            <a:off x="6146800" y="1854200"/>
            <a:ext cx="3403600" cy="420564"/>
          </a:xfrm>
          <a:prstGeom prst="rect">
            <a:avLst/>
          </a:prstGeom>
          <a:noFill/>
        </p:spPr>
        <p:txBody>
          <a:bodyPr wrap="square" rtlCol="0">
            <a:spAutoFit/>
          </a:bodyPr>
          <a:lstStyle/>
          <a:p>
            <a:r>
              <a:rPr lang="en-US" sz="2133" b="1" dirty="0">
                <a:solidFill>
                  <a:srgbClr val="7030A0"/>
                </a:solidFill>
                <a:latin typeface="Times New Roman" panose="02020603050405020304" pitchFamily="18" charset="0"/>
              </a:rPr>
              <a:t>Xe </a:t>
            </a:r>
            <a:r>
              <a:rPr lang="en-US" sz="2133" b="1" dirty="0" err="1">
                <a:solidFill>
                  <a:srgbClr val="7030A0"/>
                </a:solidFill>
                <a:latin typeface="Times New Roman" panose="02020603050405020304" pitchFamily="18" charset="0"/>
              </a:rPr>
              <a:t>cộ</a:t>
            </a:r>
            <a:endParaRPr lang="en-US" sz="2133" b="1" dirty="0">
              <a:solidFill>
                <a:srgbClr val="7030A0"/>
              </a:solidFill>
              <a:latin typeface="Times New Roman" panose="02020603050405020304" pitchFamily="18" charset="0"/>
            </a:endParaRPr>
          </a:p>
        </p:txBody>
      </p:sp>
      <p:sp>
        <p:nvSpPr>
          <p:cNvPr id="30" name="Hộp Văn bản 29">
            <a:extLst>
              <a:ext uri="{FF2B5EF4-FFF2-40B4-BE49-F238E27FC236}">
                <a16:creationId xmlns:a16="http://schemas.microsoft.com/office/drawing/2014/main" id="{366923E2-614A-43D8-9009-073451AD9B04}"/>
              </a:ext>
            </a:extLst>
          </p:cNvPr>
          <p:cNvSpPr txBox="1"/>
          <p:nvPr/>
        </p:nvSpPr>
        <p:spPr>
          <a:xfrm>
            <a:off x="6146800" y="2362200"/>
            <a:ext cx="4521200" cy="420564"/>
          </a:xfrm>
          <a:prstGeom prst="rect">
            <a:avLst/>
          </a:prstGeom>
          <a:noFill/>
        </p:spPr>
        <p:txBody>
          <a:bodyPr wrap="square" rtlCol="0">
            <a:spAutoFit/>
          </a:bodyPr>
          <a:lstStyle/>
          <a:p>
            <a:r>
              <a:rPr lang="en-US" sz="2133" b="1" dirty="0">
                <a:solidFill>
                  <a:srgbClr val="7030A0"/>
                </a:solidFill>
                <a:latin typeface="Times New Roman" panose="02020603050405020304" pitchFamily="18" charset="0"/>
              </a:rPr>
              <a:t>Con quay</a:t>
            </a:r>
          </a:p>
        </p:txBody>
      </p:sp>
      <p:sp>
        <p:nvSpPr>
          <p:cNvPr id="31" name="Hộp Văn bản 30">
            <a:extLst>
              <a:ext uri="{FF2B5EF4-FFF2-40B4-BE49-F238E27FC236}">
                <a16:creationId xmlns:a16="http://schemas.microsoft.com/office/drawing/2014/main" id="{8DFDB549-2764-4BDF-9456-4BA8C37D2974}"/>
              </a:ext>
            </a:extLst>
          </p:cNvPr>
          <p:cNvSpPr txBox="1"/>
          <p:nvPr/>
        </p:nvSpPr>
        <p:spPr>
          <a:xfrm>
            <a:off x="6146800" y="2819400"/>
            <a:ext cx="3403600" cy="420564"/>
          </a:xfrm>
          <a:prstGeom prst="rect">
            <a:avLst/>
          </a:prstGeom>
          <a:noFill/>
        </p:spPr>
        <p:txBody>
          <a:bodyPr wrap="square" rtlCol="0">
            <a:spAutoFit/>
          </a:bodyPr>
          <a:lstStyle/>
          <a:p>
            <a:r>
              <a:rPr lang="en-US" sz="2133" b="1" dirty="0" err="1">
                <a:solidFill>
                  <a:srgbClr val="7030A0"/>
                </a:solidFill>
                <a:latin typeface="Times New Roman" panose="02020603050405020304" pitchFamily="18" charset="0"/>
              </a:rPr>
              <a:t>Dân</a:t>
            </a:r>
            <a:r>
              <a:rPr lang="en-US" sz="2133" b="1" dirty="0">
                <a:solidFill>
                  <a:srgbClr val="7030A0"/>
                </a:solidFill>
                <a:latin typeface="Times New Roman" panose="02020603050405020304" pitchFamily="18" charset="0"/>
              </a:rPr>
              <a:t> </a:t>
            </a:r>
            <a:r>
              <a:rPr lang="en-US" sz="2133" b="1" dirty="0" err="1">
                <a:solidFill>
                  <a:srgbClr val="7030A0"/>
                </a:solidFill>
                <a:latin typeface="Times New Roman" panose="02020603050405020304" pitchFamily="18" charset="0"/>
              </a:rPr>
              <a:t>gian</a:t>
            </a:r>
            <a:endParaRPr lang="en-US" sz="2133" b="1" dirty="0">
              <a:solidFill>
                <a:srgbClr val="7030A0"/>
              </a:solidFill>
              <a:latin typeface="Times New Roman" panose="02020603050405020304" pitchFamily="18" charset="0"/>
            </a:endParaRPr>
          </a:p>
        </p:txBody>
      </p:sp>
      <p:sp>
        <p:nvSpPr>
          <p:cNvPr id="32" name="Hộp Văn bản 31">
            <a:extLst>
              <a:ext uri="{FF2B5EF4-FFF2-40B4-BE49-F238E27FC236}">
                <a16:creationId xmlns:a16="http://schemas.microsoft.com/office/drawing/2014/main" id="{CD9D077B-C8B0-4F71-8D7F-80A42C9016C4}"/>
              </a:ext>
            </a:extLst>
          </p:cNvPr>
          <p:cNvSpPr txBox="1"/>
          <p:nvPr/>
        </p:nvSpPr>
        <p:spPr>
          <a:xfrm>
            <a:off x="6248400" y="3327400"/>
            <a:ext cx="3403600" cy="420564"/>
          </a:xfrm>
          <a:prstGeom prst="rect">
            <a:avLst/>
          </a:prstGeom>
          <a:noFill/>
        </p:spPr>
        <p:txBody>
          <a:bodyPr wrap="square" rtlCol="0">
            <a:spAutoFit/>
          </a:bodyPr>
          <a:lstStyle/>
          <a:p>
            <a:r>
              <a:rPr lang="en-US" sz="2133" b="1" dirty="0" err="1">
                <a:solidFill>
                  <a:srgbClr val="7030A0"/>
                </a:solidFill>
                <a:latin typeface="Times New Roman" panose="02020603050405020304" pitchFamily="18" charset="0"/>
              </a:rPr>
              <a:t>Chăn</a:t>
            </a:r>
            <a:r>
              <a:rPr lang="en-US" sz="2133" b="1" dirty="0">
                <a:solidFill>
                  <a:srgbClr val="7030A0"/>
                </a:solidFill>
                <a:latin typeface="Times New Roman" panose="02020603050405020304" pitchFamily="18" charset="0"/>
              </a:rPr>
              <a:t> (</a:t>
            </a:r>
            <a:r>
              <a:rPr lang="en-US" sz="2133" b="1" dirty="0" err="1">
                <a:solidFill>
                  <a:srgbClr val="7030A0"/>
                </a:solidFill>
                <a:latin typeface="Times New Roman" panose="02020603050405020304" pitchFamily="18" charset="0"/>
              </a:rPr>
              <a:t>gia</a:t>
            </a:r>
            <a:r>
              <a:rPr lang="en-US" sz="2133" b="1" dirty="0">
                <a:solidFill>
                  <a:srgbClr val="7030A0"/>
                </a:solidFill>
                <a:latin typeface="Times New Roman" panose="02020603050405020304" pitchFamily="18" charset="0"/>
              </a:rPr>
              <a:t> </a:t>
            </a:r>
            <a:r>
              <a:rPr lang="en-US" sz="2133" b="1" dirty="0" err="1">
                <a:solidFill>
                  <a:srgbClr val="7030A0"/>
                </a:solidFill>
                <a:latin typeface="Times New Roman" panose="02020603050405020304" pitchFamily="18" charset="0"/>
              </a:rPr>
              <a:t>súc</a:t>
            </a:r>
            <a:r>
              <a:rPr lang="en-US" sz="2133" b="1" dirty="0">
                <a:solidFill>
                  <a:srgbClr val="7030A0"/>
                </a:solidFill>
                <a:latin typeface="Times New Roman" panose="02020603050405020304" pitchFamily="18" charset="0"/>
              </a:rPr>
              <a:t>)</a:t>
            </a:r>
          </a:p>
        </p:txBody>
      </p:sp>
      <p:sp>
        <p:nvSpPr>
          <p:cNvPr id="33" name="Hộp Văn bản 32">
            <a:extLst>
              <a:ext uri="{FF2B5EF4-FFF2-40B4-BE49-F238E27FC236}">
                <a16:creationId xmlns:a16="http://schemas.microsoft.com/office/drawing/2014/main" id="{221D2268-AA50-4FA6-BF60-B5A32575C074}"/>
              </a:ext>
            </a:extLst>
          </p:cNvPr>
          <p:cNvSpPr txBox="1"/>
          <p:nvPr/>
        </p:nvSpPr>
        <p:spPr>
          <a:xfrm>
            <a:off x="6197600" y="3886200"/>
            <a:ext cx="3403600" cy="420564"/>
          </a:xfrm>
          <a:prstGeom prst="rect">
            <a:avLst/>
          </a:prstGeom>
          <a:noFill/>
        </p:spPr>
        <p:txBody>
          <a:bodyPr wrap="square" rtlCol="0">
            <a:spAutoFit/>
          </a:bodyPr>
          <a:lstStyle/>
          <a:p>
            <a:r>
              <a:rPr lang="en-US" sz="2133" b="1" dirty="0" err="1">
                <a:solidFill>
                  <a:srgbClr val="7030A0"/>
                </a:solidFill>
                <a:latin typeface="Times New Roman" panose="02020603050405020304" pitchFamily="18" charset="0"/>
              </a:rPr>
              <a:t>Quê</a:t>
            </a:r>
            <a:r>
              <a:rPr lang="en-US" sz="2133" b="1" dirty="0">
                <a:solidFill>
                  <a:srgbClr val="7030A0"/>
                </a:solidFill>
                <a:latin typeface="Times New Roman" panose="02020603050405020304" pitchFamily="18" charset="0"/>
              </a:rPr>
              <a:t> </a:t>
            </a:r>
            <a:r>
              <a:rPr lang="en-US" sz="2133" b="1" dirty="0" err="1">
                <a:solidFill>
                  <a:srgbClr val="7030A0"/>
                </a:solidFill>
                <a:latin typeface="Times New Roman" panose="02020603050405020304" pitchFamily="18" charset="0"/>
              </a:rPr>
              <a:t>hương</a:t>
            </a:r>
            <a:endParaRPr lang="en-US" sz="2133" b="1" dirty="0">
              <a:solidFill>
                <a:srgbClr val="7030A0"/>
              </a:solidFill>
              <a:latin typeface="Times New Roman" panose="02020603050405020304" pitchFamily="18" charset="0"/>
            </a:endParaRPr>
          </a:p>
        </p:txBody>
      </p:sp>
      <p:sp>
        <p:nvSpPr>
          <p:cNvPr id="34" name="Hộp Văn bản 33">
            <a:extLst>
              <a:ext uri="{FF2B5EF4-FFF2-40B4-BE49-F238E27FC236}">
                <a16:creationId xmlns:a16="http://schemas.microsoft.com/office/drawing/2014/main" id="{254FBF2C-5A92-4EBC-A640-154078D7FE41}"/>
              </a:ext>
            </a:extLst>
          </p:cNvPr>
          <p:cNvSpPr txBox="1"/>
          <p:nvPr/>
        </p:nvSpPr>
        <p:spPr>
          <a:xfrm>
            <a:off x="6197600" y="4394200"/>
            <a:ext cx="3403600" cy="420564"/>
          </a:xfrm>
          <a:prstGeom prst="rect">
            <a:avLst/>
          </a:prstGeom>
          <a:noFill/>
        </p:spPr>
        <p:txBody>
          <a:bodyPr wrap="square" rtlCol="0">
            <a:spAutoFit/>
          </a:bodyPr>
          <a:lstStyle/>
          <a:p>
            <a:r>
              <a:rPr lang="en-US" sz="2133" b="1" dirty="0" err="1">
                <a:solidFill>
                  <a:srgbClr val="7030A0"/>
                </a:solidFill>
                <a:latin typeface="Times New Roman" panose="02020603050405020304" pitchFamily="18" charset="0"/>
              </a:rPr>
              <a:t>Nhảy</a:t>
            </a:r>
            <a:r>
              <a:rPr lang="en-US" sz="2133" b="1" dirty="0">
                <a:solidFill>
                  <a:srgbClr val="7030A0"/>
                </a:solidFill>
                <a:latin typeface="Times New Roman" panose="02020603050405020304" pitchFamily="18" charset="0"/>
              </a:rPr>
              <a:t> </a:t>
            </a:r>
            <a:r>
              <a:rPr lang="en-US" sz="2133" b="1" dirty="0" err="1">
                <a:solidFill>
                  <a:srgbClr val="7030A0"/>
                </a:solidFill>
                <a:latin typeface="Times New Roman" panose="02020603050405020304" pitchFamily="18" charset="0"/>
              </a:rPr>
              <a:t>dây</a:t>
            </a:r>
            <a:endParaRPr lang="en-US" sz="2133" b="1" dirty="0">
              <a:solidFill>
                <a:srgbClr val="7030A0"/>
              </a:solidFill>
              <a:latin typeface="Times New Roman" panose="02020603050405020304" pitchFamily="18" charset="0"/>
            </a:endParaRPr>
          </a:p>
        </p:txBody>
      </p:sp>
      <p:sp>
        <p:nvSpPr>
          <p:cNvPr id="35" name="Hộp Văn bản 34">
            <a:extLst>
              <a:ext uri="{FF2B5EF4-FFF2-40B4-BE49-F238E27FC236}">
                <a16:creationId xmlns:a16="http://schemas.microsoft.com/office/drawing/2014/main" id="{C2871D13-5ED3-49D7-932F-EE420CB10292}"/>
              </a:ext>
            </a:extLst>
          </p:cNvPr>
          <p:cNvSpPr txBox="1"/>
          <p:nvPr/>
        </p:nvSpPr>
        <p:spPr>
          <a:xfrm>
            <a:off x="6197600" y="4902200"/>
            <a:ext cx="3403600" cy="420564"/>
          </a:xfrm>
          <a:prstGeom prst="rect">
            <a:avLst/>
          </a:prstGeom>
          <a:noFill/>
        </p:spPr>
        <p:txBody>
          <a:bodyPr wrap="square" rtlCol="0">
            <a:spAutoFit/>
          </a:bodyPr>
          <a:lstStyle/>
          <a:p>
            <a:r>
              <a:rPr lang="en-US" sz="2133" b="1" dirty="0">
                <a:solidFill>
                  <a:srgbClr val="7030A0"/>
                </a:solidFill>
                <a:latin typeface="Times New Roman" panose="02020603050405020304" pitchFamily="18" charset="0"/>
              </a:rPr>
              <a:t>Thu </a:t>
            </a:r>
            <a:r>
              <a:rPr lang="en-US" sz="2133" b="1" dirty="0" err="1">
                <a:solidFill>
                  <a:srgbClr val="7030A0"/>
                </a:solidFill>
                <a:latin typeface="Times New Roman" panose="02020603050405020304" pitchFamily="18" charset="0"/>
              </a:rPr>
              <a:t>hoạch</a:t>
            </a:r>
            <a:endParaRPr lang="en-US" sz="2133" b="1" dirty="0">
              <a:solidFill>
                <a:srgbClr val="7030A0"/>
              </a:solidFill>
              <a:latin typeface="Times New Roman" panose="02020603050405020304" pitchFamily="18" charset="0"/>
            </a:endParaRPr>
          </a:p>
        </p:txBody>
      </p:sp>
      <p:sp>
        <p:nvSpPr>
          <p:cNvPr id="36" name="Hộp Văn bản 35">
            <a:extLst>
              <a:ext uri="{FF2B5EF4-FFF2-40B4-BE49-F238E27FC236}">
                <a16:creationId xmlns:a16="http://schemas.microsoft.com/office/drawing/2014/main" id="{9BA80FEB-4A19-4CA8-8CC7-ECC69553512C}"/>
              </a:ext>
            </a:extLst>
          </p:cNvPr>
          <p:cNvSpPr txBox="1"/>
          <p:nvPr/>
        </p:nvSpPr>
        <p:spPr>
          <a:xfrm>
            <a:off x="6146800" y="5410200"/>
            <a:ext cx="3403600" cy="420564"/>
          </a:xfrm>
          <a:prstGeom prst="rect">
            <a:avLst/>
          </a:prstGeom>
          <a:noFill/>
        </p:spPr>
        <p:txBody>
          <a:bodyPr wrap="square" rtlCol="0">
            <a:spAutoFit/>
          </a:bodyPr>
          <a:lstStyle/>
          <a:p>
            <a:r>
              <a:rPr lang="en-US" sz="2133" b="1" dirty="0" err="1">
                <a:solidFill>
                  <a:srgbClr val="7030A0"/>
                </a:solidFill>
                <a:latin typeface="Times New Roman" panose="02020603050405020304" pitchFamily="18" charset="0"/>
              </a:rPr>
              <a:t>Kéo</a:t>
            </a:r>
            <a:r>
              <a:rPr lang="en-US" sz="2133" b="1" dirty="0">
                <a:solidFill>
                  <a:srgbClr val="7030A0"/>
                </a:solidFill>
                <a:latin typeface="Times New Roman" panose="02020603050405020304" pitchFamily="18" charset="0"/>
              </a:rPr>
              <a:t> co</a:t>
            </a:r>
          </a:p>
        </p:txBody>
      </p:sp>
      <p:sp>
        <p:nvSpPr>
          <p:cNvPr id="37" name="Hộp Văn bản 36">
            <a:extLst>
              <a:ext uri="{FF2B5EF4-FFF2-40B4-BE49-F238E27FC236}">
                <a16:creationId xmlns:a16="http://schemas.microsoft.com/office/drawing/2014/main" id="{559E450D-2346-49BB-819C-C241D6508BC9}"/>
              </a:ext>
            </a:extLst>
          </p:cNvPr>
          <p:cNvSpPr txBox="1"/>
          <p:nvPr/>
        </p:nvSpPr>
        <p:spPr>
          <a:xfrm>
            <a:off x="6146800" y="5867400"/>
            <a:ext cx="3403600" cy="420564"/>
          </a:xfrm>
          <a:prstGeom prst="rect">
            <a:avLst/>
          </a:prstGeom>
          <a:noFill/>
        </p:spPr>
        <p:txBody>
          <a:bodyPr wrap="square" rtlCol="0">
            <a:spAutoFit/>
          </a:bodyPr>
          <a:lstStyle/>
          <a:p>
            <a:r>
              <a:rPr lang="en-US" sz="2133" b="1" dirty="0" err="1">
                <a:solidFill>
                  <a:srgbClr val="7030A0"/>
                </a:solidFill>
                <a:latin typeface="Times New Roman" panose="02020603050405020304" pitchFamily="18" charset="0"/>
              </a:rPr>
              <a:t>Hội</a:t>
            </a:r>
            <a:r>
              <a:rPr lang="en-US" sz="2133" b="1" dirty="0">
                <a:solidFill>
                  <a:srgbClr val="7030A0"/>
                </a:solidFill>
                <a:latin typeface="Times New Roman" panose="02020603050405020304" pitchFamily="18" charset="0"/>
              </a:rPr>
              <a:t> </a:t>
            </a:r>
            <a:r>
              <a:rPr lang="en-US" sz="2133" b="1" dirty="0" err="1">
                <a:solidFill>
                  <a:srgbClr val="7030A0"/>
                </a:solidFill>
                <a:latin typeface="Times New Roman" panose="02020603050405020304" pitchFamily="18" charset="0"/>
              </a:rPr>
              <a:t>đồng</a:t>
            </a:r>
            <a:r>
              <a:rPr lang="en-US" sz="2133" b="1" dirty="0">
                <a:solidFill>
                  <a:srgbClr val="7030A0"/>
                </a:solidFill>
                <a:latin typeface="Times New Roman" panose="02020603050405020304" pitchFamily="18" charset="0"/>
              </a:rPr>
              <a:t> </a:t>
            </a:r>
            <a:r>
              <a:rPr lang="en-US" sz="2133" b="1" dirty="0" err="1">
                <a:solidFill>
                  <a:srgbClr val="7030A0"/>
                </a:solidFill>
                <a:latin typeface="Times New Roman" panose="02020603050405020304" pitchFamily="18" charset="0"/>
              </a:rPr>
              <a:t>nhân</a:t>
            </a:r>
            <a:r>
              <a:rPr lang="en-US" sz="2133" b="1" dirty="0">
                <a:solidFill>
                  <a:srgbClr val="7030A0"/>
                </a:solidFill>
                <a:latin typeface="Times New Roman" panose="02020603050405020304" pitchFamily="18" charset="0"/>
              </a:rPr>
              <a:t> </a:t>
            </a:r>
            <a:r>
              <a:rPr lang="en-US" sz="2133" b="1" dirty="0" err="1">
                <a:solidFill>
                  <a:srgbClr val="7030A0"/>
                </a:solidFill>
                <a:latin typeface="Times New Roman" panose="02020603050405020304" pitchFamily="18" charset="0"/>
              </a:rPr>
              <a:t>dân</a:t>
            </a:r>
            <a:endParaRPr lang="en-US" sz="2133" b="1" dirty="0">
              <a:solidFill>
                <a:srgbClr val="7030A0"/>
              </a:solidFill>
              <a:latin typeface="Times New Roman" panose="02020603050405020304" pitchFamily="18" charset="0"/>
            </a:endParaRPr>
          </a:p>
        </p:txBody>
      </p:sp>
    </p:spTree>
    <p:extLst>
      <p:ext uri="{BB962C8B-B14F-4D97-AF65-F5344CB8AC3E}">
        <p14:creationId xmlns:p14="http://schemas.microsoft.com/office/powerpoint/2010/main" val="287356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500" fill="hold"/>
                                        <p:tgtEl>
                                          <p:spTgt spid="35"/>
                                        </p:tgtEl>
                                        <p:attrNameLst>
                                          <p:attrName>ppt_x</p:attrName>
                                        </p:attrNameLst>
                                      </p:cBhvr>
                                      <p:tavLst>
                                        <p:tav tm="0">
                                          <p:val>
                                            <p:strVal val="#ppt_x"/>
                                          </p:val>
                                        </p:tav>
                                        <p:tav tm="100000">
                                          <p:val>
                                            <p:strVal val="#ppt_x"/>
                                          </p:val>
                                        </p:tav>
                                      </p:tavLst>
                                    </p:anim>
                                    <p:anim calcmode="lin" valueType="num">
                                      <p:cBhvr additive="base">
                                        <p:cTn id="8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500" fill="hold"/>
                                        <p:tgtEl>
                                          <p:spTgt spid="36"/>
                                        </p:tgtEl>
                                        <p:attrNameLst>
                                          <p:attrName>ppt_x</p:attrName>
                                        </p:attrNameLst>
                                      </p:cBhvr>
                                      <p:tavLst>
                                        <p:tav tm="0">
                                          <p:val>
                                            <p:strVal val="#ppt_x"/>
                                          </p:val>
                                        </p:tav>
                                        <p:tav tm="100000">
                                          <p:val>
                                            <p:strVal val="#ppt_x"/>
                                          </p:val>
                                        </p:tav>
                                      </p:tavLst>
                                    </p:anim>
                                    <p:anim calcmode="lin" valueType="num">
                                      <p:cBhvr additive="base">
                                        <p:cTn id="9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additive="base">
                                        <p:cTn id="109" dur="500" fill="hold"/>
                                        <p:tgtEl>
                                          <p:spTgt spid="37"/>
                                        </p:tgtEl>
                                        <p:attrNameLst>
                                          <p:attrName>ppt_x</p:attrName>
                                        </p:attrNameLst>
                                      </p:cBhvr>
                                      <p:tavLst>
                                        <p:tav tm="0">
                                          <p:val>
                                            <p:strVal val="#ppt_x"/>
                                          </p:val>
                                        </p:tav>
                                        <p:tav tm="100000">
                                          <p:val>
                                            <p:strVal val="#ppt_x"/>
                                          </p:val>
                                        </p:tav>
                                      </p:tavLst>
                                    </p:anim>
                                    <p:anim calcmode="lin" valueType="num">
                                      <p:cBhvr additive="base">
                                        <p:cTn id="11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3" grpId="0"/>
      <p:bldP spid="14" grpId="0"/>
      <p:bldP spid="15" grpId="0"/>
      <p:bldP spid="16" grpId="0"/>
      <p:bldP spid="19" grpId="0"/>
      <p:bldP spid="29" grpId="0"/>
      <p:bldP spid="30" grpId="0"/>
      <p:bldP spid="31" grpId="0"/>
      <p:bldP spid="32" grpId="0"/>
      <p:bldP spid="33" grpId="0"/>
      <p:bldP spid="34" grpId="0"/>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F28634D-404F-406A-AC2F-5832ACAF17A7}"/>
              </a:ext>
            </a:extLst>
          </p:cNvPr>
          <p:cNvSpPr txBox="1"/>
          <p:nvPr/>
        </p:nvSpPr>
        <p:spPr>
          <a:xfrm>
            <a:off x="4216400" y="228600"/>
            <a:ext cx="4064000" cy="584775"/>
          </a:xfrm>
          <a:prstGeom prst="rect">
            <a:avLst/>
          </a:prstGeom>
          <a:noFill/>
        </p:spPr>
        <p:txBody>
          <a:bodyPr wrap="square">
            <a:spAutoFit/>
          </a:bodyPr>
          <a:lstStyle/>
          <a:p>
            <a:r>
              <a:rPr lang="en-US" sz="3200" b="1" dirty="0">
                <a:solidFill>
                  <a:schemeClr val="accent2">
                    <a:lumMod val="75000"/>
                  </a:schemeClr>
                </a:solidFill>
                <a:effectLst>
                  <a:glow rad="228600">
                    <a:schemeClr val="accent4">
                      <a:satMod val="175000"/>
                      <a:alpha val="40000"/>
                    </a:schemeClr>
                  </a:glow>
                </a:effectLst>
                <a:latin typeface="Arial" panose="020B0604020202020204" pitchFamily="34" charset="0"/>
                <a:cs typeface="Arial" panose="020B0604020202020204" pitchFamily="34" charset="0"/>
              </a:rPr>
              <a:t>Vocabulary review</a:t>
            </a:r>
            <a:endParaRPr lang="en-US" sz="600" dirty="0">
              <a:latin typeface="Arial" panose="020B0604020202020204" pitchFamily="34" charset="0"/>
              <a:cs typeface="Arial" panose="020B0604020202020204" pitchFamily="34" charset="0"/>
            </a:endParaRPr>
          </a:p>
        </p:txBody>
      </p:sp>
      <p:graphicFrame>
        <p:nvGraphicFramePr>
          <p:cNvPr id="6" name="Bảng 6">
            <a:extLst>
              <a:ext uri="{FF2B5EF4-FFF2-40B4-BE49-F238E27FC236}">
                <a16:creationId xmlns:a16="http://schemas.microsoft.com/office/drawing/2014/main" id="{69FBD413-53C0-422A-99CB-A2E7269993C4}"/>
              </a:ext>
            </a:extLst>
          </p:cNvPr>
          <p:cNvGraphicFramePr>
            <a:graphicFrameLocks noGrp="1"/>
          </p:cNvGraphicFramePr>
          <p:nvPr/>
        </p:nvGraphicFramePr>
        <p:xfrm>
          <a:off x="508000" y="889000"/>
          <a:ext cx="11125200" cy="5468451"/>
        </p:xfrm>
        <a:graphic>
          <a:graphicData uri="http://schemas.openxmlformats.org/drawingml/2006/table">
            <a:tbl>
              <a:tblPr firstRow="1" bandRow="1">
                <a:tableStyleId>{5940675A-B579-460E-94D1-54222C63F5DA}</a:tableStyleId>
              </a:tblPr>
              <a:tblGrid>
                <a:gridCol w="940937">
                  <a:extLst>
                    <a:ext uri="{9D8B030D-6E8A-4147-A177-3AD203B41FA5}">
                      <a16:colId xmlns:a16="http://schemas.microsoft.com/office/drawing/2014/main" val="1053616342"/>
                    </a:ext>
                  </a:extLst>
                </a:gridCol>
                <a:gridCol w="4650589">
                  <a:extLst>
                    <a:ext uri="{9D8B030D-6E8A-4147-A177-3AD203B41FA5}">
                      <a16:colId xmlns:a16="http://schemas.microsoft.com/office/drawing/2014/main" val="2198470548"/>
                    </a:ext>
                  </a:extLst>
                </a:gridCol>
                <a:gridCol w="5533674">
                  <a:extLst>
                    <a:ext uri="{9D8B030D-6E8A-4147-A177-3AD203B41FA5}">
                      <a16:colId xmlns:a16="http://schemas.microsoft.com/office/drawing/2014/main" val="3675303155"/>
                    </a:ext>
                  </a:extLst>
                </a:gridCol>
              </a:tblGrid>
              <a:tr h="854160">
                <a:tc>
                  <a:txBody>
                    <a:bodyPr/>
                    <a:lstStyle/>
                    <a:p>
                      <a:pPr marL="0" algn="l" defTabSz="914400" rtl="0" eaLnBrk="1" latinLnBrk="0" hangingPunct="1">
                        <a:lnSpc>
                          <a:spcPct val="300000"/>
                        </a:lnSpc>
                      </a:pPr>
                      <a:r>
                        <a:rPr lang="en-US" sz="2100" b="1" kern="1200" dirty="0">
                          <a:solidFill>
                            <a:schemeClr val="accent6">
                              <a:lumMod val="50000"/>
                            </a:schemeClr>
                          </a:solidFill>
                          <a:latin typeface="Arial" panose="020B0604020202020204" pitchFamily="34" charset="0"/>
                          <a:ea typeface="+mn-ea"/>
                          <a:cs typeface="Arial" panose="020B0604020202020204" pitchFamily="34" charset="0"/>
                        </a:rPr>
                        <a:t>No</a:t>
                      </a:r>
                    </a:p>
                  </a:txBody>
                  <a:tcPr marL="60960" marR="60960" marT="30480" marB="30480"/>
                </a:tc>
                <a:tc>
                  <a:txBody>
                    <a:bodyPr/>
                    <a:lstStyle/>
                    <a:p>
                      <a:pPr marL="0" algn="l" defTabSz="914400" rtl="0" eaLnBrk="1" latinLnBrk="0" hangingPunct="1">
                        <a:lnSpc>
                          <a:spcPct val="300000"/>
                        </a:lnSpc>
                      </a:pPr>
                      <a:r>
                        <a:rPr lang="en-US" sz="2100" b="1" kern="1200" dirty="0">
                          <a:solidFill>
                            <a:schemeClr val="accent6">
                              <a:lumMod val="50000"/>
                            </a:schemeClr>
                          </a:solidFill>
                          <a:latin typeface="Arial" panose="020B0604020202020204" pitchFamily="34" charset="0"/>
                          <a:ea typeface="+mn-ea"/>
                          <a:cs typeface="Arial" panose="020B0604020202020204" pitchFamily="34" charset="0"/>
                        </a:rPr>
                        <a:t>            Word</a:t>
                      </a:r>
                    </a:p>
                  </a:txBody>
                  <a:tcPr marL="60960" marR="60960" marT="30480" marB="30480"/>
                </a:tc>
                <a:tc>
                  <a:txBody>
                    <a:bodyPr/>
                    <a:lstStyle/>
                    <a:p>
                      <a:pPr>
                        <a:lnSpc>
                          <a:spcPct val="300000"/>
                        </a:lnSpc>
                      </a:pPr>
                      <a:r>
                        <a:rPr lang="en-US" sz="2100" b="1" dirty="0">
                          <a:solidFill>
                            <a:schemeClr val="accent6">
                              <a:lumMod val="50000"/>
                            </a:schemeClr>
                          </a:solidFill>
                          <a:latin typeface="Arial" panose="020B0604020202020204" pitchFamily="34" charset="0"/>
                          <a:cs typeface="Arial" panose="020B0604020202020204" pitchFamily="34" charset="0"/>
                        </a:rPr>
                        <a:t>         Meaning</a:t>
                      </a:r>
                    </a:p>
                  </a:txBody>
                  <a:tcPr marL="60960" marR="60960" marT="30480" marB="30480"/>
                </a:tc>
                <a:extLst>
                  <a:ext uri="{0D108BD9-81ED-4DB2-BD59-A6C34878D82A}">
                    <a16:rowId xmlns:a16="http://schemas.microsoft.com/office/drawing/2014/main" val="2547737732"/>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328048239"/>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782099013"/>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238770014"/>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694323816"/>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871182833"/>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1128449987"/>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4100802701"/>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534096876"/>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793889696"/>
                  </a:ext>
                </a:extLst>
              </a:tr>
            </a:tbl>
          </a:graphicData>
        </a:graphic>
      </p:graphicFrame>
      <p:sp>
        <p:nvSpPr>
          <p:cNvPr id="7" name="Hộp Văn bản 6">
            <a:extLst>
              <a:ext uri="{FF2B5EF4-FFF2-40B4-BE49-F238E27FC236}">
                <a16:creationId xmlns:a16="http://schemas.microsoft.com/office/drawing/2014/main" id="{6B30CFBB-3301-4D03-BB17-F6F7428C2505}"/>
              </a:ext>
            </a:extLst>
          </p:cNvPr>
          <p:cNvSpPr txBox="1"/>
          <p:nvPr/>
        </p:nvSpPr>
        <p:spPr>
          <a:xfrm>
            <a:off x="1879600" y="1803400"/>
            <a:ext cx="24384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candied (n)</a:t>
            </a:r>
            <a:endParaRPr lang="en-US" sz="2133" dirty="0"/>
          </a:p>
        </p:txBody>
      </p:sp>
      <p:sp>
        <p:nvSpPr>
          <p:cNvPr id="9" name="Hộp Văn bản 8">
            <a:extLst>
              <a:ext uri="{FF2B5EF4-FFF2-40B4-BE49-F238E27FC236}">
                <a16:creationId xmlns:a16="http://schemas.microsoft.com/office/drawing/2014/main" id="{243F4AD7-5AAB-499B-AD18-AE30C51EFB44}"/>
              </a:ext>
            </a:extLst>
          </p:cNvPr>
          <p:cNvSpPr txBox="1"/>
          <p:nvPr/>
        </p:nvSpPr>
        <p:spPr>
          <a:xfrm>
            <a:off x="1879600" y="2324100"/>
            <a:ext cx="2540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eve</a:t>
            </a:r>
            <a:r>
              <a:rPr lang="en-US" sz="2133" b="1" dirty="0">
                <a:solidFill>
                  <a:srgbClr val="1F4E79"/>
                </a:solidFill>
                <a:latin typeface="Times New Roman" panose="02020603050405020304" pitchFamily="18" charset="0"/>
              </a:rPr>
              <a:t> (v)</a:t>
            </a:r>
          </a:p>
        </p:txBody>
      </p:sp>
      <p:sp>
        <p:nvSpPr>
          <p:cNvPr id="11" name="Hộp Văn bản 10">
            <a:extLst>
              <a:ext uri="{FF2B5EF4-FFF2-40B4-BE49-F238E27FC236}">
                <a16:creationId xmlns:a16="http://schemas.microsoft.com/office/drawing/2014/main" id="{E407A8AC-B3A5-4F3C-9929-A8A904DB5820}"/>
              </a:ext>
            </a:extLst>
          </p:cNvPr>
          <p:cNvSpPr txBox="1"/>
          <p:nvPr/>
        </p:nvSpPr>
        <p:spPr>
          <a:xfrm>
            <a:off x="1778000" y="2819400"/>
            <a:ext cx="2032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rPr>
              <a:t>take place (v)</a:t>
            </a:r>
          </a:p>
        </p:txBody>
      </p:sp>
      <p:sp>
        <p:nvSpPr>
          <p:cNvPr id="20" name="Hộp Văn bản 19">
            <a:extLst>
              <a:ext uri="{FF2B5EF4-FFF2-40B4-BE49-F238E27FC236}">
                <a16:creationId xmlns:a16="http://schemas.microsoft.com/office/drawing/2014/main" id="{AACB5336-D6CD-4F9C-805C-90079BD69497}"/>
              </a:ext>
            </a:extLst>
          </p:cNvPr>
          <p:cNvSpPr txBox="1"/>
          <p:nvPr/>
        </p:nvSpPr>
        <p:spPr>
          <a:xfrm>
            <a:off x="711199" y="1905000"/>
            <a:ext cx="593725"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19</a:t>
            </a:r>
          </a:p>
        </p:txBody>
      </p:sp>
      <p:sp>
        <p:nvSpPr>
          <p:cNvPr id="21" name="Hộp Văn bản 20">
            <a:extLst>
              <a:ext uri="{FF2B5EF4-FFF2-40B4-BE49-F238E27FC236}">
                <a16:creationId xmlns:a16="http://schemas.microsoft.com/office/drawing/2014/main" id="{47925530-15BF-4F81-81F7-2A22A081C294}"/>
              </a:ext>
            </a:extLst>
          </p:cNvPr>
          <p:cNvSpPr txBox="1"/>
          <p:nvPr/>
        </p:nvSpPr>
        <p:spPr>
          <a:xfrm>
            <a:off x="711199" y="2362200"/>
            <a:ext cx="574675"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20</a:t>
            </a:r>
          </a:p>
        </p:txBody>
      </p:sp>
      <p:sp>
        <p:nvSpPr>
          <p:cNvPr id="22" name="Hộp Văn bản 21">
            <a:extLst>
              <a:ext uri="{FF2B5EF4-FFF2-40B4-BE49-F238E27FC236}">
                <a16:creationId xmlns:a16="http://schemas.microsoft.com/office/drawing/2014/main" id="{3D36AF20-33B5-49AE-A552-7D4B2CE5E638}"/>
              </a:ext>
            </a:extLst>
          </p:cNvPr>
          <p:cNvSpPr txBox="1"/>
          <p:nvPr/>
        </p:nvSpPr>
        <p:spPr>
          <a:xfrm>
            <a:off x="711200" y="2819400"/>
            <a:ext cx="5588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21</a:t>
            </a:r>
          </a:p>
        </p:txBody>
      </p:sp>
      <p:sp>
        <p:nvSpPr>
          <p:cNvPr id="29" name="Hộp Văn bản 28">
            <a:extLst>
              <a:ext uri="{FF2B5EF4-FFF2-40B4-BE49-F238E27FC236}">
                <a16:creationId xmlns:a16="http://schemas.microsoft.com/office/drawing/2014/main" id="{E019B64F-9F1C-41EF-9367-31C5AAD9CD71}"/>
              </a:ext>
            </a:extLst>
          </p:cNvPr>
          <p:cNvSpPr txBox="1"/>
          <p:nvPr/>
        </p:nvSpPr>
        <p:spPr>
          <a:xfrm>
            <a:off x="6146800" y="1854200"/>
            <a:ext cx="3403600" cy="420564"/>
          </a:xfrm>
          <a:prstGeom prst="rect">
            <a:avLst/>
          </a:prstGeom>
          <a:noFill/>
        </p:spPr>
        <p:txBody>
          <a:bodyPr wrap="square" rtlCol="0">
            <a:spAutoFit/>
          </a:bodyPr>
          <a:lstStyle/>
          <a:p>
            <a:r>
              <a:rPr lang="en-US" sz="2133" b="1" dirty="0" err="1">
                <a:solidFill>
                  <a:srgbClr val="7030A0"/>
                </a:solidFill>
                <a:latin typeface="Times New Roman" panose="02020603050405020304" pitchFamily="18" charset="0"/>
              </a:rPr>
              <a:t>Tẩm</a:t>
            </a:r>
            <a:r>
              <a:rPr lang="en-US" sz="2133" b="1" dirty="0">
                <a:solidFill>
                  <a:srgbClr val="7030A0"/>
                </a:solidFill>
                <a:latin typeface="Times New Roman" panose="02020603050405020304" pitchFamily="18" charset="0"/>
              </a:rPr>
              <a:t> </a:t>
            </a:r>
            <a:r>
              <a:rPr lang="en-US" sz="2133" b="1" dirty="0" err="1">
                <a:solidFill>
                  <a:srgbClr val="7030A0"/>
                </a:solidFill>
                <a:latin typeface="Times New Roman" panose="02020603050405020304" pitchFamily="18" charset="0"/>
              </a:rPr>
              <a:t>đường</a:t>
            </a:r>
            <a:endParaRPr lang="en-US" sz="2133" b="1" dirty="0">
              <a:solidFill>
                <a:srgbClr val="7030A0"/>
              </a:solidFill>
              <a:latin typeface="Times New Roman" panose="02020603050405020304" pitchFamily="18" charset="0"/>
            </a:endParaRPr>
          </a:p>
        </p:txBody>
      </p:sp>
      <p:sp>
        <p:nvSpPr>
          <p:cNvPr id="30" name="Hộp Văn bản 29">
            <a:extLst>
              <a:ext uri="{FF2B5EF4-FFF2-40B4-BE49-F238E27FC236}">
                <a16:creationId xmlns:a16="http://schemas.microsoft.com/office/drawing/2014/main" id="{C6A5B085-1E08-4249-A03E-95A2EAAFA999}"/>
              </a:ext>
            </a:extLst>
          </p:cNvPr>
          <p:cNvSpPr txBox="1"/>
          <p:nvPr/>
        </p:nvSpPr>
        <p:spPr>
          <a:xfrm>
            <a:off x="6197600" y="2311400"/>
            <a:ext cx="3403600" cy="420564"/>
          </a:xfrm>
          <a:prstGeom prst="rect">
            <a:avLst/>
          </a:prstGeom>
          <a:noFill/>
        </p:spPr>
        <p:txBody>
          <a:bodyPr wrap="square" rtlCol="0">
            <a:spAutoFit/>
          </a:bodyPr>
          <a:lstStyle/>
          <a:p>
            <a:r>
              <a:rPr lang="en-US" sz="2133" b="1" dirty="0" err="1">
                <a:solidFill>
                  <a:srgbClr val="7030A0"/>
                </a:solidFill>
                <a:latin typeface="Times New Roman" panose="02020603050405020304" pitchFamily="18" charset="0"/>
              </a:rPr>
              <a:t>Đêm</a:t>
            </a:r>
            <a:r>
              <a:rPr lang="en-US" sz="2133" b="1" dirty="0">
                <a:solidFill>
                  <a:srgbClr val="7030A0"/>
                </a:solidFill>
                <a:latin typeface="Times New Roman" panose="02020603050405020304" pitchFamily="18" charset="0"/>
              </a:rPr>
              <a:t> </a:t>
            </a:r>
            <a:r>
              <a:rPr lang="en-US" sz="2133" b="1" dirty="0" err="1">
                <a:solidFill>
                  <a:srgbClr val="7030A0"/>
                </a:solidFill>
                <a:latin typeface="Times New Roman" panose="02020603050405020304" pitchFamily="18" charset="0"/>
              </a:rPr>
              <a:t>trước</a:t>
            </a:r>
            <a:endParaRPr lang="en-US" sz="2133" b="1" dirty="0">
              <a:solidFill>
                <a:srgbClr val="7030A0"/>
              </a:solidFill>
              <a:latin typeface="Times New Roman" panose="02020603050405020304" pitchFamily="18" charset="0"/>
            </a:endParaRPr>
          </a:p>
        </p:txBody>
      </p:sp>
      <p:sp>
        <p:nvSpPr>
          <p:cNvPr id="31" name="Hộp Văn bản 30">
            <a:extLst>
              <a:ext uri="{FF2B5EF4-FFF2-40B4-BE49-F238E27FC236}">
                <a16:creationId xmlns:a16="http://schemas.microsoft.com/office/drawing/2014/main" id="{879526AA-1394-417F-8B15-302BE526BA8A}"/>
              </a:ext>
            </a:extLst>
          </p:cNvPr>
          <p:cNvSpPr txBox="1"/>
          <p:nvPr/>
        </p:nvSpPr>
        <p:spPr>
          <a:xfrm>
            <a:off x="6197600" y="2819400"/>
            <a:ext cx="3403600" cy="420564"/>
          </a:xfrm>
          <a:prstGeom prst="rect">
            <a:avLst/>
          </a:prstGeom>
          <a:noFill/>
        </p:spPr>
        <p:txBody>
          <a:bodyPr wrap="square" rtlCol="0">
            <a:spAutoFit/>
          </a:bodyPr>
          <a:lstStyle/>
          <a:p>
            <a:r>
              <a:rPr lang="en-US" sz="2133" b="1" dirty="0" err="1">
                <a:solidFill>
                  <a:srgbClr val="7030A0"/>
                </a:solidFill>
                <a:latin typeface="Times New Roman" panose="02020603050405020304" pitchFamily="18" charset="0"/>
              </a:rPr>
              <a:t>Xảy</a:t>
            </a:r>
            <a:r>
              <a:rPr lang="en-US" sz="2133" b="1" dirty="0">
                <a:solidFill>
                  <a:srgbClr val="7030A0"/>
                </a:solidFill>
                <a:latin typeface="Times New Roman" panose="02020603050405020304" pitchFamily="18" charset="0"/>
              </a:rPr>
              <a:t> ra, </a:t>
            </a:r>
            <a:r>
              <a:rPr lang="en-US" sz="2133" b="1" dirty="0" err="1">
                <a:solidFill>
                  <a:srgbClr val="7030A0"/>
                </a:solidFill>
                <a:latin typeface="Times New Roman" panose="02020603050405020304" pitchFamily="18" charset="0"/>
              </a:rPr>
              <a:t>diễn</a:t>
            </a:r>
            <a:r>
              <a:rPr lang="en-US" sz="2133" b="1" dirty="0">
                <a:solidFill>
                  <a:srgbClr val="7030A0"/>
                </a:solidFill>
                <a:latin typeface="Times New Roman" panose="02020603050405020304" pitchFamily="18" charset="0"/>
              </a:rPr>
              <a:t> ra</a:t>
            </a:r>
          </a:p>
        </p:txBody>
      </p:sp>
    </p:spTree>
    <p:extLst>
      <p:ext uri="{BB962C8B-B14F-4D97-AF65-F5344CB8AC3E}">
        <p14:creationId xmlns:p14="http://schemas.microsoft.com/office/powerpoint/2010/main" val="199072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hlinkClick r:id="rId2"/>
            <a:extLst>
              <a:ext uri="{FF2B5EF4-FFF2-40B4-BE49-F238E27FC236}">
                <a16:creationId xmlns:a16="http://schemas.microsoft.com/office/drawing/2014/main" id="{927CF190-1DD3-4659-8F26-F48CEBE7C960}"/>
              </a:ext>
            </a:extLst>
          </p:cNvPr>
          <p:cNvPicPr>
            <a:picLocks noChangeAspect="1"/>
          </p:cNvPicPr>
          <p:nvPr/>
        </p:nvPicPr>
        <p:blipFill rotWithShape="1">
          <a:blip r:embed="rId3"/>
          <a:srcRect t="13197" r="5234" b="981"/>
          <a:stretch/>
        </p:blipFill>
        <p:spPr>
          <a:xfrm>
            <a:off x="3594488" y="1771650"/>
            <a:ext cx="8159362" cy="3686176"/>
          </a:xfrm>
          <a:prstGeom prst="rect">
            <a:avLst/>
          </a:prstGeom>
        </p:spPr>
      </p:pic>
      <p:sp>
        <p:nvSpPr>
          <p:cNvPr id="4" name="Freeform 2">
            <a:extLst>
              <a:ext uri="{FF2B5EF4-FFF2-40B4-BE49-F238E27FC236}">
                <a16:creationId xmlns:a16="http://schemas.microsoft.com/office/drawing/2014/main" id="{05F97028-3504-4518-B372-EBB9C121067A}"/>
              </a:ext>
            </a:extLst>
          </p:cNvPr>
          <p:cNvSpPr/>
          <p:nvPr/>
        </p:nvSpPr>
        <p:spPr>
          <a:xfrm rot="4238378">
            <a:off x="2518492" y="3573555"/>
            <a:ext cx="889537" cy="1172942"/>
          </a:xfrm>
          <a:custGeom>
            <a:avLst/>
            <a:gdLst/>
            <a:ahLst/>
            <a:cxnLst/>
            <a:rect l="l" t="t" r="r" b="b"/>
            <a:pathLst>
              <a:path w="3404997" h="4114800">
                <a:moveTo>
                  <a:pt x="0" y="0"/>
                </a:moveTo>
                <a:lnTo>
                  <a:pt x="3404997" y="0"/>
                </a:lnTo>
                <a:lnTo>
                  <a:pt x="340499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Hộp Văn bản 4">
            <a:extLst>
              <a:ext uri="{FF2B5EF4-FFF2-40B4-BE49-F238E27FC236}">
                <a16:creationId xmlns:a16="http://schemas.microsoft.com/office/drawing/2014/main" id="{9540965F-2D22-48F7-99D7-5FECA2D6A8D0}"/>
              </a:ext>
            </a:extLst>
          </p:cNvPr>
          <p:cNvSpPr txBox="1"/>
          <p:nvPr/>
        </p:nvSpPr>
        <p:spPr>
          <a:xfrm>
            <a:off x="3886200" y="958333"/>
            <a:ext cx="4114800" cy="523220"/>
          </a:xfrm>
          <a:prstGeom prst="rect">
            <a:avLst/>
          </a:prstGeom>
          <a:noFill/>
        </p:spPr>
        <p:txBody>
          <a:bodyPr wrap="square">
            <a:spAutoFit/>
          </a:bodyPr>
          <a:lstStyle/>
          <a:p>
            <a:r>
              <a:rPr lang="en-US" sz="2800" b="1" dirty="0">
                <a:solidFill>
                  <a:schemeClr val="accent2">
                    <a:lumMod val="50000"/>
                  </a:schemeClr>
                </a:solidFill>
                <a:latin typeface=".VnBlack" panose="020B7200000000000000" pitchFamily="34" charset="0"/>
                <a:cs typeface="Arial" panose="020B0604020202020204" pitchFamily="34" charset="0"/>
              </a:rPr>
              <a:t>ONLINE GAME </a:t>
            </a:r>
            <a:endParaRPr lang="en-US" sz="2800" dirty="0">
              <a:latin typeface=".VnBlack" panose="020B7200000000000000" pitchFamily="34" charset="0"/>
            </a:endParaRPr>
          </a:p>
        </p:txBody>
      </p:sp>
    </p:spTree>
    <p:extLst>
      <p:ext uri="{BB962C8B-B14F-4D97-AF65-F5344CB8AC3E}">
        <p14:creationId xmlns:p14="http://schemas.microsoft.com/office/powerpoint/2010/main" val="1389759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82239EC8-24DC-4810-AD9E-2C37FC14EFA1}"/>
              </a:ext>
            </a:extLst>
          </p:cNvPr>
          <p:cNvPicPr>
            <a:picLocks noChangeAspect="1"/>
          </p:cNvPicPr>
          <p:nvPr/>
        </p:nvPicPr>
        <p:blipFill rotWithShape="1">
          <a:blip r:embed="rId2">
            <a:clrChange>
              <a:clrFrom>
                <a:srgbClr val="FFFFFF"/>
              </a:clrFrom>
              <a:clrTo>
                <a:srgbClr val="FFFFFF">
                  <a:alpha val="0"/>
                </a:srgbClr>
              </a:clrTo>
            </a:clrChange>
          </a:blip>
          <a:srcRect r="19402" b="86542"/>
          <a:stretch/>
        </p:blipFill>
        <p:spPr>
          <a:xfrm>
            <a:off x="1457325" y="952499"/>
            <a:ext cx="8867776" cy="619126"/>
          </a:xfrm>
          <a:prstGeom prst="rect">
            <a:avLst/>
          </a:prstGeom>
        </p:spPr>
      </p:pic>
      <p:sp>
        <p:nvSpPr>
          <p:cNvPr id="6" name="Hộp Văn bản 5">
            <a:extLst>
              <a:ext uri="{FF2B5EF4-FFF2-40B4-BE49-F238E27FC236}">
                <a16:creationId xmlns:a16="http://schemas.microsoft.com/office/drawing/2014/main" id="{E159535D-A760-4C84-9E77-706593482C60}"/>
              </a:ext>
            </a:extLst>
          </p:cNvPr>
          <p:cNvSpPr txBox="1"/>
          <p:nvPr/>
        </p:nvSpPr>
        <p:spPr>
          <a:xfrm>
            <a:off x="1543050" y="1676399"/>
            <a:ext cx="8686800" cy="523220"/>
          </a:xfrm>
          <a:prstGeom prst="rect">
            <a:avLst/>
          </a:prstGeom>
          <a:noFill/>
        </p:spPr>
        <p:txBody>
          <a:bodyPr wrap="square" rtlCol="0">
            <a:spAutoFit/>
          </a:bodyPr>
          <a:lstStyle/>
          <a:p>
            <a:r>
              <a:rPr lang="en-US" sz="2800" b="1" dirty="0" err="1">
                <a:solidFill>
                  <a:schemeClr val="accent2">
                    <a:lumMod val="50000"/>
                  </a:schemeClr>
                </a:solidFill>
              </a:rPr>
              <a:t>Động</a:t>
            </a:r>
            <a:r>
              <a:rPr lang="en-US" sz="2800" b="1" dirty="0">
                <a:solidFill>
                  <a:schemeClr val="accent2">
                    <a:lumMod val="50000"/>
                  </a:schemeClr>
                </a:solidFill>
              </a:rPr>
              <a:t> </a:t>
            </a:r>
            <a:r>
              <a:rPr lang="en-US" sz="2800" b="1" dirty="0" err="1">
                <a:solidFill>
                  <a:schemeClr val="accent2">
                    <a:lumMod val="50000"/>
                  </a:schemeClr>
                </a:solidFill>
              </a:rPr>
              <a:t>từ</a:t>
            </a:r>
            <a:r>
              <a:rPr lang="en-US" sz="2800" b="1" dirty="0">
                <a:solidFill>
                  <a:schemeClr val="accent2">
                    <a:lumMod val="50000"/>
                  </a:schemeClr>
                </a:solidFill>
              </a:rPr>
              <a:t> ( </a:t>
            </a:r>
            <a:r>
              <a:rPr lang="en-US" sz="2800" b="1" dirty="0" err="1">
                <a:solidFill>
                  <a:schemeClr val="accent2">
                    <a:lumMod val="50000"/>
                  </a:schemeClr>
                </a:solidFill>
              </a:rPr>
              <a:t>Diễn</a:t>
            </a:r>
            <a:r>
              <a:rPr lang="en-US" sz="2800" b="1" dirty="0">
                <a:solidFill>
                  <a:schemeClr val="accent2">
                    <a:lumMod val="50000"/>
                  </a:schemeClr>
                </a:solidFill>
              </a:rPr>
              <a:t> </a:t>
            </a:r>
            <a:r>
              <a:rPr lang="en-US" sz="2800" b="1" dirty="0" err="1">
                <a:solidFill>
                  <a:schemeClr val="accent2">
                    <a:lumMod val="50000"/>
                  </a:schemeClr>
                </a:solidFill>
              </a:rPr>
              <a:t>tả</a:t>
            </a:r>
            <a:r>
              <a:rPr lang="en-US" sz="2800" b="1" dirty="0">
                <a:solidFill>
                  <a:schemeClr val="accent2">
                    <a:lumMod val="50000"/>
                  </a:schemeClr>
                </a:solidFill>
              </a:rPr>
              <a:t> </a:t>
            </a:r>
            <a:r>
              <a:rPr lang="en-US" sz="2800" b="1" dirty="0" err="1">
                <a:solidFill>
                  <a:schemeClr val="accent2">
                    <a:lumMod val="50000"/>
                  </a:schemeClr>
                </a:solidFill>
              </a:rPr>
              <a:t>Thích</a:t>
            </a:r>
            <a:r>
              <a:rPr lang="en-US" sz="2800" b="1" dirty="0">
                <a:solidFill>
                  <a:schemeClr val="accent2">
                    <a:lumMod val="50000"/>
                  </a:schemeClr>
                </a:solidFill>
              </a:rPr>
              <a:t>/</a:t>
            </a:r>
            <a:r>
              <a:rPr lang="en-US" sz="2800" b="1" dirty="0" err="1">
                <a:solidFill>
                  <a:schemeClr val="accent2">
                    <a:lumMod val="50000"/>
                  </a:schemeClr>
                </a:solidFill>
              </a:rPr>
              <a:t>Ghét</a:t>
            </a:r>
            <a:r>
              <a:rPr lang="en-US" sz="2800" b="1" dirty="0">
                <a:solidFill>
                  <a:schemeClr val="accent2">
                    <a:lumMod val="50000"/>
                  </a:schemeClr>
                </a:solidFill>
              </a:rPr>
              <a:t> + </a:t>
            </a:r>
            <a:r>
              <a:rPr lang="en-US" sz="2800" b="1" dirty="0" err="1">
                <a:solidFill>
                  <a:schemeClr val="accent2">
                    <a:lumMod val="50000"/>
                  </a:schemeClr>
                </a:solidFill>
              </a:rPr>
              <a:t>Danh</a:t>
            </a:r>
            <a:r>
              <a:rPr lang="en-US" sz="2800" b="1" dirty="0">
                <a:solidFill>
                  <a:schemeClr val="accent2">
                    <a:lumMod val="50000"/>
                  </a:schemeClr>
                </a:solidFill>
              </a:rPr>
              <a:t> </a:t>
            </a:r>
            <a:r>
              <a:rPr lang="en-US" sz="2800" b="1" dirty="0" err="1">
                <a:solidFill>
                  <a:schemeClr val="accent2">
                    <a:lumMod val="50000"/>
                  </a:schemeClr>
                </a:solidFill>
              </a:rPr>
              <a:t>Động</a:t>
            </a:r>
            <a:r>
              <a:rPr lang="en-US" sz="2800" b="1" dirty="0">
                <a:solidFill>
                  <a:schemeClr val="accent2">
                    <a:lumMod val="50000"/>
                  </a:schemeClr>
                </a:solidFill>
              </a:rPr>
              <a:t> </a:t>
            </a:r>
            <a:r>
              <a:rPr lang="en-US" sz="2800" b="1" dirty="0" err="1">
                <a:solidFill>
                  <a:schemeClr val="accent2">
                    <a:lumMod val="50000"/>
                  </a:schemeClr>
                </a:solidFill>
              </a:rPr>
              <a:t>Từ</a:t>
            </a:r>
            <a:r>
              <a:rPr lang="en-US" sz="2800" b="1" dirty="0">
                <a:solidFill>
                  <a:schemeClr val="accent2">
                    <a:lumMod val="50000"/>
                  </a:schemeClr>
                </a:solidFill>
              </a:rPr>
              <a:t> ( </a:t>
            </a:r>
            <a:r>
              <a:rPr lang="en-US" sz="2800" b="1" i="1" dirty="0">
                <a:solidFill>
                  <a:schemeClr val="accent2">
                    <a:lumMod val="50000"/>
                  </a:schemeClr>
                </a:solidFill>
              </a:rPr>
              <a:t>V-</a:t>
            </a:r>
            <a:r>
              <a:rPr lang="en-US" sz="2800" b="1" i="1" dirty="0" err="1">
                <a:solidFill>
                  <a:schemeClr val="accent2">
                    <a:lumMod val="50000"/>
                  </a:schemeClr>
                </a:solidFill>
              </a:rPr>
              <a:t>ing</a:t>
            </a:r>
            <a:r>
              <a:rPr lang="en-US" sz="2800" b="1" i="1" dirty="0">
                <a:solidFill>
                  <a:schemeClr val="accent2">
                    <a:lumMod val="50000"/>
                  </a:schemeClr>
                </a:solidFill>
              </a:rPr>
              <a:t>)</a:t>
            </a:r>
          </a:p>
        </p:txBody>
      </p:sp>
      <p:pic>
        <p:nvPicPr>
          <p:cNvPr id="1026" name="Picture 2" descr="Free Picture Of A Smile Face, Download Free Picture Of A Smile Face png  images, Free ClipArts on Clipart Library">
            <a:extLst>
              <a:ext uri="{FF2B5EF4-FFF2-40B4-BE49-F238E27FC236}">
                <a16:creationId xmlns:a16="http://schemas.microsoft.com/office/drawing/2014/main" id="{404E279A-4BED-47F0-9C96-BB7459027FA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1" y="1695451"/>
            <a:ext cx="523874" cy="5238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miley sad clipart - Clip Art Library">
            <a:extLst>
              <a:ext uri="{FF2B5EF4-FFF2-40B4-BE49-F238E27FC236}">
                <a16:creationId xmlns:a16="http://schemas.microsoft.com/office/drawing/2014/main" id="{047F277F-F4BA-46E2-9875-BBEBAB864A2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2651" y="1771651"/>
            <a:ext cx="561974" cy="5619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Bảng 8">
            <a:extLst>
              <a:ext uri="{FF2B5EF4-FFF2-40B4-BE49-F238E27FC236}">
                <a16:creationId xmlns:a16="http://schemas.microsoft.com/office/drawing/2014/main" id="{79DD73B0-D864-46FF-8CF1-5A020FD1A66C}"/>
              </a:ext>
            </a:extLst>
          </p:cNvPr>
          <p:cNvGraphicFramePr>
            <a:graphicFrameLocks noGrp="1"/>
          </p:cNvGraphicFramePr>
          <p:nvPr/>
        </p:nvGraphicFramePr>
        <p:xfrm>
          <a:off x="1041398" y="2815165"/>
          <a:ext cx="9664702" cy="2909359"/>
        </p:xfrm>
        <a:graphic>
          <a:graphicData uri="http://schemas.openxmlformats.org/drawingml/2006/table">
            <a:tbl>
              <a:tblPr firstRow="1" bandRow="1">
                <a:tableStyleId>{5940675A-B579-460E-94D1-54222C63F5DA}</a:tableStyleId>
              </a:tblPr>
              <a:tblGrid>
                <a:gridCol w="4832351">
                  <a:extLst>
                    <a:ext uri="{9D8B030D-6E8A-4147-A177-3AD203B41FA5}">
                      <a16:colId xmlns:a16="http://schemas.microsoft.com/office/drawing/2014/main" val="3510948102"/>
                    </a:ext>
                  </a:extLst>
                </a:gridCol>
                <a:gridCol w="4832351">
                  <a:extLst>
                    <a:ext uri="{9D8B030D-6E8A-4147-A177-3AD203B41FA5}">
                      <a16:colId xmlns:a16="http://schemas.microsoft.com/office/drawing/2014/main" val="1564187748"/>
                    </a:ext>
                  </a:extLst>
                </a:gridCol>
              </a:tblGrid>
              <a:tr h="639778">
                <a:tc>
                  <a:txBody>
                    <a:bodyPr/>
                    <a:lstStyle/>
                    <a:p>
                      <a:r>
                        <a:rPr lang="en-US" sz="2400" b="1" dirty="0">
                          <a:solidFill>
                            <a:srgbClr val="7030A0"/>
                          </a:solidFill>
                          <a:latin typeface="Arial" panose="020B0604020202020204" pitchFamily="34" charset="0"/>
                          <a:cs typeface="Arial" panose="020B0604020202020204" pitchFamily="34" charset="0"/>
                        </a:rPr>
                        <a:t>Like ( </a:t>
                      </a:r>
                      <a:r>
                        <a:rPr lang="en-US" sz="2400" b="1" dirty="0" err="1">
                          <a:solidFill>
                            <a:srgbClr val="7030A0"/>
                          </a:solidFill>
                          <a:latin typeface="Arial" panose="020B0604020202020204" pitchFamily="34" charset="0"/>
                          <a:cs typeface="Arial" panose="020B0604020202020204" pitchFamily="34" charset="0"/>
                        </a:rPr>
                        <a:t>Thích</a:t>
                      </a:r>
                      <a:r>
                        <a:rPr lang="en-US" sz="2400" b="1" dirty="0">
                          <a:solidFill>
                            <a:srgbClr val="7030A0"/>
                          </a:solidFill>
                          <a:latin typeface="Arial" panose="020B0604020202020204" pitchFamily="34" charset="0"/>
                          <a:cs typeface="Arial" panose="020B0604020202020204" pitchFamily="34" charset="0"/>
                        </a:rPr>
                        <a:t>)</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Dislike ( </a:t>
                      </a:r>
                      <a:r>
                        <a:rPr lang="en-US" sz="2400" b="1" dirty="0" err="1">
                          <a:solidFill>
                            <a:srgbClr val="7030A0"/>
                          </a:solidFill>
                          <a:latin typeface="Arial" panose="020B0604020202020204" pitchFamily="34" charset="0"/>
                          <a:cs typeface="Arial" panose="020B0604020202020204" pitchFamily="34" charset="0"/>
                        </a:rPr>
                        <a:t>Không</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thích</a:t>
                      </a:r>
                      <a:r>
                        <a:rPr lang="en-US" sz="2400" b="1" dirty="0">
                          <a:solidFill>
                            <a:srgbClr val="7030A0"/>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27498517"/>
                  </a:ext>
                </a:extLst>
              </a:tr>
              <a:tr h="2269581">
                <a:tc>
                  <a:txBody>
                    <a:bodyPr/>
                    <a:lstStyle/>
                    <a:p>
                      <a:r>
                        <a:rPr lang="en-US" sz="2400" b="1" dirty="0">
                          <a:solidFill>
                            <a:schemeClr val="accent2">
                              <a:lumMod val="50000"/>
                            </a:schemeClr>
                          </a:solidFill>
                          <a:latin typeface="Arial" panose="020B0604020202020204" pitchFamily="34" charset="0"/>
                          <a:cs typeface="Arial" panose="020B0604020202020204" pitchFamily="34" charset="0"/>
                        </a:rPr>
                        <a:t>Like : </a:t>
                      </a:r>
                      <a:r>
                        <a:rPr lang="en-US" sz="2400" i="1" dirty="0" err="1">
                          <a:solidFill>
                            <a:schemeClr val="accent2">
                              <a:lumMod val="50000"/>
                            </a:schemeClr>
                          </a:solidFill>
                          <a:latin typeface="Arial" panose="020B0604020202020204" pitchFamily="34" charset="0"/>
                          <a:cs typeface="Arial" panose="020B0604020202020204" pitchFamily="34" charset="0"/>
                        </a:rPr>
                        <a:t>thích</a:t>
                      </a:r>
                      <a:endParaRPr lang="en-US" sz="2400" i="1" dirty="0">
                        <a:solidFill>
                          <a:schemeClr val="accent2">
                            <a:lumMod val="50000"/>
                          </a:schemeClr>
                        </a:solidFill>
                        <a:latin typeface="Arial" panose="020B0604020202020204" pitchFamily="34" charset="0"/>
                        <a:cs typeface="Arial" panose="020B0604020202020204" pitchFamily="34" charset="0"/>
                      </a:endParaRPr>
                    </a:p>
                    <a:p>
                      <a:r>
                        <a:rPr lang="en-US" sz="2400" b="1" dirty="0">
                          <a:solidFill>
                            <a:schemeClr val="accent2">
                              <a:lumMod val="50000"/>
                            </a:schemeClr>
                          </a:solidFill>
                          <a:latin typeface="Arial" panose="020B0604020202020204" pitchFamily="34" charset="0"/>
                          <a:cs typeface="Arial" panose="020B0604020202020204" pitchFamily="34" charset="0"/>
                        </a:rPr>
                        <a:t>Enjoy </a:t>
                      </a:r>
                      <a:r>
                        <a:rPr lang="en-US" sz="2400" dirty="0">
                          <a:solidFill>
                            <a:schemeClr val="accent2">
                              <a:lumMod val="50000"/>
                            </a:schemeClr>
                          </a:solidFill>
                          <a:latin typeface="Arial" panose="020B0604020202020204" pitchFamily="34" charset="0"/>
                          <a:cs typeface="Arial" panose="020B0604020202020204" pitchFamily="34" charset="0"/>
                        </a:rPr>
                        <a:t>: </a:t>
                      </a:r>
                      <a:r>
                        <a:rPr lang="en-US" sz="2400" dirty="0" err="1">
                          <a:solidFill>
                            <a:schemeClr val="accent2">
                              <a:lumMod val="50000"/>
                            </a:schemeClr>
                          </a:solidFill>
                          <a:latin typeface="Arial" panose="020B0604020202020204" pitchFamily="34" charset="0"/>
                          <a:cs typeface="Arial" panose="020B0604020202020204" pitchFamily="34" charset="0"/>
                        </a:rPr>
                        <a:t>thích</a:t>
                      </a:r>
                      <a:endParaRPr lang="en-US" sz="2400" dirty="0">
                        <a:solidFill>
                          <a:schemeClr val="accent2">
                            <a:lumMod val="50000"/>
                          </a:schemeClr>
                        </a:solidFill>
                        <a:latin typeface="Arial" panose="020B0604020202020204" pitchFamily="34" charset="0"/>
                        <a:cs typeface="Arial" panose="020B0604020202020204" pitchFamily="34" charset="0"/>
                      </a:endParaRPr>
                    </a:p>
                    <a:p>
                      <a:r>
                        <a:rPr lang="en-US" sz="2400" b="1" dirty="0">
                          <a:solidFill>
                            <a:schemeClr val="accent2">
                              <a:lumMod val="50000"/>
                            </a:schemeClr>
                          </a:solidFill>
                          <a:latin typeface="Arial" panose="020B0604020202020204" pitchFamily="34" charset="0"/>
                          <a:cs typeface="Arial" panose="020B0604020202020204" pitchFamily="34" charset="0"/>
                        </a:rPr>
                        <a:t>Prefer : </a:t>
                      </a:r>
                      <a:r>
                        <a:rPr lang="en-US" sz="2400" dirty="0" err="1">
                          <a:solidFill>
                            <a:schemeClr val="accent2">
                              <a:lumMod val="50000"/>
                            </a:schemeClr>
                          </a:solidFill>
                          <a:latin typeface="Arial" panose="020B0604020202020204" pitchFamily="34" charset="0"/>
                          <a:cs typeface="Arial" panose="020B0604020202020204" pitchFamily="34" charset="0"/>
                        </a:rPr>
                        <a:t>Thích</a:t>
                      </a:r>
                      <a:r>
                        <a:rPr lang="en-US" sz="2400" dirty="0">
                          <a:solidFill>
                            <a:schemeClr val="accent2">
                              <a:lumMod val="50000"/>
                            </a:schemeClr>
                          </a:solidFill>
                          <a:latin typeface="Arial" panose="020B0604020202020204" pitchFamily="34" charset="0"/>
                          <a:cs typeface="Arial" panose="020B0604020202020204" pitchFamily="34" charset="0"/>
                        </a:rPr>
                        <a:t> ( </a:t>
                      </a:r>
                      <a:r>
                        <a:rPr lang="en-US" sz="2400" dirty="0" err="1">
                          <a:solidFill>
                            <a:schemeClr val="accent2">
                              <a:lumMod val="50000"/>
                            </a:schemeClr>
                          </a:solidFill>
                          <a:latin typeface="Arial" panose="020B0604020202020204" pitchFamily="34" charset="0"/>
                          <a:cs typeface="Arial" panose="020B0604020202020204" pitchFamily="34" charset="0"/>
                        </a:rPr>
                        <a:t>thường</a:t>
                      </a:r>
                      <a:r>
                        <a:rPr lang="en-US" sz="2400" dirty="0">
                          <a:solidFill>
                            <a:schemeClr val="accent2">
                              <a:lumMod val="50000"/>
                            </a:schemeClr>
                          </a:solidFill>
                          <a:latin typeface="Arial" panose="020B0604020202020204" pitchFamily="34" charset="0"/>
                          <a:cs typeface="Arial" panose="020B0604020202020204" pitchFamily="34" charset="0"/>
                        </a:rPr>
                        <a:t> </a:t>
                      </a:r>
                      <a:r>
                        <a:rPr lang="en-US" sz="2400" dirty="0" err="1">
                          <a:solidFill>
                            <a:schemeClr val="accent2">
                              <a:lumMod val="50000"/>
                            </a:schemeClr>
                          </a:solidFill>
                          <a:latin typeface="Arial" panose="020B0604020202020204" pitchFamily="34" charset="0"/>
                          <a:cs typeface="Arial" panose="020B0604020202020204" pitchFamily="34" charset="0"/>
                        </a:rPr>
                        <a:t>mang</a:t>
                      </a:r>
                      <a:r>
                        <a:rPr lang="en-US" sz="2400" dirty="0">
                          <a:solidFill>
                            <a:schemeClr val="accent2">
                              <a:lumMod val="50000"/>
                            </a:schemeClr>
                          </a:solidFill>
                          <a:latin typeface="Arial" panose="020B0604020202020204" pitchFamily="34" charset="0"/>
                          <a:cs typeface="Arial" panose="020B0604020202020204" pitchFamily="34" charset="0"/>
                        </a:rPr>
                        <a:t> </a:t>
                      </a:r>
                      <a:r>
                        <a:rPr lang="en-US" sz="2400" dirty="0" err="1">
                          <a:solidFill>
                            <a:schemeClr val="accent2">
                              <a:lumMod val="50000"/>
                            </a:schemeClr>
                          </a:solidFill>
                          <a:latin typeface="Arial" panose="020B0604020202020204" pitchFamily="34" charset="0"/>
                          <a:cs typeface="Arial" panose="020B0604020202020204" pitchFamily="34" charset="0"/>
                        </a:rPr>
                        <a:t>tính</a:t>
                      </a:r>
                      <a:r>
                        <a:rPr lang="en-US" sz="2400" dirty="0">
                          <a:solidFill>
                            <a:schemeClr val="accent2">
                              <a:lumMod val="50000"/>
                            </a:schemeClr>
                          </a:solidFill>
                          <a:latin typeface="Arial" panose="020B0604020202020204" pitchFamily="34" charset="0"/>
                          <a:cs typeface="Arial" panose="020B0604020202020204" pitchFamily="34" charset="0"/>
                        </a:rPr>
                        <a:t> </a:t>
                      </a:r>
                      <a:r>
                        <a:rPr lang="en-US" sz="2400" dirty="0" err="1">
                          <a:solidFill>
                            <a:schemeClr val="accent2">
                              <a:lumMod val="50000"/>
                            </a:schemeClr>
                          </a:solidFill>
                          <a:latin typeface="Arial" panose="020B0604020202020204" pitchFamily="34" charset="0"/>
                          <a:cs typeface="Arial" panose="020B0604020202020204" pitchFamily="34" charset="0"/>
                        </a:rPr>
                        <a:t>lựa</a:t>
                      </a:r>
                      <a:r>
                        <a:rPr lang="en-US" sz="2400" dirty="0">
                          <a:solidFill>
                            <a:schemeClr val="accent2">
                              <a:lumMod val="50000"/>
                            </a:schemeClr>
                          </a:solidFill>
                          <a:latin typeface="Arial" panose="020B0604020202020204" pitchFamily="34" charset="0"/>
                          <a:cs typeface="Arial" panose="020B0604020202020204" pitchFamily="34" charset="0"/>
                        </a:rPr>
                        <a:t> </a:t>
                      </a:r>
                      <a:r>
                        <a:rPr lang="en-US" sz="2400" dirty="0" err="1">
                          <a:solidFill>
                            <a:schemeClr val="accent2">
                              <a:lumMod val="50000"/>
                            </a:schemeClr>
                          </a:solidFill>
                          <a:latin typeface="Arial" panose="020B0604020202020204" pitchFamily="34" charset="0"/>
                          <a:cs typeface="Arial" panose="020B0604020202020204" pitchFamily="34" charset="0"/>
                        </a:rPr>
                        <a:t>chọn</a:t>
                      </a:r>
                      <a:r>
                        <a:rPr lang="en-US" sz="2400" dirty="0">
                          <a:solidFill>
                            <a:schemeClr val="accent2">
                              <a:lumMod val="50000"/>
                            </a:schemeClr>
                          </a:solidFill>
                          <a:latin typeface="Arial" panose="020B0604020202020204" pitchFamily="34" charset="0"/>
                          <a:cs typeface="Arial" panose="020B0604020202020204" pitchFamily="34" charset="0"/>
                        </a:rPr>
                        <a:t> </a:t>
                      </a:r>
                      <a:r>
                        <a:rPr lang="en-US" sz="2400" dirty="0" err="1">
                          <a:solidFill>
                            <a:schemeClr val="accent2">
                              <a:lumMod val="50000"/>
                            </a:schemeClr>
                          </a:solidFill>
                          <a:latin typeface="Arial" panose="020B0604020202020204" pitchFamily="34" charset="0"/>
                          <a:cs typeface="Arial" panose="020B0604020202020204" pitchFamily="34" charset="0"/>
                        </a:rPr>
                        <a:t>thích</a:t>
                      </a:r>
                      <a:r>
                        <a:rPr lang="en-US" sz="2400" dirty="0">
                          <a:solidFill>
                            <a:schemeClr val="accent2">
                              <a:lumMod val="50000"/>
                            </a:schemeClr>
                          </a:solidFill>
                          <a:latin typeface="Arial" panose="020B0604020202020204" pitchFamily="34" charset="0"/>
                          <a:cs typeface="Arial" panose="020B0604020202020204" pitchFamily="34" charset="0"/>
                        </a:rPr>
                        <a:t> </a:t>
                      </a:r>
                      <a:r>
                        <a:rPr lang="en-US" sz="2400" dirty="0" err="1">
                          <a:solidFill>
                            <a:schemeClr val="accent2">
                              <a:lumMod val="50000"/>
                            </a:schemeClr>
                          </a:solidFill>
                          <a:latin typeface="Arial" panose="020B0604020202020204" pitchFamily="34" charset="0"/>
                          <a:cs typeface="Arial" panose="020B0604020202020204" pitchFamily="34" charset="0"/>
                        </a:rPr>
                        <a:t>làm</a:t>
                      </a:r>
                      <a:r>
                        <a:rPr lang="en-US" sz="2400" dirty="0">
                          <a:solidFill>
                            <a:schemeClr val="accent2">
                              <a:lumMod val="50000"/>
                            </a:schemeClr>
                          </a:solidFill>
                          <a:latin typeface="Arial" panose="020B0604020202020204" pitchFamily="34" charset="0"/>
                          <a:cs typeface="Arial" panose="020B0604020202020204" pitchFamily="34" charset="0"/>
                        </a:rPr>
                        <a:t> </a:t>
                      </a:r>
                      <a:r>
                        <a:rPr lang="en-US" sz="2400" dirty="0" err="1">
                          <a:solidFill>
                            <a:schemeClr val="accent2">
                              <a:lumMod val="50000"/>
                            </a:schemeClr>
                          </a:solidFill>
                          <a:latin typeface="Arial" panose="020B0604020202020204" pitchFamily="34" charset="0"/>
                          <a:cs typeface="Arial" panose="020B0604020202020204" pitchFamily="34" charset="0"/>
                        </a:rPr>
                        <a:t>gì</a:t>
                      </a:r>
                      <a:r>
                        <a:rPr lang="en-US" sz="2400" dirty="0">
                          <a:solidFill>
                            <a:schemeClr val="accent2">
                              <a:lumMod val="50000"/>
                            </a:schemeClr>
                          </a:solidFill>
                          <a:latin typeface="Arial" panose="020B0604020202020204" pitchFamily="34" charset="0"/>
                          <a:cs typeface="Arial" panose="020B0604020202020204" pitchFamily="34" charset="0"/>
                        </a:rPr>
                        <a:t> </a:t>
                      </a:r>
                      <a:r>
                        <a:rPr lang="en-US" sz="2400" dirty="0" err="1">
                          <a:solidFill>
                            <a:schemeClr val="accent2">
                              <a:lumMod val="50000"/>
                            </a:schemeClr>
                          </a:solidFill>
                          <a:latin typeface="Arial" panose="020B0604020202020204" pitchFamily="34" charset="0"/>
                          <a:cs typeface="Arial" panose="020B0604020202020204" pitchFamily="34" charset="0"/>
                        </a:rPr>
                        <a:t>hơn</a:t>
                      </a:r>
                      <a:r>
                        <a:rPr lang="en-US" sz="2400" dirty="0">
                          <a:solidFill>
                            <a:schemeClr val="accent2">
                              <a:lumMod val="50000"/>
                            </a:schemeClr>
                          </a:solidFill>
                          <a:latin typeface="Arial" panose="020B0604020202020204" pitchFamily="34" charset="0"/>
                          <a:cs typeface="Arial" panose="020B0604020202020204" pitchFamily="34" charset="0"/>
                        </a:rPr>
                        <a:t>) </a:t>
                      </a:r>
                    </a:p>
                  </a:txBody>
                  <a:tcPr/>
                </a:tc>
                <a:tc>
                  <a:txBody>
                    <a:bodyPr/>
                    <a:lstStyle/>
                    <a:p>
                      <a:r>
                        <a:rPr lang="en-US" sz="2400" b="1" dirty="0">
                          <a:solidFill>
                            <a:schemeClr val="accent2">
                              <a:lumMod val="50000"/>
                            </a:schemeClr>
                          </a:solidFill>
                          <a:latin typeface="Arial" panose="020B0604020202020204" pitchFamily="34" charset="0"/>
                          <a:cs typeface="Arial" panose="020B0604020202020204" pitchFamily="34" charset="0"/>
                        </a:rPr>
                        <a:t>Hate : </a:t>
                      </a:r>
                      <a:r>
                        <a:rPr lang="en-US" sz="2400" dirty="0" err="1">
                          <a:solidFill>
                            <a:schemeClr val="accent2">
                              <a:lumMod val="50000"/>
                            </a:schemeClr>
                          </a:solidFill>
                          <a:latin typeface="Arial" panose="020B0604020202020204" pitchFamily="34" charset="0"/>
                          <a:cs typeface="Arial" panose="020B0604020202020204" pitchFamily="34" charset="0"/>
                        </a:rPr>
                        <a:t>Ghét</a:t>
                      </a:r>
                      <a:endParaRPr lang="en-US" sz="2400" dirty="0">
                        <a:solidFill>
                          <a:schemeClr val="accent2">
                            <a:lumMod val="50000"/>
                          </a:schemeClr>
                        </a:solidFill>
                        <a:latin typeface="Arial" panose="020B0604020202020204" pitchFamily="34" charset="0"/>
                        <a:cs typeface="Arial" panose="020B0604020202020204" pitchFamily="34" charset="0"/>
                      </a:endParaRPr>
                    </a:p>
                    <a:p>
                      <a:r>
                        <a:rPr lang="en-US" sz="2400" b="1" dirty="0">
                          <a:solidFill>
                            <a:schemeClr val="accent2">
                              <a:lumMod val="50000"/>
                            </a:schemeClr>
                          </a:solidFill>
                          <a:latin typeface="Arial" panose="020B0604020202020204" pitchFamily="34" charset="0"/>
                          <a:cs typeface="Arial" panose="020B0604020202020204" pitchFamily="34" charset="0"/>
                        </a:rPr>
                        <a:t>Don’t like </a:t>
                      </a:r>
                      <a:r>
                        <a:rPr lang="en-US" sz="2400" dirty="0">
                          <a:solidFill>
                            <a:schemeClr val="accent2">
                              <a:lumMod val="50000"/>
                            </a:schemeClr>
                          </a:solidFill>
                          <a:latin typeface="Arial" panose="020B0604020202020204" pitchFamily="34" charset="0"/>
                          <a:cs typeface="Arial" panose="020B0604020202020204" pitchFamily="34" charset="0"/>
                        </a:rPr>
                        <a:t>: </a:t>
                      </a:r>
                      <a:r>
                        <a:rPr lang="en-US" sz="2400" dirty="0" err="1">
                          <a:solidFill>
                            <a:schemeClr val="accent2">
                              <a:lumMod val="50000"/>
                            </a:schemeClr>
                          </a:solidFill>
                          <a:latin typeface="Arial" panose="020B0604020202020204" pitchFamily="34" charset="0"/>
                          <a:cs typeface="Arial" panose="020B0604020202020204" pitchFamily="34" charset="0"/>
                        </a:rPr>
                        <a:t>Không</a:t>
                      </a:r>
                      <a:r>
                        <a:rPr lang="en-US" sz="2400" dirty="0">
                          <a:solidFill>
                            <a:schemeClr val="accent2">
                              <a:lumMod val="50000"/>
                            </a:schemeClr>
                          </a:solidFill>
                          <a:latin typeface="Arial" panose="020B0604020202020204" pitchFamily="34" charset="0"/>
                          <a:cs typeface="Arial" panose="020B0604020202020204" pitchFamily="34" charset="0"/>
                        </a:rPr>
                        <a:t> </a:t>
                      </a:r>
                      <a:r>
                        <a:rPr lang="en-US" sz="2400" dirty="0" err="1">
                          <a:solidFill>
                            <a:schemeClr val="accent2">
                              <a:lumMod val="50000"/>
                            </a:schemeClr>
                          </a:solidFill>
                          <a:latin typeface="Arial" panose="020B0604020202020204" pitchFamily="34" charset="0"/>
                          <a:cs typeface="Arial" panose="020B0604020202020204" pitchFamily="34" charset="0"/>
                        </a:rPr>
                        <a:t>thích</a:t>
                      </a:r>
                      <a:r>
                        <a:rPr lang="en-US" sz="2400" dirty="0">
                          <a:solidFill>
                            <a:schemeClr val="accent2">
                              <a:lumMod val="50000"/>
                            </a:schemeClr>
                          </a:solidFill>
                          <a:latin typeface="Arial" panose="020B0604020202020204" pitchFamily="34" charset="0"/>
                          <a:cs typeface="Arial" panose="020B0604020202020204" pitchFamily="34" charset="0"/>
                        </a:rPr>
                        <a:t> = dislike </a:t>
                      </a:r>
                    </a:p>
                    <a:p>
                      <a:endParaRPr lang="en-US" sz="2400" dirty="0">
                        <a:solidFill>
                          <a:schemeClr val="accent2">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5081486"/>
                  </a:ext>
                </a:extLst>
              </a:tr>
            </a:tbl>
          </a:graphicData>
        </a:graphic>
      </p:graphicFrame>
    </p:spTree>
    <p:extLst>
      <p:ext uri="{BB962C8B-B14F-4D97-AF65-F5344CB8AC3E}">
        <p14:creationId xmlns:p14="http://schemas.microsoft.com/office/powerpoint/2010/main" val="1917592279"/>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9BA62E0-FE7C-4F43-8FC6-1742D8D4EF9C}"/>
              </a:ext>
            </a:extLst>
          </p:cNvPr>
          <p:cNvGraphicFramePr>
            <a:graphicFrameLocks noGrp="1"/>
          </p:cNvGraphicFramePr>
          <p:nvPr/>
        </p:nvGraphicFramePr>
        <p:xfrm>
          <a:off x="1163900" y="1367844"/>
          <a:ext cx="9670124" cy="4940359"/>
        </p:xfrm>
        <a:graphic>
          <a:graphicData uri="http://schemas.openxmlformats.org/drawingml/2006/table">
            <a:tbl>
              <a:tblPr firstRow="1" bandRow="1">
                <a:tableStyleId>{5C22544A-7EE6-4342-B048-85BDC9FD1C3A}</a:tableStyleId>
              </a:tblPr>
              <a:tblGrid>
                <a:gridCol w="2417531">
                  <a:extLst>
                    <a:ext uri="{9D8B030D-6E8A-4147-A177-3AD203B41FA5}">
                      <a16:colId xmlns:a16="http://schemas.microsoft.com/office/drawing/2014/main" val="2905006262"/>
                    </a:ext>
                  </a:extLst>
                </a:gridCol>
                <a:gridCol w="2417531">
                  <a:extLst>
                    <a:ext uri="{9D8B030D-6E8A-4147-A177-3AD203B41FA5}">
                      <a16:colId xmlns:a16="http://schemas.microsoft.com/office/drawing/2014/main" val="2558874162"/>
                    </a:ext>
                  </a:extLst>
                </a:gridCol>
                <a:gridCol w="2417531">
                  <a:extLst>
                    <a:ext uri="{9D8B030D-6E8A-4147-A177-3AD203B41FA5}">
                      <a16:colId xmlns:a16="http://schemas.microsoft.com/office/drawing/2014/main" val="2249550628"/>
                    </a:ext>
                  </a:extLst>
                </a:gridCol>
                <a:gridCol w="2417531">
                  <a:extLst>
                    <a:ext uri="{9D8B030D-6E8A-4147-A177-3AD203B41FA5}">
                      <a16:colId xmlns:a16="http://schemas.microsoft.com/office/drawing/2014/main" val="348464314"/>
                    </a:ext>
                  </a:extLst>
                </a:gridCol>
              </a:tblGrid>
              <a:tr h="698576">
                <a:tc rowSpan="2">
                  <a:txBody>
                    <a:bodyPr/>
                    <a:lstStyle/>
                    <a:p>
                      <a:pPr algn="ctr"/>
                      <a:r>
                        <a:rPr lang="en-US" sz="2800">
                          <a:solidFill>
                            <a:srgbClr val="002060"/>
                          </a:solidFill>
                          <a:latin typeface="Arial" panose="020B0604020202020204" pitchFamily="34" charset="0"/>
                          <a:cs typeface="Arial" panose="020B0604020202020204" pitchFamily="34"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5E7"/>
                    </a:solidFill>
                  </a:tcPr>
                </a:tc>
                <a:tc rowSpan="2">
                  <a:txBody>
                    <a:bodyPr/>
                    <a:lstStyle/>
                    <a:p>
                      <a:pPr algn="ctr"/>
                      <a:r>
                        <a:rPr lang="en-US" sz="2800">
                          <a:solidFill>
                            <a:srgbClr val="002060"/>
                          </a:solidFill>
                          <a:latin typeface="Arial" panose="020B0604020202020204" pitchFamily="34" charset="0"/>
                          <a:cs typeface="Arial" panose="020B0604020202020204" pitchFamily="34" charset="0"/>
                        </a:rPr>
                        <a:t>Qui tắc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5E7"/>
                    </a:solidFill>
                  </a:tcPr>
                </a:tc>
                <a:tc gridSpan="2">
                  <a:txBody>
                    <a:bodyPr/>
                    <a:lstStyle/>
                    <a:p>
                      <a:pPr algn="ctr"/>
                      <a:r>
                        <a:rPr lang="en-US" sz="2800">
                          <a:solidFill>
                            <a:srgbClr val="002060"/>
                          </a:solidFill>
                          <a:latin typeface="Arial" panose="020B0604020202020204" pitchFamily="34" charset="0"/>
                          <a:cs typeface="Arial" panose="020B0604020202020204" pitchFamily="34" charset="0"/>
                        </a:rPr>
                        <a:t>Ví dụ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5E7"/>
                    </a:solidFill>
                  </a:tcPr>
                </a:tc>
                <a:tc hMerge="1">
                  <a:txBody>
                    <a:bodyPr/>
                    <a:lstStyle/>
                    <a:p>
                      <a:endParaRPr lang="en-US"/>
                    </a:p>
                  </a:txBody>
                  <a:tcPr/>
                </a:tc>
                <a:extLst>
                  <a:ext uri="{0D108BD9-81ED-4DB2-BD59-A6C34878D82A}">
                    <a16:rowId xmlns:a16="http://schemas.microsoft.com/office/drawing/2014/main" val="1630630555"/>
                  </a:ext>
                </a:extLst>
              </a:tr>
              <a:tr h="559473">
                <a:tc vMerge="1">
                  <a:txBody>
                    <a:bodyPr/>
                    <a:lstStyle/>
                    <a:p>
                      <a:pPr algn="ctr"/>
                      <a:endParaRPr lang="en-US" sz="3200">
                        <a:solidFill>
                          <a:srgbClr val="002060"/>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vMerge="1">
                  <a:txBody>
                    <a:bodyPr/>
                    <a:lstStyle/>
                    <a:p>
                      <a:pPr algn="ctr"/>
                      <a:endParaRPr lang="en-US" sz="3200">
                        <a:solidFill>
                          <a:srgbClr val="002060"/>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2800">
                          <a:solidFill>
                            <a:srgbClr val="002060"/>
                          </a:solidFill>
                          <a:latin typeface="Arial" panose="020B0604020202020204" pitchFamily="34" charset="0"/>
                          <a:cs typeface="Arial" panose="020B0604020202020204" pitchFamily="34"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5E7"/>
                    </a:solidFill>
                  </a:tcPr>
                </a:tc>
                <a:tc>
                  <a:txBody>
                    <a:bodyPr/>
                    <a:lstStyle/>
                    <a:p>
                      <a:pPr algn="ctr"/>
                      <a:r>
                        <a:rPr lang="en-US" sz="2800">
                          <a:solidFill>
                            <a:srgbClr val="002060"/>
                          </a:solidFill>
                          <a:latin typeface="Arial" panose="020B0604020202020204" pitchFamily="34" charset="0"/>
                          <a:cs typeface="Arial" panose="020B0604020202020204" pitchFamily="34" charset="0"/>
                        </a:rPr>
                        <a:t>V</a:t>
                      </a:r>
                      <a:r>
                        <a:rPr lang="en-US" sz="2400">
                          <a:solidFill>
                            <a:srgbClr val="00B050"/>
                          </a:solidFill>
                          <a:latin typeface="Arial" panose="020B0604020202020204" pitchFamily="34" charset="0"/>
                          <a:cs typeface="Arial" panose="020B0604020202020204" pitchFamily="34" charset="0"/>
                        </a:rPr>
                        <a:t>ing</a:t>
                      </a:r>
                      <a:endParaRPr lang="en-US" sz="2800">
                        <a:solidFill>
                          <a:srgbClr val="00B05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5E7"/>
                    </a:solidFill>
                  </a:tcPr>
                </a:tc>
                <a:extLst>
                  <a:ext uri="{0D108BD9-81ED-4DB2-BD59-A6C34878D82A}">
                    <a16:rowId xmlns:a16="http://schemas.microsoft.com/office/drawing/2014/main" val="1833794207"/>
                  </a:ext>
                </a:extLst>
              </a:tr>
              <a:tr h="3682310">
                <a:tc>
                  <a:txBody>
                    <a:bodyPr/>
                    <a:lstStyle/>
                    <a:p>
                      <a:pPr algn="ctr"/>
                      <a:endParaRPr lang="en-US" sz="280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5E7"/>
                    </a:solidFill>
                  </a:tcPr>
                </a:tc>
                <a:tc>
                  <a:txBody>
                    <a:bodyPr/>
                    <a:lstStyle/>
                    <a:p>
                      <a:pPr algn="ctr"/>
                      <a:endParaRPr lang="en-US" sz="2800"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5E7"/>
                    </a:solidFill>
                  </a:tcPr>
                </a:tc>
                <a:tc>
                  <a:txBody>
                    <a:bodyPr/>
                    <a:lstStyle/>
                    <a:p>
                      <a:pPr algn="ctr"/>
                      <a:endParaRPr lang="en-US" sz="280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5E7"/>
                    </a:solidFill>
                  </a:tcPr>
                </a:tc>
                <a:tc>
                  <a:txBody>
                    <a:bodyPr/>
                    <a:lstStyle/>
                    <a:p>
                      <a:pPr algn="ctr"/>
                      <a:endParaRPr lang="en-US" sz="2800"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5E7"/>
                    </a:solidFill>
                  </a:tcPr>
                </a:tc>
                <a:extLst>
                  <a:ext uri="{0D108BD9-81ED-4DB2-BD59-A6C34878D82A}">
                    <a16:rowId xmlns:a16="http://schemas.microsoft.com/office/drawing/2014/main" val="3485969683"/>
                  </a:ext>
                </a:extLst>
              </a:tr>
            </a:tbl>
          </a:graphicData>
        </a:graphic>
      </p:graphicFrame>
      <p:sp>
        <p:nvSpPr>
          <p:cNvPr id="5" name="Rectangle: Rounded Corners 4">
            <a:extLst>
              <a:ext uri="{FF2B5EF4-FFF2-40B4-BE49-F238E27FC236}">
                <a16:creationId xmlns:a16="http://schemas.microsoft.com/office/drawing/2014/main" id="{A195103D-6931-4DF3-A5C2-C7DAA1869924}"/>
              </a:ext>
            </a:extLst>
          </p:cNvPr>
          <p:cNvSpPr/>
          <p:nvPr/>
        </p:nvSpPr>
        <p:spPr>
          <a:xfrm>
            <a:off x="2891134" y="428224"/>
            <a:ext cx="6409732" cy="729030"/>
          </a:xfrm>
          <a:prstGeom prst="roundRect">
            <a:avLst>
              <a:gd name="adj" fmla="val 49019"/>
            </a:avLst>
          </a:prstGeom>
          <a:solidFill>
            <a:srgbClr val="002060"/>
          </a:solidFill>
          <a:ln w="28575">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a:solidFill>
                  <a:srgbClr val="FFFF00"/>
                </a:solidFill>
                <a:latin typeface="Adobe Caslon Pro" panose="0205050205050A020403" pitchFamily="18" charset="0"/>
              </a:rPr>
              <a:t>Qui tắc thêm “ing” vào động từ </a:t>
            </a:r>
          </a:p>
        </p:txBody>
      </p:sp>
      <p:sp>
        <p:nvSpPr>
          <p:cNvPr id="9" name="TextBox 8">
            <a:extLst>
              <a:ext uri="{FF2B5EF4-FFF2-40B4-BE49-F238E27FC236}">
                <a16:creationId xmlns:a16="http://schemas.microsoft.com/office/drawing/2014/main" id="{15D533AB-40E7-4E8A-A1CA-59D1A3D2B285}"/>
              </a:ext>
            </a:extLst>
          </p:cNvPr>
          <p:cNvSpPr txBox="1"/>
          <p:nvPr/>
        </p:nvSpPr>
        <p:spPr>
          <a:xfrm>
            <a:off x="1221775" y="2833904"/>
            <a:ext cx="2435828" cy="954107"/>
          </a:xfrm>
          <a:prstGeom prst="rect">
            <a:avLst/>
          </a:prstGeom>
          <a:noFill/>
        </p:spPr>
        <p:txBody>
          <a:bodyPr wrap="square">
            <a:spAutoFit/>
          </a:bodyPr>
          <a:lstStyle/>
          <a:p>
            <a:r>
              <a:rPr lang="en-SG" sz="2800">
                <a:solidFill>
                  <a:schemeClr val="tx1"/>
                </a:solidFill>
                <a:latin typeface="Arial" panose="020B0604020202020204" pitchFamily="34" charset="0"/>
                <a:cs typeface="Arial" panose="020B0604020202020204" pitchFamily="34" charset="0"/>
              </a:rPr>
              <a:t>- kết thúc </a:t>
            </a:r>
            <a:r>
              <a:rPr lang="en-SG" sz="2800">
                <a:latin typeface="Arial" panose="020B0604020202020204" pitchFamily="34" charset="0"/>
                <a:cs typeface="Arial" panose="020B0604020202020204" pitchFamily="34" charset="0"/>
              </a:rPr>
              <a:t>là: </a:t>
            </a:r>
          </a:p>
          <a:p>
            <a:r>
              <a:rPr lang="en-SG" sz="2800" b="1">
                <a:solidFill>
                  <a:srgbClr val="FF0000"/>
                </a:solidFill>
                <a:latin typeface="Arial" panose="020B0604020202020204" pitchFamily="34" charset="0"/>
                <a:cs typeface="Arial" panose="020B0604020202020204" pitchFamily="34" charset="0"/>
              </a:rPr>
              <a:t>  ng - </a:t>
            </a:r>
            <a:r>
              <a:rPr lang="en-SG" sz="2800" b="1">
                <a:solidFill>
                  <a:srgbClr val="00B0F0"/>
                </a:solidFill>
                <a:latin typeface="Arial" panose="020B0604020202020204" pitchFamily="34" charset="0"/>
                <a:cs typeface="Arial" panose="020B0604020202020204" pitchFamily="34" charset="0"/>
              </a:rPr>
              <a:t>p </a:t>
            </a:r>
            <a:r>
              <a:rPr lang="en-SG" sz="2800" b="1">
                <a:solidFill>
                  <a:srgbClr val="FF0000"/>
                </a:solidFill>
                <a:latin typeface="Arial" panose="020B0604020202020204" pitchFamily="34" charset="0"/>
                <a:cs typeface="Arial" panose="020B0604020202020204" pitchFamily="34" charset="0"/>
              </a:rPr>
              <a:t>- e</a:t>
            </a:r>
            <a:endParaRPr lang="en-SG" sz="2800" b="1"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475F5C6-3512-48BD-9872-457780049BEC}"/>
              </a:ext>
            </a:extLst>
          </p:cNvPr>
          <p:cNvSpPr txBox="1"/>
          <p:nvPr/>
        </p:nvSpPr>
        <p:spPr>
          <a:xfrm>
            <a:off x="3703900" y="2880204"/>
            <a:ext cx="2152892" cy="954107"/>
          </a:xfrm>
          <a:prstGeom prst="rect">
            <a:avLst/>
          </a:prstGeom>
          <a:noFill/>
        </p:spPr>
        <p:txBody>
          <a:bodyPr wrap="square">
            <a:spAutoFit/>
          </a:bodyPr>
          <a:lstStyle/>
          <a:p>
            <a:r>
              <a:rPr lang="en-US" sz="2800">
                <a:solidFill>
                  <a:srgbClr val="00B050"/>
                </a:solidFill>
                <a:latin typeface="Arial" panose="020B0604020202020204" pitchFamily="34" charset="0"/>
                <a:cs typeface="Arial" panose="020B0604020202020204" pitchFamily="34" charset="0"/>
              </a:rPr>
              <a:t>Bỏ e</a:t>
            </a:r>
            <a:endParaRPr lang="en-SG" sz="2800">
              <a:solidFill>
                <a:srgbClr val="00B050"/>
              </a:solidFill>
              <a:latin typeface="Arial" panose="020B0604020202020204" pitchFamily="34" charset="0"/>
              <a:cs typeface="Arial" panose="020B0604020202020204" pitchFamily="34" charset="0"/>
            </a:endParaRPr>
          </a:p>
          <a:p>
            <a:r>
              <a:rPr lang="en-SG" sz="2800">
                <a:solidFill>
                  <a:schemeClr val="tx1"/>
                </a:solidFill>
                <a:latin typeface="Arial" panose="020B0604020202020204" pitchFamily="34" charset="0"/>
                <a:cs typeface="Arial" panose="020B0604020202020204" pitchFamily="34" charset="0"/>
              </a:rPr>
              <a:t>thêm “</a:t>
            </a:r>
            <a:r>
              <a:rPr lang="en-SG" sz="2800">
                <a:solidFill>
                  <a:srgbClr val="00B050"/>
                </a:solidFill>
                <a:latin typeface="Arial" panose="020B0604020202020204" pitchFamily="34" charset="0"/>
                <a:cs typeface="Arial" panose="020B0604020202020204" pitchFamily="34" charset="0"/>
              </a:rPr>
              <a:t>ing</a:t>
            </a:r>
            <a:r>
              <a:rPr lang="en-SG" sz="2800">
                <a:solidFill>
                  <a:schemeClr val="tx1"/>
                </a:solidFill>
                <a:latin typeface="Arial" panose="020B0604020202020204" pitchFamily="34" charset="0"/>
                <a:cs typeface="Arial" panose="020B0604020202020204" pitchFamily="34" charset="0"/>
              </a:rPr>
              <a:t>”</a:t>
            </a:r>
            <a:endParaRPr lang="en-SG" sz="2800" dirty="0">
              <a:solidFill>
                <a:schemeClr val="tx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D5F37CA-30A2-4AD8-9860-8BD187DEA919}"/>
              </a:ext>
            </a:extLst>
          </p:cNvPr>
          <p:cNvSpPr txBox="1"/>
          <p:nvPr/>
        </p:nvSpPr>
        <p:spPr>
          <a:xfrm>
            <a:off x="6119149" y="2831879"/>
            <a:ext cx="2152892" cy="1384995"/>
          </a:xfrm>
          <a:prstGeom prst="rect">
            <a:avLst/>
          </a:prstGeom>
          <a:noFill/>
        </p:spPr>
        <p:txBody>
          <a:bodyPr wrap="square">
            <a:spAutoFit/>
          </a:bodyPr>
          <a:lstStyle>
            <a:defPPr>
              <a:defRPr lang="id-ID"/>
            </a:defPPr>
            <a:lvl1pPr>
              <a:defRPr sz="2800">
                <a:latin typeface="Arial" panose="020B0604020202020204" pitchFamily="34" charset="0"/>
                <a:cs typeface="Arial" panose="020B0604020202020204" pitchFamily="34" charset="0"/>
              </a:defRPr>
            </a:lvl1pPr>
          </a:lstStyle>
          <a:p>
            <a:pPr algn="ctr"/>
            <a:r>
              <a:rPr lang="en-SG"/>
              <a:t>c</a:t>
            </a:r>
            <a:r>
              <a:rPr lang="en-SG">
                <a:solidFill>
                  <a:srgbClr val="FF0000"/>
                </a:solidFill>
              </a:rPr>
              <a:t>o</a:t>
            </a:r>
            <a:r>
              <a:rPr lang="en-SG">
                <a:solidFill>
                  <a:srgbClr val="00B0F0"/>
                </a:solidFill>
              </a:rPr>
              <a:t>m</a:t>
            </a:r>
            <a:r>
              <a:rPr lang="en-SG">
                <a:solidFill>
                  <a:srgbClr val="FF0000"/>
                </a:solidFill>
              </a:rPr>
              <a:t>e</a:t>
            </a:r>
          </a:p>
          <a:p>
            <a:pPr algn="ctr"/>
            <a:r>
              <a:rPr lang="en-SG"/>
              <a:t>t</a:t>
            </a:r>
            <a:r>
              <a:rPr lang="en-SG">
                <a:solidFill>
                  <a:srgbClr val="FF0000"/>
                </a:solidFill>
              </a:rPr>
              <a:t>a</a:t>
            </a:r>
            <a:r>
              <a:rPr lang="en-SG">
                <a:solidFill>
                  <a:srgbClr val="00B0F0"/>
                </a:solidFill>
              </a:rPr>
              <a:t>k</a:t>
            </a:r>
            <a:r>
              <a:rPr lang="en-SG">
                <a:solidFill>
                  <a:srgbClr val="FF0000"/>
                </a:solidFill>
              </a:rPr>
              <a:t>e</a:t>
            </a:r>
          </a:p>
          <a:p>
            <a:pPr algn="ctr"/>
            <a:r>
              <a:rPr lang="en-SG"/>
              <a:t>m</a:t>
            </a:r>
            <a:r>
              <a:rPr lang="en-SG">
                <a:solidFill>
                  <a:srgbClr val="FF0000"/>
                </a:solidFill>
              </a:rPr>
              <a:t>a</a:t>
            </a:r>
            <a:r>
              <a:rPr lang="en-SG">
                <a:solidFill>
                  <a:srgbClr val="00B0F0"/>
                </a:solidFill>
              </a:rPr>
              <a:t>k</a:t>
            </a:r>
            <a:r>
              <a:rPr lang="en-SG">
                <a:solidFill>
                  <a:srgbClr val="FF0000"/>
                </a:solidFill>
              </a:rPr>
              <a:t>e </a:t>
            </a:r>
          </a:p>
        </p:txBody>
      </p:sp>
      <p:sp>
        <p:nvSpPr>
          <p:cNvPr id="12" name="TextBox 11">
            <a:extLst>
              <a:ext uri="{FF2B5EF4-FFF2-40B4-BE49-F238E27FC236}">
                <a16:creationId xmlns:a16="http://schemas.microsoft.com/office/drawing/2014/main" id="{CF481466-0BF6-46A4-AFE3-D0E9AE2A9F67}"/>
              </a:ext>
            </a:extLst>
          </p:cNvPr>
          <p:cNvSpPr txBox="1"/>
          <p:nvPr/>
        </p:nvSpPr>
        <p:spPr>
          <a:xfrm>
            <a:off x="8534398" y="2880071"/>
            <a:ext cx="2152892" cy="1384995"/>
          </a:xfrm>
          <a:prstGeom prst="rect">
            <a:avLst/>
          </a:prstGeom>
          <a:noFill/>
        </p:spPr>
        <p:txBody>
          <a:bodyPr wrap="square">
            <a:spAutoFit/>
          </a:bodyPr>
          <a:lstStyle>
            <a:defPPr>
              <a:defRPr lang="id-ID"/>
            </a:defPPr>
            <a:lvl1pPr>
              <a:defRPr sz="2800">
                <a:latin typeface="Arial" panose="020B0604020202020204" pitchFamily="34" charset="0"/>
                <a:cs typeface="Arial" panose="020B0604020202020204" pitchFamily="34" charset="0"/>
              </a:defRPr>
            </a:lvl1pPr>
          </a:lstStyle>
          <a:p>
            <a:pPr algn="ctr"/>
            <a:r>
              <a:rPr lang="en-SG"/>
              <a:t>com</a:t>
            </a:r>
            <a:r>
              <a:rPr lang="en-SG">
                <a:solidFill>
                  <a:srgbClr val="00B050"/>
                </a:solidFill>
              </a:rPr>
              <a:t>ing</a:t>
            </a:r>
          </a:p>
          <a:p>
            <a:pPr algn="ctr"/>
            <a:r>
              <a:rPr lang="en-SG"/>
              <a:t>tak</a:t>
            </a:r>
            <a:r>
              <a:rPr lang="en-SG">
                <a:solidFill>
                  <a:srgbClr val="00B050"/>
                </a:solidFill>
              </a:rPr>
              <a:t>ing</a:t>
            </a:r>
          </a:p>
          <a:p>
            <a:pPr algn="ctr"/>
            <a:r>
              <a:rPr lang="en-SG"/>
              <a:t>mak</a:t>
            </a:r>
            <a:r>
              <a:rPr lang="en-SG">
                <a:solidFill>
                  <a:srgbClr val="00B050"/>
                </a:solidFill>
              </a:rPr>
              <a:t>ing</a:t>
            </a:r>
          </a:p>
        </p:txBody>
      </p:sp>
      <p:sp>
        <p:nvSpPr>
          <p:cNvPr id="13" name="TextBox 12">
            <a:extLst>
              <a:ext uri="{FF2B5EF4-FFF2-40B4-BE49-F238E27FC236}">
                <a16:creationId xmlns:a16="http://schemas.microsoft.com/office/drawing/2014/main" id="{855936C3-2EC6-43F2-91A3-52B18E94834B}"/>
              </a:ext>
            </a:extLst>
          </p:cNvPr>
          <p:cNvSpPr txBox="1"/>
          <p:nvPr/>
        </p:nvSpPr>
        <p:spPr>
          <a:xfrm>
            <a:off x="1163900" y="4594203"/>
            <a:ext cx="2435828" cy="1692771"/>
          </a:xfrm>
          <a:prstGeom prst="rect">
            <a:avLst/>
          </a:prstGeom>
          <a:noFill/>
        </p:spPr>
        <p:txBody>
          <a:bodyPr wrap="square">
            <a:spAutoFit/>
          </a:bodyPr>
          <a:lstStyle/>
          <a:p>
            <a:r>
              <a:rPr lang="en-SG" sz="2800">
                <a:solidFill>
                  <a:schemeClr val="tx1"/>
                </a:solidFill>
                <a:latin typeface="Arial" panose="020B0604020202020204" pitchFamily="34" charset="0"/>
                <a:cs typeface="Arial" panose="020B0604020202020204" pitchFamily="34" charset="0"/>
              </a:rPr>
              <a:t>- kết thúc </a:t>
            </a:r>
            <a:r>
              <a:rPr lang="en-SG" sz="2800">
                <a:latin typeface="Arial" panose="020B0604020202020204" pitchFamily="34" charset="0"/>
                <a:cs typeface="Arial" panose="020B0604020202020204" pitchFamily="34" charset="0"/>
              </a:rPr>
              <a:t>là:</a:t>
            </a:r>
          </a:p>
          <a:p>
            <a:r>
              <a:rPr lang="en-SG" sz="2800" b="1">
                <a:solidFill>
                  <a:srgbClr val="00B0F0"/>
                </a:solidFill>
                <a:latin typeface="Arial" panose="020B0604020202020204" pitchFamily="34" charset="0"/>
                <a:cs typeface="Arial" panose="020B0604020202020204" pitchFamily="34" charset="0"/>
              </a:rPr>
              <a:t>  p - </a:t>
            </a:r>
            <a:r>
              <a:rPr lang="en-SG" sz="2800" b="1">
                <a:solidFill>
                  <a:srgbClr val="FF0000"/>
                </a:solidFill>
                <a:latin typeface="Arial" panose="020B0604020202020204" pitchFamily="34" charset="0"/>
                <a:cs typeface="Arial" panose="020B0604020202020204" pitchFamily="34" charset="0"/>
              </a:rPr>
              <a:t>ng – </a:t>
            </a:r>
            <a:r>
              <a:rPr lang="en-SG" sz="2800" b="1">
                <a:solidFill>
                  <a:srgbClr val="00B0F0"/>
                </a:solidFill>
                <a:latin typeface="Arial" panose="020B0604020202020204" pitchFamily="34" charset="0"/>
                <a:cs typeface="Arial" panose="020B0604020202020204" pitchFamily="34" charset="0"/>
              </a:rPr>
              <a:t>p</a:t>
            </a:r>
          </a:p>
          <a:p>
            <a:r>
              <a:rPr lang="en-SG" sz="2400">
                <a:latin typeface="Arial" panose="020B0604020202020204" pitchFamily="34" charset="0"/>
                <a:cs typeface="Arial" panose="020B0604020202020204" pitchFamily="34" charset="0"/>
              </a:rPr>
              <a:t>Và có trọng âm vào âm tiết này </a:t>
            </a:r>
            <a:endParaRPr lang="en-SG" sz="24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85F4316-FCA3-4208-AD1F-57B69A21E90F}"/>
              </a:ext>
            </a:extLst>
          </p:cNvPr>
          <p:cNvSpPr txBox="1"/>
          <p:nvPr/>
        </p:nvSpPr>
        <p:spPr>
          <a:xfrm>
            <a:off x="3703900" y="4594203"/>
            <a:ext cx="2152892" cy="1384995"/>
          </a:xfrm>
          <a:prstGeom prst="rect">
            <a:avLst/>
          </a:prstGeom>
          <a:noFill/>
        </p:spPr>
        <p:txBody>
          <a:bodyPr wrap="square">
            <a:spAutoFit/>
          </a:bodyPr>
          <a:lstStyle/>
          <a:p>
            <a:r>
              <a:rPr lang="en-US" sz="2800">
                <a:solidFill>
                  <a:srgbClr val="00B050"/>
                </a:solidFill>
                <a:latin typeface="Arial" panose="020B0604020202020204" pitchFamily="34" charset="0"/>
                <a:cs typeface="Arial" panose="020B0604020202020204" pitchFamily="34" charset="0"/>
              </a:rPr>
              <a:t>Nhân 2 </a:t>
            </a:r>
            <a:r>
              <a:rPr lang="en-US" sz="2800">
                <a:latin typeface="Arial" panose="020B0604020202020204" pitchFamily="34" charset="0"/>
                <a:cs typeface="Arial" panose="020B0604020202020204" pitchFamily="34" charset="0"/>
              </a:rPr>
              <a:t>phụ âm cuối và thêm</a:t>
            </a:r>
            <a:r>
              <a:rPr lang="en-US" sz="2800">
                <a:solidFill>
                  <a:srgbClr val="FF0000"/>
                </a:solidFill>
                <a:latin typeface="Arial" panose="020B0604020202020204" pitchFamily="34" charset="0"/>
                <a:cs typeface="Arial" panose="020B0604020202020204" pitchFamily="34" charset="0"/>
              </a:rPr>
              <a:t> “</a:t>
            </a:r>
            <a:r>
              <a:rPr lang="en-US" sz="2800">
                <a:solidFill>
                  <a:srgbClr val="00B050"/>
                </a:solidFill>
                <a:latin typeface="Arial" panose="020B0604020202020204" pitchFamily="34" charset="0"/>
                <a:cs typeface="Arial" panose="020B0604020202020204" pitchFamily="34" charset="0"/>
              </a:rPr>
              <a:t>ing</a:t>
            </a:r>
            <a:r>
              <a:rPr lang="en-US" sz="2800">
                <a:solidFill>
                  <a:srgbClr val="FF0000"/>
                </a:solidFill>
                <a:latin typeface="Arial" panose="020B0604020202020204" pitchFamily="34" charset="0"/>
                <a:cs typeface="Arial" panose="020B0604020202020204" pitchFamily="34" charset="0"/>
              </a:rPr>
              <a:t>”</a:t>
            </a:r>
            <a:endParaRPr lang="en-SG" sz="2800" dirty="0">
              <a:solidFill>
                <a:schemeClr val="tx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1E586C2-5DB0-45CD-80B5-CEF1D18F7A58}"/>
              </a:ext>
            </a:extLst>
          </p:cNvPr>
          <p:cNvSpPr txBox="1"/>
          <p:nvPr/>
        </p:nvSpPr>
        <p:spPr>
          <a:xfrm>
            <a:off x="6096000" y="4594203"/>
            <a:ext cx="2152892" cy="1384995"/>
          </a:xfrm>
          <a:prstGeom prst="rect">
            <a:avLst/>
          </a:prstGeom>
          <a:noFill/>
        </p:spPr>
        <p:txBody>
          <a:bodyPr wrap="square">
            <a:spAutoFit/>
          </a:bodyPr>
          <a:lstStyle>
            <a:defPPr>
              <a:defRPr lang="id-ID"/>
            </a:defPPr>
            <a:lvl1pPr>
              <a:defRPr sz="2800">
                <a:latin typeface="Arial" panose="020B0604020202020204" pitchFamily="34" charset="0"/>
                <a:cs typeface="Arial" panose="020B0604020202020204" pitchFamily="34" charset="0"/>
              </a:defRPr>
            </a:lvl1pPr>
          </a:lstStyle>
          <a:p>
            <a:pPr algn="ctr"/>
            <a:r>
              <a:rPr lang="en-SG">
                <a:solidFill>
                  <a:srgbClr val="00B0F0"/>
                </a:solidFill>
              </a:rPr>
              <a:t>r</a:t>
            </a:r>
            <a:r>
              <a:rPr lang="en-SG">
                <a:solidFill>
                  <a:srgbClr val="FF2F2F"/>
                </a:solidFill>
              </a:rPr>
              <a:t>u</a:t>
            </a:r>
            <a:r>
              <a:rPr lang="en-SG">
                <a:solidFill>
                  <a:srgbClr val="00B0F0"/>
                </a:solidFill>
              </a:rPr>
              <a:t>n</a:t>
            </a:r>
          </a:p>
          <a:p>
            <a:pPr algn="ctr"/>
            <a:r>
              <a:rPr lang="en-SG">
                <a:solidFill>
                  <a:srgbClr val="00B0F0"/>
                </a:solidFill>
              </a:rPr>
              <a:t>s</a:t>
            </a:r>
            <a:r>
              <a:rPr lang="en-SG">
                <a:solidFill>
                  <a:srgbClr val="FF2F2F"/>
                </a:solidFill>
              </a:rPr>
              <a:t>i</a:t>
            </a:r>
            <a:r>
              <a:rPr lang="en-SG">
                <a:solidFill>
                  <a:srgbClr val="00B0F0"/>
                </a:solidFill>
              </a:rPr>
              <a:t>t</a:t>
            </a:r>
          </a:p>
          <a:p>
            <a:pPr algn="ctr"/>
            <a:r>
              <a:rPr lang="en-SG">
                <a:ea typeface="Adobe Myungjo Std M" panose="02020600000000000000" pitchFamily="18" charset="-128"/>
              </a:rPr>
              <a:t>per</a:t>
            </a:r>
            <a:r>
              <a:rPr lang="en-SG">
                <a:solidFill>
                  <a:srgbClr val="00B0F0"/>
                </a:solidFill>
                <a:ea typeface="Adobe Myungjo Std M" panose="02020600000000000000" pitchFamily="18" charset="-128"/>
              </a:rPr>
              <a:t>m</a:t>
            </a:r>
            <a:r>
              <a:rPr lang="en-SG">
                <a:solidFill>
                  <a:srgbClr val="FF2F2F"/>
                </a:solidFill>
                <a:ea typeface="Adobe Myungjo Std M" panose="02020600000000000000" pitchFamily="18" charset="-128"/>
              </a:rPr>
              <a:t>i</a:t>
            </a:r>
            <a:r>
              <a:rPr lang="en-SG">
                <a:solidFill>
                  <a:srgbClr val="00B0F0"/>
                </a:solidFill>
                <a:ea typeface="Adobe Myungjo Std M" panose="02020600000000000000" pitchFamily="18" charset="-128"/>
              </a:rPr>
              <a:t>t</a:t>
            </a:r>
            <a:r>
              <a:rPr lang="en-SG"/>
              <a:t> </a:t>
            </a:r>
          </a:p>
        </p:txBody>
      </p:sp>
      <p:sp>
        <p:nvSpPr>
          <p:cNvPr id="16" name="TextBox 15">
            <a:extLst>
              <a:ext uri="{FF2B5EF4-FFF2-40B4-BE49-F238E27FC236}">
                <a16:creationId xmlns:a16="http://schemas.microsoft.com/office/drawing/2014/main" id="{E5C810FE-2B36-458C-8A5A-A559D911C745}"/>
              </a:ext>
            </a:extLst>
          </p:cNvPr>
          <p:cNvSpPr txBox="1"/>
          <p:nvPr/>
        </p:nvSpPr>
        <p:spPr>
          <a:xfrm>
            <a:off x="8511249" y="4594203"/>
            <a:ext cx="2152892" cy="1384995"/>
          </a:xfrm>
          <a:prstGeom prst="rect">
            <a:avLst/>
          </a:prstGeom>
          <a:noFill/>
        </p:spPr>
        <p:txBody>
          <a:bodyPr wrap="square">
            <a:spAutoFit/>
          </a:bodyPr>
          <a:lstStyle>
            <a:defPPr>
              <a:defRPr lang="id-ID"/>
            </a:defPPr>
            <a:lvl1pPr>
              <a:defRPr sz="2800">
                <a:latin typeface="Arial" panose="020B0604020202020204" pitchFamily="34" charset="0"/>
                <a:cs typeface="Arial" panose="020B0604020202020204" pitchFamily="34" charset="0"/>
              </a:defRPr>
            </a:lvl1pPr>
          </a:lstStyle>
          <a:p>
            <a:pPr algn="ctr"/>
            <a:r>
              <a:rPr lang="en-SG">
                <a:solidFill>
                  <a:srgbClr val="00B0F0"/>
                </a:solidFill>
              </a:rPr>
              <a:t>r</a:t>
            </a:r>
            <a:r>
              <a:rPr lang="en-SG">
                <a:solidFill>
                  <a:srgbClr val="FF2F2F"/>
                </a:solidFill>
              </a:rPr>
              <a:t>u</a:t>
            </a:r>
            <a:r>
              <a:rPr lang="en-SG">
                <a:solidFill>
                  <a:srgbClr val="00B0F0"/>
                </a:solidFill>
              </a:rPr>
              <a:t>n</a:t>
            </a:r>
            <a:r>
              <a:rPr lang="en-SG">
                <a:solidFill>
                  <a:srgbClr val="00B050"/>
                </a:solidFill>
              </a:rPr>
              <a:t>ning</a:t>
            </a:r>
          </a:p>
          <a:p>
            <a:pPr algn="ctr"/>
            <a:r>
              <a:rPr lang="en-SG">
                <a:solidFill>
                  <a:srgbClr val="00B0F0"/>
                </a:solidFill>
              </a:rPr>
              <a:t>s</a:t>
            </a:r>
            <a:r>
              <a:rPr lang="en-SG">
                <a:solidFill>
                  <a:srgbClr val="FF2F2F"/>
                </a:solidFill>
              </a:rPr>
              <a:t>i</a:t>
            </a:r>
            <a:r>
              <a:rPr lang="en-SG">
                <a:solidFill>
                  <a:srgbClr val="00B0F0"/>
                </a:solidFill>
              </a:rPr>
              <a:t>t</a:t>
            </a:r>
            <a:r>
              <a:rPr lang="en-SG">
                <a:solidFill>
                  <a:srgbClr val="00B050"/>
                </a:solidFill>
              </a:rPr>
              <a:t>ting</a:t>
            </a:r>
          </a:p>
          <a:p>
            <a:pPr algn="ctr"/>
            <a:r>
              <a:rPr lang="en-SG">
                <a:ea typeface="Adobe Myungjo Std M" panose="02020600000000000000" pitchFamily="18" charset="-128"/>
              </a:rPr>
              <a:t>per</a:t>
            </a:r>
            <a:r>
              <a:rPr lang="en-SG">
                <a:solidFill>
                  <a:srgbClr val="00B0F0"/>
                </a:solidFill>
                <a:ea typeface="Adobe Myungjo Std M" panose="02020600000000000000" pitchFamily="18" charset="-128"/>
              </a:rPr>
              <a:t>m</a:t>
            </a:r>
            <a:r>
              <a:rPr lang="en-SG">
                <a:solidFill>
                  <a:srgbClr val="FF2F2F"/>
                </a:solidFill>
                <a:ea typeface="Adobe Myungjo Std M" panose="02020600000000000000" pitchFamily="18" charset="-128"/>
              </a:rPr>
              <a:t>i</a:t>
            </a:r>
            <a:r>
              <a:rPr lang="en-SG">
                <a:solidFill>
                  <a:srgbClr val="00B0F0"/>
                </a:solidFill>
                <a:ea typeface="Adobe Myungjo Std M" panose="02020600000000000000" pitchFamily="18" charset="-128"/>
              </a:rPr>
              <a:t>t</a:t>
            </a:r>
            <a:r>
              <a:rPr lang="en-SG">
                <a:solidFill>
                  <a:srgbClr val="00B050"/>
                </a:solidFill>
                <a:ea typeface="Adobe Myungjo Std M" panose="02020600000000000000" pitchFamily="18" charset="-128"/>
              </a:rPr>
              <a:t>ting</a:t>
            </a:r>
            <a:r>
              <a:rPr lang="en-SG"/>
              <a:t> </a:t>
            </a:r>
          </a:p>
        </p:txBody>
      </p:sp>
      <p:cxnSp>
        <p:nvCxnSpPr>
          <p:cNvPr id="3" name="Straight Connector 2">
            <a:extLst>
              <a:ext uri="{FF2B5EF4-FFF2-40B4-BE49-F238E27FC236}">
                <a16:creationId xmlns:a16="http://schemas.microsoft.com/office/drawing/2014/main" id="{11626C69-E21E-4BFA-B4C8-79717D288B77}"/>
              </a:ext>
            </a:extLst>
          </p:cNvPr>
          <p:cNvCxnSpPr/>
          <p:nvPr/>
        </p:nvCxnSpPr>
        <p:spPr>
          <a:xfrm>
            <a:off x="1163900" y="4403966"/>
            <a:ext cx="96700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un 5">
            <a:extLst>
              <a:ext uri="{FF2B5EF4-FFF2-40B4-BE49-F238E27FC236}">
                <a16:creationId xmlns:a16="http://schemas.microsoft.com/office/drawing/2014/main" id="{08344FB5-246C-43B8-832E-46A8A69C65CA}"/>
              </a:ext>
            </a:extLst>
          </p:cNvPr>
          <p:cNvSpPr/>
          <p:nvPr/>
        </p:nvSpPr>
        <p:spPr>
          <a:xfrm>
            <a:off x="475569" y="3025306"/>
            <a:ext cx="663901" cy="663901"/>
          </a:xfrm>
          <a:prstGeom prst="sun">
            <a:avLst>
              <a:gd name="adj" fmla="val 17405"/>
            </a:avLst>
          </a:prstGeom>
          <a:solidFill>
            <a:srgbClr val="FFFF00"/>
          </a:solidFill>
          <a:ln>
            <a:solidFill>
              <a:schemeClr val="accent4">
                <a:lumMod val="20000"/>
                <a:lumOff val="8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VnBlack" panose="020B7200000000000000" pitchFamily="34" charset="0"/>
                <a:cs typeface="Arial" panose="020B0604020202020204" pitchFamily="34" charset="0"/>
              </a:rPr>
              <a:t>1</a:t>
            </a:r>
          </a:p>
        </p:txBody>
      </p:sp>
      <p:sp>
        <p:nvSpPr>
          <p:cNvPr id="17" name="Sun 16">
            <a:extLst>
              <a:ext uri="{FF2B5EF4-FFF2-40B4-BE49-F238E27FC236}">
                <a16:creationId xmlns:a16="http://schemas.microsoft.com/office/drawing/2014/main" id="{E391D587-4913-4365-B065-E547CC8A8591}"/>
              </a:ext>
            </a:extLst>
          </p:cNvPr>
          <p:cNvSpPr/>
          <p:nvPr/>
        </p:nvSpPr>
        <p:spPr>
          <a:xfrm>
            <a:off x="498717" y="4826255"/>
            <a:ext cx="663901" cy="663901"/>
          </a:xfrm>
          <a:prstGeom prst="sun">
            <a:avLst>
              <a:gd name="adj" fmla="val 17405"/>
            </a:avLst>
          </a:prstGeom>
          <a:solidFill>
            <a:srgbClr val="FFFF00"/>
          </a:solidFill>
          <a:ln>
            <a:solidFill>
              <a:schemeClr val="accent4">
                <a:lumMod val="20000"/>
                <a:lumOff val="8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VnBlack" panose="020B7200000000000000" pitchFamily="34" charset="0"/>
                <a:cs typeface="Arial" panose="020B0604020202020204" pitchFamily="34" charset="0"/>
              </a:rPr>
              <a:t>2</a:t>
            </a:r>
          </a:p>
        </p:txBody>
      </p:sp>
    </p:spTree>
    <p:extLst>
      <p:ext uri="{BB962C8B-B14F-4D97-AF65-F5344CB8AC3E}">
        <p14:creationId xmlns:p14="http://schemas.microsoft.com/office/powerpoint/2010/main" val="27930128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fade">
                                      <p:cBhvr>
                                        <p:cTn id="38" dur="500"/>
                                        <p:tgtEl>
                                          <p:spTgt spid="1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xEl>
                                              <p:pRg st="1" end="1"/>
                                            </p:txEl>
                                          </p:spTgt>
                                        </p:tgtEl>
                                        <p:attrNameLst>
                                          <p:attrName>style.visibility</p:attrName>
                                        </p:attrNameLst>
                                      </p:cBhvr>
                                      <p:to>
                                        <p:strVal val="visible"/>
                                      </p:to>
                                    </p:set>
                                    <p:animEffect transition="in" filter="fade">
                                      <p:cBhvr>
                                        <p:cTn id="43" dur="500"/>
                                        <p:tgtEl>
                                          <p:spTgt spid="11">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
                                            <p:txEl>
                                              <p:pRg st="1" end="1"/>
                                            </p:txEl>
                                          </p:spTgt>
                                        </p:tgtEl>
                                        <p:attrNameLst>
                                          <p:attrName>style.visibility</p:attrName>
                                        </p:attrNameLst>
                                      </p:cBhvr>
                                      <p:to>
                                        <p:strVal val="visible"/>
                                      </p:to>
                                    </p:set>
                                    <p:animEffect transition="in" filter="fade">
                                      <p:cBhvr>
                                        <p:cTn id="48" dur="500"/>
                                        <p:tgtEl>
                                          <p:spTgt spid="12">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
                                            <p:txEl>
                                              <p:pRg st="2" end="2"/>
                                            </p:txEl>
                                          </p:spTgt>
                                        </p:tgtEl>
                                        <p:attrNameLst>
                                          <p:attrName>style.visibility</p:attrName>
                                        </p:attrNameLst>
                                      </p:cBhvr>
                                      <p:to>
                                        <p:strVal val="visible"/>
                                      </p:to>
                                    </p:set>
                                    <p:animEffect transition="in" filter="fade">
                                      <p:cBhvr>
                                        <p:cTn id="53" dur="500"/>
                                        <p:tgtEl>
                                          <p:spTgt spid="11">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2">
                                            <p:txEl>
                                              <p:pRg st="2" end="2"/>
                                            </p:txEl>
                                          </p:spTgt>
                                        </p:tgtEl>
                                        <p:attrNameLst>
                                          <p:attrName>style.visibility</p:attrName>
                                        </p:attrNameLst>
                                      </p:cBhvr>
                                      <p:to>
                                        <p:strVal val="visible"/>
                                      </p:to>
                                    </p:set>
                                    <p:animEffect transition="in" filter="fade">
                                      <p:cBhvr>
                                        <p:cTn id="58" dur="500"/>
                                        <p:tgtEl>
                                          <p:spTgt spid="1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500"/>
                                        <p:tgtEl>
                                          <p:spTgt spid="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5">
                                            <p:txEl>
                                              <p:pRg st="0" end="0"/>
                                            </p:txEl>
                                          </p:spTgt>
                                        </p:tgtEl>
                                        <p:attrNameLst>
                                          <p:attrName>style.visibility</p:attrName>
                                        </p:attrNameLst>
                                      </p:cBhvr>
                                      <p:to>
                                        <p:strVal val="visible"/>
                                      </p:to>
                                    </p:set>
                                    <p:animEffect transition="in" filter="fade">
                                      <p:cBhvr>
                                        <p:cTn id="83" dur="500"/>
                                        <p:tgtEl>
                                          <p:spTgt spid="15">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6">
                                            <p:txEl>
                                              <p:pRg st="0" end="0"/>
                                            </p:txEl>
                                          </p:spTgt>
                                        </p:tgtEl>
                                        <p:attrNameLst>
                                          <p:attrName>style.visibility</p:attrName>
                                        </p:attrNameLst>
                                      </p:cBhvr>
                                      <p:to>
                                        <p:strVal val="visible"/>
                                      </p:to>
                                    </p:set>
                                    <p:animEffect transition="in" filter="fade">
                                      <p:cBhvr>
                                        <p:cTn id="88" dur="500"/>
                                        <p:tgtEl>
                                          <p:spTgt spid="16">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5">
                                            <p:txEl>
                                              <p:pRg st="1" end="1"/>
                                            </p:txEl>
                                          </p:spTgt>
                                        </p:tgtEl>
                                        <p:attrNameLst>
                                          <p:attrName>style.visibility</p:attrName>
                                        </p:attrNameLst>
                                      </p:cBhvr>
                                      <p:to>
                                        <p:strVal val="visible"/>
                                      </p:to>
                                    </p:set>
                                    <p:animEffect transition="in" filter="fade">
                                      <p:cBhvr>
                                        <p:cTn id="93" dur="500"/>
                                        <p:tgtEl>
                                          <p:spTgt spid="15">
                                            <p:txEl>
                                              <p:pRg st="1" end="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16">
                                            <p:txEl>
                                              <p:pRg st="1" end="1"/>
                                            </p:txEl>
                                          </p:spTgt>
                                        </p:tgtEl>
                                        <p:attrNameLst>
                                          <p:attrName>style.visibility</p:attrName>
                                        </p:attrNameLst>
                                      </p:cBhvr>
                                      <p:to>
                                        <p:strVal val="visible"/>
                                      </p:to>
                                    </p:set>
                                    <p:animEffect transition="in" filter="fade">
                                      <p:cBhvr>
                                        <p:cTn id="98" dur="500"/>
                                        <p:tgtEl>
                                          <p:spTgt spid="16">
                                            <p:txEl>
                                              <p:pRg st="1" end="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15">
                                            <p:txEl>
                                              <p:pRg st="2" end="2"/>
                                            </p:txEl>
                                          </p:spTgt>
                                        </p:tgtEl>
                                        <p:attrNameLst>
                                          <p:attrName>style.visibility</p:attrName>
                                        </p:attrNameLst>
                                      </p:cBhvr>
                                      <p:to>
                                        <p:strVal val="visible"/>
                                      </p:to>
                                    </p:set>
                                    <p:animEffect transition="in" filter="fade">
                                      <p:cBhvr>
                                        <p:cTn id="103" dur="500"/>
                                        <p:tgtEl>
                                          <p:spTgt spid="15">
                                            <p:txEl>
                                              <p:pRg st="2" end="2"/>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6">
                                            <p:txEl>
                                              <p:pRg st="2" end="2"/>
                                            </p:txEl>
                                          </p:spTgt>
                                        </p:tgtEl>
                                        <p:attrNameLst>
                                          <p:attrName>style.visibility</p:attrName>
                                        </p:attrNameLst>
                                      </p:cBhvr>
                                      <p:to>
                                        <p:strVal val="visible"/>
                                      </p:to>
                                    </p:set>
                                    <p:animEffect transition="in" filter="fade">
                                      <p:cBhvr>
                                        <p:cTn id="108"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3" grpId="0"/>
      <p:bldP spid="14" grpId="0"/>
      <p:bldP spid="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9BA62E0-FE7C-4F43-8FC6-1742D8D4EF9C}"/>
              </a:ext>
            </a:extLst>
          </p:cNvPr>
          <p:cNvGraphicFramePr>
            <a:graphicFrameLocks noGrp="1"/>
          </p:cNvGraphicFramePr>
          <p:nvPr/>
        </p:nvGraphicFramePr>
        <p:xfrm>
          <a:off x="1163900" y="1367844"/>
          <a:ext cx="9670124" cy="4940359"/>
        </p:xfrm>
        <a:graphic>
          <a:graphicData uri="http://schemas.openxmlformats.org/drawingml/2006/table">
            <a:tbl>
              <a:tblPr firstRow="1" bandRow="1">
                <a:tableStyleId>{5C22544A-7EE6-4342-B048-85BDC9FD1C3A}</a:tableStyleId>
              </a:tblPr>
              <a:tblGrid>
                <a:gridCol w="2417531">
                  <a:extLst>
                    <a:ext uri="{9D8B030D-6E8A-4147-A177-3AD203B41FA5}">
                      <a16:colId xmlns:a16="http://schemas.microsoft.com/office/drawing/2014/main" val="2905006262"/>
                    </a:ext>
                  </a:extLst>
                </a:gridCol>
                <a:gridCol w="2417531">
                  <a:extLst>
                    <a:ext uri="{9D8B030D-6E8A-4147-A177-3AD203B41FA5}">
                      <a16:colId xmlns:a16="http://schemas.microsoft.com/office/drawing/2014/main" val="2558874162"/>
                    </a:ext>
                  </a:extLst>
                </a:gridCol>
                <a:gridCol w="2417531">
                  <a:extLst>
                    <a:ext uri="{9D8B030D-6E8A-4147-A177-3AD203B41FA5}">
                      <a16:colId xmlns:a16="http://schemas.microsoft.com/office/drawing/2014/main" val="2249550628"/>
                    </a:ext>
                  </a:extLst>
                </a:gridCol>
                <a:gridCol w="2417531">
                  <a:extLst>
                    <a:ext uri="{9D8B030D-6E8A-4147-A177-3AD203B41FA5}">
                      <a16:colId xmlns:a16="http://schemas.microsoft.com/office/drawing/2014/main" val="348464314"/>
                    </a:ext>
                  </a:extLst>
                </a:gridCol>
              </a:tblGrid>
              <a:tr h="698576">
                <a:tc rowSpan="2">
                  <a:txBody>
                    <a:bodyPr/>
                    <a:lstStyle/>
                    <a:p>
                      <a:pPr algn="ctr"/>
                      <a:r>
                        <a:rPr lang="en-US" sz="2800">
                          <a:solidFill>
                            <a:srgbClr val="002060"/>
                          </a:solidFill>
                          <a:latin typeface="Arial" panose="020B0604020202020204" pitchFamily="34" charset="0"/>
                          <a:cs typeface="Arial" panose="020B0604020202020204" pitchFamily="34"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5E7"/>
                    </a:solidFill>
                  </a:tcPr>
                </a:tc>
                <a:tc rowSpan="2">
                  <a:txBody>
                    <a:bodyPr/>
                    <a:lstStyle/>
                    <a:p>
                      <a:pPr algn="ctr"/>
                      <a:r>
                        <a:rPr lang="en-US" sz="2800">
                          <a:solidFill>
                            <a:srgbClr val="002060"/>
                          </a:solidFill>
                          <a:latin typeface="Arial" panose="020B0604020202020204" pitchFamily="34" charset="0"/>
                          <a:cs typeface="Arial" panose="020B0604020202020204" pitchFamily="34" charset="0"/>
                        </a:rPr>
                        <a:t>Qui tắc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5E7"/>
                    </a:solidFill>
                  </a:tcPr>
                </a:tc>
                <a:tc gridSpan="2">
                  <a:txBody>
                    <a:bodyPr/>
                    <a:lstStyle/>
                    <a:p>
                      <a:pPr algn="ctr"/>
                      <a:r>
                        <a:rPr lang="en-US" sz="2800">
                          <a:solidFill>
                            <a:srgbClr val="002060"/>
                          </a:solidFill>
                          <a:latin typeface="Arial" panose="020B0604020202020204" pitchFamily="34" charset="0"/>
                          <a:cs typeface="Arial" panose="020B0604020202020204" pitchFamily="34" charset="0"/>
                        </a:rPr>
                        <a:t>Ví dụ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5E7"/>
                    </a:solidFill>
                  </a:tcPr>
                </a:tc>
                <a:tc hMerge="1">
                  <a:txBody>
                    <a:bodyPr/>
                    <a:lstStyle/>
                    <a:p>
                      <a:endParaRPr lang="en-US"/>
                    </a:p>
                  </a:txBody>
                  <a:tcPr/>
                </a:tc>
                <a:extLst>
                  <a:ext uri="{0D108BD9-81ED-4DB2-BD59-A6C34878D82A}">
                    <a16:rowId xmlns:a16="http://schemas.microsoft.com/office/drawing/2014/main" val="1630630555"/>
                  </a:ext>
                </a:extLst>
              </a:tr>
              <a:tr h="559473">
                <a:tc vMerge="1">
                  <a:txBody>
                    <a:bodyPr/>
                    <a:lstStyle/>
                    <a:p>
                      <a:pPr algn="ctr"/>
                      <a:endParaRPr lang="en-US" sz="3200">
                        <a:solidFill>
                          <a:srgbClr val="002060"/>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vMerge="1">
                  <a:txBody>
                    <a:bodyPr/>
                    <a:lstStyle/>
                    <a:p>
                      <a:pPr algn="ctr"/>
                      <a:endParaRPr lang="en-US" sz="3200">
                        <a:solidFill>
                          <a:srgbClr val="002060"/>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2800">
                          <a:solidFill>
                            <a:srgbClr val="002060"/>
                          </a:solidFill>
                          <a:latin typeface="Arial" panose="020B0604020202020204" pitchFamily="34" charset="0"/>
                          <a:cs typeface="Arial" panose="020B0604020202020204" pitchFamily="34"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5E7"/>
                    </a:solidFill>
                  </a:tcPr>
                </a:tc>
                <a:tc>
                  <a:txBody>
                    <a:bodyPr/>
                    <a:lstStyle/>
                    <a:p>
                      <a:pPr algn="ctr"/>
                      <a:r>
                        <a:rPr lang="en-US" sz="2800">
                          <a:solidFill>
                            <a:srgbClr val="002060"/>
                          </a:solidFill>
                          <a:latin typeface="Arial" panose="020B0604020202020204" pitchFamily="34" charset="0"/>
                          <a:cs typeface="Arial" panose="020B0604020202020204" pitchFamily="34" charset="0"/>
                        </a:rPr>
                        <a:t>V</a:t>
                      </a:r>
                      <a:r>
                        <a:rPr lang="en-US" sz="2400">
                          <a:solidFill>
                            <a:srgbClr val="00B050"/>
                          </a:solidFill>
                          <a:latin typeface="Arial" panose="020B0604020202020204" pitchFamily="34" charset="0"/>
                          <a:cs typeface="Arial" panose="020B0604020202020204" pitchFamily="34" charset="0"/>
                        </a:rPr>
                        <a:t>ing</a:t>
                      </a:r>
                      <a:endParaRPr lang="en-US" sz="2800">
                        <a:solidFill>
                          <a:srgbClr val="00B05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5E7"/>
                    </a:solidFill>
                  </a:tcPr>
                </a:tc>
                <a:extLst>
                  <a:ext uri="{0D108BD9-81ED-4DB2-BD59-A6C34878D82A}">
                    <a16:rowId xmlns:a16="http://schemas.microsoft.com/office/drawing/2014/main" val="1833794207"/>
                  </a:ext>
                </a:extLst>
              </a:tr>
              <a:tr h="3682310">
                <a:tc>
                  <a:txBody>
                    <a:bodyPr/>
                    <a:lstStyle/>
                    <a:p>
                      <a:pPr algn="ctr"/>
                      <a:endParaRPr lang="en-US" sz="280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5E7"/>
                    </a:solidFill>
                  </a:tcPr>
                </a:tc>
                <a:tc>
                  <a:txBody>
                    <a:bodyPr/>
                    <a:lstStyle/>
                    <a:p>
                      <a:pPr algn="ctr"/>
                      <a:endParaRPr lang="en-US" sz="280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5E7"/>
                    </a:solidFill>
                  </a:tcPr>
                </a:tc>
                <a:tc>
                  <a:txBody>
                    <a:bodyPr/>
                    <a:lstStyle/>
                    <a:p>
                      <a:pPr algn="ctr"/>
                      <a:endParaRPr lang="en-US" sz="280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5E7"/>
                    </a:solidFill>
                  </a:tcPr>
                </a:tc>
                <a:tc>
                  <a:txBody>
                    <a:bodyPr/>
                    <a:lstStyle/>
                    <a:p>
                      <a:pPr algn="ctr"/>
                      <a:endParaRPr lang="en-US" sz="280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5E7"/>
                    </a:solidFill>
                  </a:tcPr>
                </a:tc>
                <a:extLst>
                  <a:ext uri="{0D108BD9-81ED-4DB2-BD59-A6C34878D82A}">
                    <a16:rowId xmlns:a16="http://schemas.microsoft.com/office/drawing/2014/main" val="3485969683"/>
                  </a:ext>
                </a:extLst>
              </a:tr>
            </a:tbl>
          </a:graphicData>
        </a:graphic>
      </p:graphicFrame>
      <p:sp>
        <p:nvSpPr>
          <p:cNvPr id="5" name="Rectangle: Rounded Corners 4">
            <a:extLst>
              <a:ext uri="{FF2B5EF4-FFF2-40B4-BE49-F238E27FC236}">
                <a16:creationId xmlns:a16="http://schemas.microsoft.com/office/drawing/2014/main" id="{A195103D-6931-4DF3-A5C2-C7DAA1869924}"/>
              </a:ext>
            </a:extLst>
          </p:cNvPr>
          <p:cNvSpPr/>
          <p:nvPr/>
        </p:nvSpPr>
        <p:spPr>
          <a:xfrm>
            <a:off x="2891134" y="428224"/>
            <a:ext cx="6409732" cy="729030"/>
          </a:xfrm>
          <a:prstGeom prst="roundRect">
            <a:avLst>
              <a:gd name="adj" fmla="val 49019"/>
            </a:avLst>
          </a:prstGeom>
          <a:solidFill>
            <a:srgbClr val="002060"/>
          </a:solidFill>
          <a:ln w="28575">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a:solidFill>
                  <a:srgbClr val="FFFF00"/>
                </a:solidFill>
                <a:latin typeface="Adobe Caslon Pro" panose="0205050205050A020403" pitchFamily="18" charset="0"/>
              </a:rPr>
              <a:t>Qui tắc thêm “ing” vào động từ </a:t>
            </a:r>
          </a:p>
        </p:txBody>
      </p:sp>
      <p:sp>
        <p:nvSpPr>
          <p:cNvPr id="9" name="TextBox 8">
            <a:extLst>
              <a:ext uri="{FF2B5EF4-FFF2-40B4-BE49-F238E27FC236}">
                <a16:creationId xmlns:a16="http://schemas.microsoft.com/office/drawing/2014/main" id="{15D533AB-40E7-4E8A-A1CA-59D1A3D2B285}"/>
              </a:ext>
            </a:extLst>
          </p:cNvPr>
          <p:cNvSpPr txBox="1"/>
          <p:nvPr/>
        </p:nvSpPr>
        <p:spPr>
          <a:xfrm>
            <a:off x="1221775" y="2833904"/>
            <a:ext cx="2435828" cy="954107"/>
          </a:xfrm>
          <a:prstGeom prst="rect">
            <a:avLst/>
          </a:prstGeom>
          <a:noFill/>
        </p:spPr>
        <p:txBody>
          <a:bodyPr wrap="square">
            <a:spAutoFit/>
          </a:bodyPr>
          <a:lstStyle/>
          <a:p>
            <a:r>
              <a:rPr lang="en-SG" sz="2800">
                <a:solidFill>
                  <a:schemeClr val="tx1"/>
                </a:solidFill>
                <a:latin typeface="Arial" panose="020B0604020202020204" pitchFamily="34" charset="0"/>
                <a:cs typeface="Arial" panose="020B0604020202020204" pitchFamily="34" charset="0"/>
              </a:rPr>
              <a:t>- kết thúc </a:t>
            </a:r>
            <a:r>
              <a:rPr lang="en-SG" sz="2800">
                <a:latin typeface="Arial" panose="020B0604020202020204" pitchFamily="34" charset="0"/>
                <a:cs typeface="Arial" panose="020B0604020202020204" pitchFamily="34" charset="0"/>
              </a:rPr>
              <a:t>là: </a:t>
            </a:r>
          </a:p>
          <a:p>
            <a:r>
              <a:rPr lang="en-SG" sz="2800" b="1">
                <a:solidFill>
                  <a:srgbClr val="FF0000"/>
                </a:solidFill>
                <a:latin typeface="Arial" panose="020B0604020202020204" pitchFamily="34" charset="0"/>
                <a:cs typeface="Arial" panose="020B0604020202020204" pitchFamily="34" charset="0"/>
              </a:rPr>
              <a:t>  “ie”</a:t>
            </a:r>
            <a:endParaRPr lang="en-SG" sz="2800" b="1"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475F5C6-3512-48BD-9872-457780049BEC}"/>
              </a:ext>
            </a:extLst>
          </p:cNvPr>
          <p:cNvSpPr txBox="1"/>
          <p:nvPr/>
        </p:nvSpPr>
        <p:spPr>
          <a:xfrm>
            <a:off x="3703900" y="2880204"/>
            <a:ext cx="2152892" cy="954107"/>
          </a:xfrm>
          <a:prstGeom prst="rect">
            <a:avLst/>
          </a:prstGeom>
          <a:noFill/>
        </p:spPr>
        <p:txBody>
          <a:bodyPr wrap="square">
            <a:spAutoFit/>
          </a:bodyPr>
          <a:lstStyle/>
          <a:p>
            <a:r>
              <a:rPr lang="en-US" sz="2800">
                <a:latin typeface="Arial" panose="020B0604020202020204" pitchFamily="34" charset="0"/>
                <a:cs typeface="Arial" panose="020B0604020202020204" pitchFamily="34" charset="0"/>
              </a:rPr>
              <a:t>Đổi ie → </a:t>
            </a:r>
            <a:r>
              <a:rPr lang="en-US" sz="2800">
                <a:solidFill>
                  <a:srgbClr val="00B050"/>
                </a:solidFill>
                <a:latin typeface="Arial" panose="020B0604020202020204" pitchFamily="34" charset="0"/>
                <a:cs typeface="Arial" panose="020B0604020202020204" pitchFamily="34" charset="0"/>
              </a:rPr>
              <a:t>y</a:t>
            </a:r>
            <a:endParaRPr lang="en-SG" sz="2800">
              <a:solidFill>
                <a:srgbClr val="00B050"/>
              </a:solidFill>
              <a:latin typeface="Arial" panose="020B0604020202020204" pitchFamily="34" charset="0"/>
              <a:cs typeface="Arial" panose="020B0604020202020204" pitchFamily="34" charset="0"/>
            </a:endParaRPr>
          </a:p>
          <a:p>
            <a:r>
              <a:rPr lang="en-SG" sz="2800">
                <a:solidFill>
                  <a:schemeClr val="tx1"/>
                </a:solidFill>
                <a:latin typeface="Arial" panose="020B0604020202020204" pitchFamily="34" charset="0"/>
                <a:cs typeface="Arial" panose="020B0604020202020204" pitchFamily="34" charset="0"/>
              </a:rPr>
              <a:t>thêm “</a:t>
            </a:r>
            <a:r>
              <a:rPr lang="en-SG" sz="2800">
                <a:solidFill>
                  <a:srgbClr val="00B050"/>
                </a:solidFill>
                <a:latin typeface="Arial" panose="020B0604020202020204" pitchFamily="34" charset="0"/>
                <a:cs typeface="Arial" panose="020B0604020202020204" pitchFamily="34" charset="0"/>
              </a:rPr>
              <a:t>ing</a:t>
            </a:r>
            <a:r>
              <a:rPr lang="en-SG" sz="2800">
                <a:solidFill>
                  <a:schemeClr val="tx1"/>
                </a:solidFill>
                <a:latin typeface="Arial" panose="020B0604020202020204" pitchFamily="34" charset="0"/>
                <a:cs typeface="Arial" panose="020B0604020202020204" pitchFamily="34" charset="0"/>
              </a:rPr>
              <a:t>”</a:t>
            </a:r>
            <a:endParaRPr lang="en-SG" sz="2800" dirty="0">
              <a:solidFill>
                <a:schemeClr val="tx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D5F37CA-30A2-4AD8-9860-8BD187DEA919}"/>
              </a:ext>
            </a:extLst>
          </p:cNvPr>
          <p:cNvSpPr txBox="1"/>
          <p:nvPr/>
        </p:nvSpPr>
        <p:spPr>
          <a:xfrm>
            <a:off x="6119149" y="2831879"/>
            <a:ext cx="2152892" cy="954107"/>
          </a:xfrm>
          <a:prstGeom prst="rect">
            <a:avLst/>
          </a:prstGeom>
          <a:noFill/>
        </p:spPr>
        <p:txBody>
          <a:bodyPr wrap="square">
            <a:spAutoFit/>
          </a:bodyPr>
          <a:lstStyle>
            <a:defPPr>
              <a:defRPr lang="id-ID"/>
            </a:defPPr>
            <a:lvl1pPr>
              <a:defRPr sz="2800">
                <a:latin typeface="Arial" panose="020B0604020202020204" pitchFamily="34" charset="0"/>
                <a:cs typeface="Arial" panose="020B0604020202020204" pitchFamily="34" charset="0"/>
              </a:defRPr>
            </a:lvl1pPr>
          </a:lstStyle>
          <a:p>
            <a:pPr algn="ctr"/>
            <a:r>
              <a:rPr lang="en-SG"/>
              <a:t>l</a:t>
            </a:r>
            <a:r>
              <a:rPr lang="en-SG">
                <a:solidFill>
                  <a:srgbClr val="FF0000"/>
                </a:solidFill>
              </a:rPr>
              <a:t>ie</a:t>
            </a:r>
          </a:p>
          <a:p>
            <a:pPr algn="ctr"/>
            <a:r>
              <a:rPr lang="en-SG"/>
              <a:t>d</a:t>
            </a:r>
            <a:r>
              <a:rPr lang="en-SG">
                <a:solidFill>
                  <a:srgbClr val="FF0000"/>
                </a:solidFill>
              </a:rPr>
              <a:t>ie</a:t>
            </a:r>
          </a:p>
        </p:txBody>
      </p:sp>
      <p:sp>
        <p:nvSpPr>
          <p:cNvPr id="12" name="TextBox 11">
            <a:extLst>
              <a:ext uri="{FF2B5EF4-FFF2-40B4-BE49-F238E27FC236}">
                <a16:creationId xmlns:a16="http://schemas.microsoft.com/office/drawing/2014/main" id="{CF481466-0BF6-46A4-AFE3-D0E9AE2A9F67}"/>
              </a:ext>
            </a:extLst>
          </p:cNvPr>
          <p:cNvSpPr txBox="1"/>
          <p:nvPr/>
        </p:nvSpPr>
        <p:spPr>
          <a:xfrm>
            <a:off x="8534398" y="2880071"/>
            <a:ext cx="2152892" cy="954107"/>
          </a:xfrm>
          <a:prstGeom prst="rect">
            <a:avLst/>
          </a:prstGeom>
          <a:noFill/>
        </p:spPr>
        <p:txBody>
          <a:bodyPr wrap="square">
            <a:spAutoFit/>
          </a:bodyPr>
          <a:lstStyle>
            <a:defPPr>
              <a:defRPr lang="id-ID"/>
            </a:defPPr>
            <a:lvl1pPr>
              <a:defRPr sz="2800">
                <a:latin typeface="Arial" panose="020B0604020202020204" pitchFamily="34" charset="0"/>
                <a:cs typeface="Arial" panose="020B0604020202020204" pitchFamily="34" charset="0"/>
              </a:defRPr>
            </a:lvl1pPr>
          </a:lstStyle>
          <a:p>
            <a:pPr algn="ctr"/>
            <a:r>
              <a:rPr lang="en-SG"/>
              <a:t>l</a:t>
            </a:r>
            <a:r>
              <a:rPr lang="en-SG">
                <a:solidFill>
                  <a:srgbClr val="00B050"/>
                </a:solidFill>
              </a:rPr>
              <a:t>ying</a:t>
            </a:r>
          </a:p>
          <a:p>
            <a:pPr algn="ctr"/>
            <a:r>
              <a:rPr lang="en-SG"/>
              <a:t>d</a:t>
            </a:r>
            <a:r>
              <a:rPr lang="en-SG">
                <a:solidFill>
                  <a:srgbClr val="00B050"/>
                </a:solidFill>
              </a:rPr>
              <a:t>ying</a:t>
            </a:r>
          </a:p>
        </p:txBody>
      </p:sp>
      <p:sp>
        <p:nvSpPr>
          <p:cNvPr id="13" name="TextBox 12">
            <a:extLst>
              <a:ext uri="{FF2B5EF4-FFF2-40B4-BE49-F238E27FC236}">
                <a16:creationId xmlns:a16="http://schemas.microsoft.com/office/drawing/2014/main" id="{855936C3-2EC6-43F2-91A3-52B18E94834B}"/>
              </a:ext>
            </a:extLst>
          </p:cNvPr>
          <p:cNvSpPr txBox="1"/>
          <p:nvPr/>
        </p:nvSpPr>
        <p:spPr>
          <a:xfrm>
            <a:off x="1163900" y="4594203"/>
            <a:ext cx="2435828" cy="523220"/>
          </a:xfrm>
          <a:prstGeom prst="rect">
            <a:avLst/>
          </a:prstGeom>
          <a:noFill/>
        </p:spPr>
        <p:txBody>
          <a:bodyPr wrap="square">
            <a:spAutoFit/>
          </a:bodyPr>
          <a:lstStyle/>
          <a:p>
            <a:r>
              <a:rPr lang="en-SG" sz="2800">
                <a:solidFill>
                  <a:schemeClr val="tx1"/>
                </a:solidFill>
                <a:latin typeface="Arial" panose="020B0604020202020204" pitchFamily="34" charset="0"/>
                <a:cs typeface="Arial" panose="020B0604020202020204" pitchFamily="34" charset="0"/>
              </a:rPr>
              <a:t>- Còn lại</a:t>
            </a:r>
            <a:endParaRPr lang="en-SG" sz="24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85F4316-FCA3-4208-AD1F-57B69A21E90F}"/>
              </a:ext>
            </a:extLst>
          </p:cNvPr>
          <p:cNvSpPr txBox="1"/>
          <p:nvPr/>
        </p:nvSpPr>
        <p:spPr>
          <a:xfrm>
            <a:off x="3703900" y="4594203"/>
            <a:ext cx="2152892" cy="523220"/>
          </a:xfrm>
          <a:prstGeom prst="rect">
            <a:avLst/>
          </a:prstGeom>
          <a:noFill/>
        </p:spPr>
        <p:txBody>
          <a:bodyPr wrap="square">
            <a:spAutoFit/>
          </a:bodyPr>
          <a:lstStyle/>
          <a:p>
            <a:r>
              <a:rPr lang="en-US" sz="2800">
                <a:latin typeface="Arial" panose="020B0604020202020204" pitchFamily="34" charset="0"/>
                <a:cs typeface="Arial" panose="020B0604020202020204" pitchFamily="34" charset="0"/>
              </a:rPr>
              <a:t>Thêm</a:t>
            </a:r>
            <a:r>
              <a:rPr lang="en-US" sz="2800">
                <a:solidFill>
                  <a:srgbClr val="FF0000"/>
                </a:solidFill>
                <a:latin typeface="Arial" panose="020B0604020202020204" pitchFamily="34" charset="0"/>
                <a:cs typeface="Arial" panose="020B0604020202020204" pitchFamily="34" charset="0"/>
              </a:rPr>
              <a:t> “</a:t>
            </a:r>
            <a:r>
              <a:rPr lang="en-US" sz="2800">
                <a:solidFill>
                  <a:srgbClr val="00B050"/>
                </a:solidFill>
                <a:latin typeface="Arial" panose="020B0604020202020204" pitchFamily="34" charset="0"/>
                <a:cs typeface="Arial" panose="020B0604020202020204" pitchFamily="34" charset="0"/>
              </a:rPr>
              <a:t>ing</a:t>
            </a:r>
            <a:r>
              <a:rPr lang="en-US" sz="2800">
                <a:solidFill>
                  <a:srgbClr val="FF0000"/>
                </a:solidFill>
                <a:latin typeface="Arial" panose="020B0604020202020204" pitchFamily="34" charset="0"/>
                <a:cs typeface="Arial" panose="020B0604020202020204" pitchFamily="34" charset="0"/>
              </a:rPr>
              <a:t>”</a:t>
            </a:r>
            <a:endParaRPr lang="en-SG" sz="2800" dirty="0">
              <a:solidFill>
                <a:schemeClr val="tx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1E586C2-5DB0-45CD-80B5-CEF1D18F7A58}"/>
              </a:ext>
            </a:extLst>
          </p:cNvPr>
          <p:cNvSpPr txBox="1"/>
          <p:nvPr/>
        </p:nvSpPr>
        <p:spPr>
          <a:xfrm>
            <a:off x="6074139" y="4461614"/>
            <a:ext cx="2152892" cy="1815882"/>
          </a:xfrm>
          <a:prstGeom prst="rect">
            <a:avLst/>
          </a:prstGeom>
          <a:noFill/>
        </p:spPr>
        <p:txBody>
          <a:bodyPr wrap="square">
            <a:spAutoFit/>
          </a:bodyPr>
          <a:lstStyle>
            <a:defPPr>
              <a:defRPr lang="id-ID"/>
            </a:defPPr>
            <a:lvl1pPr>
              <a:defRPr sz="2800">
                <a:latin typeface="Arial" panose="020B0604020202020204" pitchFamily="34" charset="0"/>
                <a:cs typeface="Arial" panose="020B0604020202020204" pitchFamily="34" charset="0"/>
              </a:defRPr>
            </a:lvl1pPr>
          </a:lstStyle>
          <a:p>
            <a:pPr algn="ctr"/>
            <a:r>
              <a:rPr lang="en-SG"/>
              <a:t>cook</a:t>
            </a:r>
          </a:p>
          <a:p>
            <a:pPr algn="ctr"/>
            <a:r>
              <a:rPr lang="en-SG"/>
              <a:t>go</a:t>
            </a:r>
          </a:p>
          <a:p>
            <a:pPr algn="ctr"/>
            <a:r>
              <a:rPr lang="en-SG"/>
              <a:t>se</a:t>
            </a:r>
            <a:r>
              <a:rPr lang="en-SG">
                <a:solidFill>
                  <a:srgbClr val="FF2F2F"/>
                </a:solidFill>
              </a:rPr>
              <a:t>e</a:t>
            </a:r>
          </a:p>
          <a:p>
            <a:pPr algn="ctr"/>
            <a:r>
              <a:rPr lang="en-SG"/>
              <a:t>be</a:t>
            </a:r>
            <a:r>
              <a:rPr lang="en-SG">
                <a:solidFill>
                  <a:srgbClr val="00B050"/>
                </a:solidFill>
              </a:rPr>
              <a:t>g</a:t>
            </a:r>
            <a:r>
              <a:rPr lang="en-SG">
                <a:solidFill>
                  <a:srgbClr val="FF2F2F"/>
                </a:solidFill>
              </a:rPr>
              <a:t>i</a:t>
            </a:r>
            <a:r>
              <a:rPr lang="en-SG">
                <a:solidFill>
                  <a:srgbClr val="00B050"/>
                </a:solidFill>
              </a:rPr>
              <a:t>n</a:t>
            </a:r>
          </a:p>
        </p:txBody>
      </p:sp>
      <p:sp>
        <p:nvSpPr>
          <p:cNvPr id="16" name="TextBox 15">
            <a:extLst>
              <a:ext uri="{FF2B5EF4-FFF2-40B4-BE49-F238E27FC236}">
                <a16:creationId xmlns:a16="http://schemas.microsoft.com/office/drawing/2014/main" id="{E5C810FE-2B36-458C-8A5A-A559D911C745}"/>
              </a:ext>
            </a:extLst>
          </p:cNvPr>
          <p:cNvSpPr txBox="1"/>
          <p:nvPr/>
        </p:nvSpPr>
        <p:spPr>
          <a:xfrm>
            <a:off x="8519733" y="4461614"/>
            <a:ext cx="2152892" cy="1815882"/>
          </a:xfrm>
          <a:prstGeom prst="rect">
            <a:avLst/>
          </a:prstGeom>
          <a:noFill/>
        </p:spPr>
        <p:txBody>
          <a:bodyPr wrap="square">
            <a:spAutoFit/>
          </a:bodyPr>
          <a:lstStyle>
            <a:defPPr>
              <a:defRPr lang="id-ID"/>
            </a:defPPr>
            <a:lvl1pPr>
              <a:defRPr sz="2800">
                <a:latin typeface="Arial" panose="020B0604020202020204" pitchFamily="34" charset="0"/>
                <a:cs typeface="Arial" panose="020B0604020202020204" pitchFamily="34" charset="0"/>
              </a:defRPr>
            </a:lvl1pPr>
          </a:lstStyle>
          <a:p>
            <a:pPr algn="ctr"/>
            <a:r>
              <a:rPr lang="en-SG"/>
              <a:t>cook</a:t>
            </a:r>
            <a:r>
              <a:rPr lang="en-SG">
                <a:solidFill>
                  <a:srgbClr val="00B050"/>
                </a:solidFill>
              </a:rPr>
              <a:t>ing</a:t>
            </a:r>
            <a:endParaRPr lang="en-SG"/>
          </a:p>
          <a:p>
            <a:pPr algn="ctr"/>
            <a:r>
              <a:rPr lang="en-SG"/>
              <a:t>go</a:t>
            </a:r>
            <a:r>
              <a:rPr lang="en-SG">
                <a:solidFill>
                  <a:srgbClr val="00B050"/>
                </a:solidFill>
              </a:rPr>
              <a:t>ing</a:t>
            </a:r>
            <a:endParaRPr lang="en-SG"/>
          </a:p>
          <a:p>
            <a:pPr algn="ctr"/>
            <a:r>
              <a:rPr lang="en-SG"/>
              <a:t>see</a:t>
            </a:r>
            <a:r>
              <a:rPr lang="en-SG">
                <a:solidFill>
                  <a:srgbClr val="00B050"/>
                </a:solidFill>
              </a:rPr>
              <a:t>ing</a:t>
            </a:r>
            <a:endParaRPr lang="en-SG"/>
          </a:p>
          <a:p>
            <a:pPr algn="ctr"/>
            <a:r>
              <a:rPr lang="en-SG"/>
              <a:t>begin</a:t>
            </a:r>
            <a:r>
              <a:rPr lang="en-SG">
                <a:solidFill>
                  <a:srgbClr val="00B050"/>
                </a:solidFill>
              </a:rPr>
              <a:t>ing</a:t>
            </a:r>
          </a:p>
        </p:txBody>
      </p:sp>
      <p:cxnSp>
        <p:nvCxnSpPr>
          <p:cNvPr id="3" name="Straight Connector 2">
            <a:extLst>
              <a:ext uri="{FF2B5EF4-FFF2-40B4-BE49-F238E27FC236}">
                <a16:creationId xmlns:a16="http://schemas.microsoft.com/office/drawing/2014/main" id="{11626C69-E21E-4BFA-B4C8-79717D288B77}"/>
              </a:ext>
            </a:extLst>
          </p:cNvPr>
          <p:cNvCxnSpPr/>
          <p:nvPr/>
        </p:nvCxnSpPr>
        <p:spPr>
          <a:xfrm>
            <a:off x="1163900" y="4403966"/>
            <a:ext cx="96700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un 5">
            <a:extLst>
              <a:ext uri="{FF2B5EF4-FFF2-40B4-BE49-F238E27FC236}">
                <a16:creationId xmlns:a16="http://schemas.microsoft.com/office/drawing/2014/main" id="{08344FB5-246C-43B8-832E-46A8A69C65CA}"/>
              </a:ext>
            </a:extLst>
          </p:cNvPr>
          <p:cNvSpPr/>
          <p:nvPr/>
        </p:nvSpPr>
        <p:spPr>
          <a:xfrm>
            <a:off x="475569" y="3025306"/>
            <a:ext cx="663901" cy="663901"/>
          </a:xfrm>
          <a:prstGeom prst="sun">
            <a:avLst>
              <a:gd name="adj" fmla="val 17405"/>
            </a:avLst>
          </a:prstGeom>
          <a:solidFill>
            <a:srgbClr val="FFFF00"/>
          </a:solidFill>
          <a:ln>
            <a:solidFill>
              <a:schemeClr val="accent4">
                <a:lumMod val="20000"/>
                <a:lumOff val="8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VnBlack" panose="020B7200000000000000" pitchFamily="34" charset="0"/>
                <a:cs typeface="Arial" panose="020B0604020202020204" pitchFamily="34" charset="0"/>
              </a:rPr>
              <a:t>3</a:t>
            </a:r>
          </a:p>
        </p:txBody>
      </p:sp>
      <p:sp>
        <p:nvSpPr>
          <p:cNvPr id="17" name="Sun 16">
            <a:extLst>
              <a:ext uri="{FF2B5EF4-FFF2-40B4-BE49-F238E27FC236}">
                <a16:creationId xmlns:a16="http://schemas.microsoft.com/office/drawing/2014/main" id="{E391D587-4913-4365-B065-E547CC8A8591}"/>
              </a:ext>
            </a:extLst>
          </p:cNvPr>
          <p:cNvSpPr/>
          <p:nvPr/>
        </p:nvSpPr>
        <p:spPr>
          <a:xfrm>
            <a:off x="498717" y="4826255"/>
            <a:ext cx="663901" cy="663901"/>
          </a:xfrm>
          <a:prstGeom prst="sun">
            <a:avLst>
              <a:gd name="adj" fmla="val 17405"/>
            </a:avLst>
          </a:prstGeom>
          <a:solidFill>
            <a:srgbClr val="FFFF00"/>
          </a:solidFill>
          <a:ln>
            <a:solidFill>
              <a:schemeClr val="accent4">
                <a:lumMod val="20000"/>
                <a:lumOff val="8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VnBlack" panose="020B7200000000000000" pitchFamily="34" charset="0"/>
                <a:cs typeface="Arial" panose="020B0604020202020204" pitchFamily="34" charset="0"/>
              </a:rPr>
              <a:t>4</a:t>
            </a:r>
          </a:p>
        </p:txBody>
      </p:sp>
    </p:spTree>
    <p:extLst>
      <p:ext uri="{BB962C8B-B14F-4D97-AF65-F5344CB8AC3E}">
        <p14:creationId xmlns:p14="http://schemas.microsoft.com/office/powerpoint/2010/main" val="14674566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fade">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fade">
                                      <p:cBhvr>
                                        <p:cTn id="37" dur="500"/>
                                        <p:tgtEl>
                                          <p:spTgt spid="1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
                                            <p:txEl>
                                              <p:pRg st="0" end="0"/>
                                            </p:txEl>
                                          </p:spTgt>
                                        </p:tgtEl>
                                        <p:attrNameLst>
                                          <p:attrName>style.visibility</p:attrName>
                                        </p:attrNameLst>
                                      </p:cBhvr>
                                      <p:to>
                                        <p:strVal val="visible"/>
                                      </p:to>
                                    </p:set>
                                    <p:animEffect transition="in" filter="fade">
                                      <p:cBhvr>
                                        <p:cTn id="67" dur="500"/>
                                        <p:tgtEl>
                                          <p:spTgt spid="16">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5">
                                            <p:txEl>
                                              <p:pRg st="1" end="1"/>
                                            </p:txEl>
                                          </p:spTgt>
                                        </p:tgtEl>
                                        <p:attrNameLst>
                                          <p:attrName>style.visibility</p:attrName>
                                        </p:attrNameLst>
                                      </p:cBhvr>
                                      <p:to>
                                        <p:strVal val="visible"/>
                                      </p:to>
                                    </p:set>
                                    <p:animEffect transition="in" filter="fade">
                                      <p:cBhvr>
                                        <p:cTn id="72" dur="500"/>
                                        <p:tgtEl>
                                          <p:spTgt spid="15">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6">
                                            <p:txEl>
                                              <p:pRg st="1" end="1"/>
                                            </p:txEl>
                                          </p:spTgt>
                                        </p:tgtEl>
                                        <p:attrNameLst>
                                          <p:attrName>style.visibility</p:attrName>
                                        </p:attrNameLst>
                                      </p:cBhvr>
                                      <p:to>
                                        <p:strVal val="visible"/>
                                      </p:to>
                                    </p:set>
                                    <p:animEffect transition="in" filter="fade">
                                      <p:cBhvr>
                                        <p:cTn id="77" dur="500"/>
                                        <p:tgtEl>
                                          <p:spTgt spid="16">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5">
                                            <p:txEl>
                                              <p:pRg st="2" end="2"/>
                                            </p:txEl>
                                          </p:spTgt>
                                        </p:tgtEl>
                                        <p:attrNameLst>
                                          <p:attrName>style.visibility</p:attrName>
                                        </p:attrNameLst>
                                      </p:cBhvr>
                                      <p:to>
                                        <p:strVal val="visible"/>
                                      </p:to>
                                    </p:set>
                                    <p:animEffect transition="in" filter="fade">
                                      <p:cBhvr>
                                        <p:cTn id="82" dur="500"/>
                                        <p:tgtEl>
                                          <p:spTgt spid="15">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6">
                                            <p:txEl>
                                              <p:pRg st="2" end="2"/>
                                            </p:txEl>
                                          </p:spTgt>
                                        </p:tgtEl>
                                        <p:attrNameLst>
                                          <p:attrName>style.visibility</p:attrName>
                                        </p:attrNameLst>
                                      </p:cBhvr>
                                      <p:to>
                                        <p:strVal val="visible"/>
                                      </p:to>
                                    </p:set>
                                    <p:animEffect transition="in" filter="fade">
                                      <p:cBhvr>
                                        <p:cTn id="87" dur="500"/>
                                        <p:tgtEl>
                                          <p:spTgt spid="16">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5">
                                            <p:txEl>
                                              <p:pRg st="3" end="3"/>
                                            </p:txEl>
                                          </p:spTgt>
                                        </p:tgtEl>
                                        <p:attrNameLst>
                                          <p:attrName>style.visibility</p:attrName>
                                        </p:attrNameLst>
                                      </p:cBhvr>
                                      <p:to>
                                        <p:strVal val="visible"/>
                                      </p:to>
                                    </p:set>
                                    <p:animEffect transition="in" filter="fade">
                                      <p:cBhvr>
                                        <p:cTn id="92" dur="500"/>
                                        <p:tgtEl>
                                          <p:spTgt spid="15">
                                            <p:txEl>
                                              <p:pRg st="3" end="3"/>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P spid="6" grpId="0" animBg="1"/>
      <p:bldP spid="17"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1393</Words>
  <Application>Microsoft Office PowerPoint</Application>
  <PresentationFormat>Màn hình rộng</PresentationFormat>
  <Paragraphs>254</Paragraphs>
  <Slides>22</Slides>
  <Notes>1</Notes>
  <HiddenSlides>0</HiddenSlides>
  <MMClips>0</MMClips>
  <ScaleCrop>false</ScaleCrop>
  <HeadingPairs>
    <vt:vector size="6" baseType="variant">
      <vt:variant>
        <vt:lpstr>Phông được Dùng</vt:lpstr>
      </vt:variant>
      <vt:variant>
        <vt:i4>14</vt:i4>
      </vt:variant>
      <vt:variant>
        <vt:lpstr>Chủ đề</vt:lpstr>
      </vt:variant>
      <vt:variant>
        <vt:i4>1</vt:i4>
      </vt:variant>
      <vt:variant>
        <vt:lpstr>Tiêu đề Bản chiếu</vt:lpstr>
      </vt:variant>
      <vt:variant>
        <vt:i4>22</vt:i4>
      </vt:variant>
    </vt:vector>
  </HeadingPairs>
  <TitlesOfParts>
    <vt:vector size="37" baseType="lpstr">
      <vt:lpstr>.VnArial</vt:lpstr>
      <vt:lpstr>.VnBlack</vt:lpstr>
      <vt:lpstr>Adobe Caslon Pro</vt:lpstr>
      <vt:lpstr>Adobe Gothic Std B</vt:lpstr>
      <vt:lpstr>Algerian</vt:lpstr>
      <vt:lpstr>Arial</vt:lpstr>
      <vt:lpstr>Calibri</vt:lpstr>
      <vt:lpstr>Calibri Light</vt:lpstr>
      <vt:lpstr>Constantia</vt:lpstr>
      <vt:lpstr>Contastia</vt:lpstr>
      <vt:lpstr>HL Brush 1BK</vt:lpstr>
      <vt:lpstr>Roboto</vt:lpstr>
      <vt:lpstr>Times New Roman</vt:lpstr>
      <vt:lpstr>Wingdings</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Underline the mistakes and write the correct words on the lines.</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user822</dc:creator>
  <cp:lastModifiedBy>user822</cp:lastModifiedBy>
  <cp:revision>14</cp:revision>
  <dcterms:created xsi:type="dcterms:W3CDTF">2023-06-03T09:47:28Z</dcterms:created>
  <dcterms:modified xsi:type="dcterms:W3CDTF">2023-07-07T04:11:07Z</dcterms:modified>
</cp:coreProperties>
</file>