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1" r:id="rId2"/>
    <p:sldId id="350" r:id="rId3"/>
    <p:sldId id="352" r:id="rId4"/>
    <p:sldId id="259" r:id="rId5"/>
    <p:sldId id="363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274" r:id="rId17"/>
    <p:sldId id="364" r:id="rId18"/>
    <p:sldId id="3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B4AF8-71ED-403A-A6AF-17AC69FB089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5D86F-37EA-4491-9DAF-76F8A9D8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3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hyperlink" Target="http://commons.wikimedia.org/wiki/File:Notepad_icon_small.sv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747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48C66C0-BA41-44CC-839E-28E3D8DB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2499"/>
          <a:stretch/>
        </p:blipFill>
        <p:spPr>
          <a:xfrm>
            <a:off x="2628900" y="190501"/>
            <a:ext cx="6591300" cy="4000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1CEA4CA-0C1B-4700-97DE-9575C6358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"/>
          <a:stretch/>
        </p:blipFill>
        <p:spPr>
          <a:xfrm>
            <a:off x="904875" y="681037"/>
            <a:ext cx="10372726" cy="510905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6CDDB1-6354-4BD2-AAE0-B28451008160}"/>
              </a:ext>
            </a:extLst>
          </p:cNvPr>
          <p:cNvSpPr txBox="1"/>
          <p:nvPr/>
        </p:nvSpPr>
        <p:spPr>
          <a:xfrm>
            <a:off x="409574" y="5726152"/>
            <a:ext cx="101441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4.You can enjoy music performances from famous Vietnamese singers</a:t>
            </a:r>
            <a:r>
              <a:rPr lang="en-US" sz="2400" dirty="0">
                <a:solidFill>
                  <a:schemeClr val="accent5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C20E4C1-AD80-4156-879A-61E6C3CC0AB1}"/>
              </a:ext>
            </a:extLst>
          </p:cNvPr>
          <p:cNvSpPr/>
          <p:nvPr/>
        </p:nvSpPr>
        <p:spPr>
          <a:xfrm>
            <a:off x="10363200" y="6048375"/>
            <a:ext cx="1295400" cy="3905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D963E1B-98E3-414B-AD66-3B37B853F84D}"/>
              </a:ext>
            </a:extLst>
          </p:cNvPr>
          <p:cNvCxnSpPr>
            <a:cxnSpLocks/>
          </p:cNvCxnSpPr>
          <p:nvPr/>
        </p:nvCxnSpPr>
        <p:spPr>
          <a:xfrm>
            <a:off x="1133475" y="3867150"/>
            <a:ext cx="7305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0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48C66C0-BA41-44CC-839E-28E3D8DB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2499"/>
          <a:stretch/>
        </p:blipFill>
        <p:spPr>
          <a:xfrm>
            <a:off x="2628900" y="190501"/>
            <a:ext cx="6591300" cy="4000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1CEA4CA-0C1B-4700-97DE-9575C6358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"/>
          <a:stretch/>
        </p:blipFill>
        <p:spPr>
          <a:xfrm>
            <a:off x="904875" y="681037"/>
            <a:ext cx="10372726" cy="510905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6CDDB1-6354-4BD2-AAE0-B28451008160}"/>
              </a:ext>
            </a:extLst>
          </p:cNvPr>
          <p:cNvSpPr txBox="1"/>
          <p:nvPr/>
        </p:nvSpPr>
        <p:spPr>
          <a:xfrm>
            <a:off x="371474" y="5621377"/>
            <a:ext cx="9305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5.The festival will have some types of traditional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like candied fruit and bánh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C20E4C1-AD80-4156-879A-61E6C3CC0AB1}"/>
              </a:ext>
            </a:extLst>
          </p:cNvPr>
          <p:cNvSpPr/>
          <p:nvPr/>
        </p:nvSpPr>
        <p:spPr>
          <a:xfrm>
            <a:off x="10363200" y="6048375"/>
            <a:ext cx="1295400" cy="3905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D963E1B-98E3-414B-AD66-3B37B853F84D}"/>
              </a:ext>
            </a:extLst>
          </p:cNvPr>
          <p:cNvCxnSpPr>
            <a:cxnSpLocks/>
          </p:cNvCxnSpPr>
          <p:nvPr/>
        </p:nvCxnSpPr>
        <p:spPr>
          <a:xfrm>
            <a:off x="1133475" y="3867150"/>
            <a:ext cx="7305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45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4FAA8AF-29A4-4DED-BB78-02AD3CC714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8137" y="404812"/>
            <a:ext cx="2505075" cy="3524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8457078-837D-4DED-B14F-C750E1E66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7"/>
          <a:stretch/>
        </p:blipFill>
        <p:spPr>
          <a:xfrm>
            <a:off x="228601" y="995362"/>
            <a:ext cx="11744324" cy="5597279"/>
          </a:xfrm>
          <a:prstGeom prst="rect">
            <a:avLst/>
          </a:prstGeom>
        </p:spPr>
      </p:pic>
      <p:pic>
        <p:nvPicPr>
          <p:cNvPr id="7" name="CD1 TRACK 25">
            <a:hlinkClick r:id="" action="ppaction://media"/>
            <a:extLst>
              <a:ext uri="{FF2B5EF4-FFF2-40B4-BE49-F238E27FC236}">
                <a16:creationId xmlns:a16="http://schemas.microsoft.com/office/drawing/2014/main" id="{E306DE10-050C-46BD-8205-5623DC57C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908" y="515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40BEF13-6076-4849-9D53-82F6D161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25" y="728662"/>
            <a:ext cx="5324476" cy="93131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743C7EC-733E-4641-A6D4-1F1B653ECC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8737" y="2409825"/>
            <a:ext cx="51530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A57C8A65-7CF3-4974-865D-6CA3586BA6DC}"/>
              </a:ext>
            </a:extLst>
          </p:cNvPr>
          <p:cNvGrpSpPr/>
          <p:nvPr/>
        </p:nvGrpSpPr>
        <p:grpSpPr>
          <a:xfrm>
            <a:off x="1871662" y="252413"/>
            <a:ext cx="9020175" cy="1157287"/>
            <a:chOff x="1433512" y="1071563"/>
            <a:chExt cx="9020175" cy="1157287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A14FB9C8-2767-4A26-A96E-7A1C6C454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90" b="2139"/>
            <a:stretch/>
          </p:blipFill>
          <p:spPr>
            <a:xfrm>
              <a:off x="1433512" y="1071563"/>
              <a:ext cx="9020175" cy="1119188"/>
            </a:xfrm>
            <a:prstGeom prst="rect">
              <a:avLst/>
            </a:prstGeom>
          </p:spPr>
        </p:pic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2BCFA456-8C17-445D-AE87-A301190730D1}"/>
                </a:ext>
              </a:extLst>
            </p:cNvPr>
            <p:cNvSpPr/>
            <p:nvPr/>
          </p:nvSpPr>
          <p:spPr>
            <a:xfrm>
              <a:off x="7381875" y="1695450"/>
              <a:ext cx="533400" cy="533400"/>
            </a:xfrm>
            <a:prstGeom prst="ellipse">
              <a:avLst/>
            </a:prstGeom>
            <a:solidFill>
              <a:srgbClr val="EFEDEB"/>
            </a:solidFill>
            <a:ln>
              <a:solidFill>
                <a:srgbClr val="EFED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550A1AE-79F5-4579-85E8-B9AFA3735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2"/>
          <a:stretch/>
        </p:blipFill>
        <p:spPr>
          <a:xfrm>
            <a:off x="785812" y="1285874"/>
            <a:ext cx="10320337" cy="5350523"/>
          </a:xfrm>
          <a:prstGeom prst="rect">
            <a:avLst/>
          </a:prstGeom>
        </p:spPr>
      </p:pic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69583D7F-4848-44BA-9865-5A3D86D0A616}"/>
              </a:ext>
            </a:extLst>
          </p:cNvPr>
          <p:cNvCxnSpPr>
            <a:cxnSpLocks/>
          </p:cNvCxnSpPr>
          <p:nvPr/>
        </p:nvCxnSpPr>
        <p:spPr>
          <a:xfrm>
            <a:off x="1132338" y="2971196"/>
            <a:ext cx="9059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5">
            <a:extLst>
              <a:ext uri="{FF2B5EF4-FFF2-40B4-BE49-F238E27FC236}">
                <a16:creationId xmlns:a16="http://schemas.microsoft.com/office/drawing/2014/main" id="{9C60BDA1-CE5B-4744-A348-16AEAF10B73B}"/>
              </a:ext>
            </a:extLst>
          </p:cNvPr>
          <p:cNvCxnSpPr>
            <a:cxnSpLocks/>
          </p:cNvCxnSpPr>
          <p:nvPr/>
        </p:nvCxnSpPr>
        <p:spPr>
          <a:xfrm>
            <a:off x="2103888" y="3695096"/>
            <a:ext cx="5535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D890B175-4561-4F14-8396-1DA025F2831C}"/>
              </a:ext>
            </a:extLst>
          </p:cNvPr>
          <p:cNvCxnSpPr>
            <a:cxnSpLocks/>
          </p:cNvCxnSpPr>
          <p:nvPr/>
        </p:nvCxnSpPr>
        <p:spPr>
          <a:xfrm>
            <a:off x="2942088" y="4733321"/>
            <a:ext cx="5268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83681AC4-A934-41F0-B5E8-F5373EA76F9C}"/>
              </a:ext>
            </a:extLst>
          </p:cNvPr>
          <p:cNvCxnSpPr>
            <a:cxnSpLocks/>
          </p:cNvCxnSpPr>
          <p:nvPr/>
        </p:nvCxnSpPr>
        <p:spPr>
          <a:xfrm>
            <a:off x="1103763" y="5047646"/>
            <a:ext cx="3430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A11C114D-F195-4C90-BB88-6831FB316F0D}"/>
              </a:ext>
            </a:extLst>
          </p:cNvPr>
          <p:cNvCxnSpPr>
            <a:cxnSpLocks/>
          </p:cNvCxnSpPr>
          <p:nvPr/>
        </p:nvCxnSpPr>
        <p:spPr>
          <a:xfrm>
            <a:off x="2037213" y="5390546"/>
            <a:ext cx="67353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5">
            <a:extLst>
              <a:ext uri="{FF2B5EF4-FFF2-40B4-BE49-F238E27FC236}">
                <a16:creationId xmlns:a16="http://schemas.microsoft.com/office/drawing/2014/main" id="{8F5BC385-FBB3-495C-AF04-EE8044C315D9}"/>
              </a:ext>
            </a:extLst>
          </p:cNvPr>
          <p:cNvCxnSpPr>
            <a:cxnSpLocks/>
          </p:cNvCxnSpPr>
          <p:nvPr/>
        </p:nvCxnSpPr>
        <p:spPr>
          <a:xfrm>
            <a:off x="1113288" y="5714396"/>
            <a:ext cx="1925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6CB39C4-4646-44A7-9FF1-6DCA6AB08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4" t="12945" r="3008" b="5669"/>
          <a:stretch/>
        </p:blipFill>
        <p:spPr>
          <a:xfrm>
            <a:off x="590550" y="1257300"/>
            <a:ext cx="10577483" cy="513397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88309C4-EEE5-4C6B-99F7-84192B99C144}"/>
              </a:ext>
            </a:extLst>
          </p:cNvPr>
          <p:cNvSpPr txBox="1"/>
          <p:nvPr/>
        </p:nvSpPr>
        <p:spPr>
          <a:xfrm>
            <a:off x="866775" y="228599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D37ECEF-10CE-4524-B6E4-738EF94B4567}"/>
              </a:ext>
            </a:extLst>
          </p:cNvPr>
          <p:cNvSpPr txBox="1"/>
          <p:nvPr/>
        </p:nvSpPr>
        <p:spPr>
          <a:xfrm>
            <a:off x="857250" y="318134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B792AE-80FF-481B-8354-E19C38A9C0CB}"/>
              </a:ext>
            </a:extLst>
          </p:cNvPr>
          <p:cNvSpPr txBox="1"/>
          <p:nvPr/>
        </p:nvSpPr>
        <p:spPr>
          <a:xfrm>
            <a:off x="857250" y="414337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66F1BE3-8A5B-4894-A271-D9444C18E979}"/>
              </a:ext>
            </a:extLst>
          </p:cNvPr>
          <p:cNvSpPr txBox="1"/>
          <p:nvPr/>
        </p:nvSpPr>
        <p:spPr>
          <a:xfrm>
            <a:off x="847725" y="514349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ECB7B45-0127-468B-89A9-DD971BA87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1" b="-5696"/>
          <a:stretch/>
        </p:blipFill>
        <p:spPr>
          <a:xfrm>
            <a:off x="1800225" y="414337"/>
            <a:ext cx="8805862" cy="7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2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THE COUNTRY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7: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READING &amp; WRITING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1CC2C7E9-788D-4B36-9724-784EAA2DDBF9}"/>
              </a:ext>
            </a:extLst>
          </p:cNvPr>
          <p:cNvSpPr txBox="1"/>
          <p:nvPr/>
        </p:nvSpPr>
        <p:spPr>
          <a:xfrm>
            <a:off x="1716880" y="2953435"/>
            <a:ext cx="9236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vi-VN" sz="2800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</a:t>
            </a:r>
            <a:r>
              <a:rPr lang="vi-VN" sz="2800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F57772D-CAC3-4593-95B3-499E913D4E32}"/>
              </a:ext>
            </a:extLst>
          </p:cNvPr>
          <p:cNvSpPr txBox="1"/>
          <p:nvPr/>
        </p:nvSpPr>
        <p:spPr>
          <a:xfrm>
            <a:off x="1612106" y="4525060"/>
            <a:ext cx="7529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  <a:p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long-form announcement. 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F261B6-DF29-429D-8EFE-23F5D4F1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1. Do the exercises on page </a:t>
            </a:r>
            <a:r>
              <a:rPr lang="vi-VN" dirty="0">
                <a:solidFill>
                  <a:schemeClr val="accent2">
                    <a:lumMod val="75000"/>
                  </a:schemeClr>
                </a:solidFill>
              </a:rPr>
              <a:t>12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WB.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2. Do the exercises in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Tiếng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Anh 8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-Learn Smart World Notebook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on page </a:t>
            </a:r>
            <a:r>
              <a:rPr lang="vi-VN" dirty="0">
                <a:solidFill>
                  <a:schemeClr val="accent2">
                    <a:lumMod val="75000"/>
                  </a:schemeClr>
                </a:solidFill>
              </a:rPr>
              <a:t>18.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3. Prepare the next lesson (pages </a:t>
            </a:r>
            <a:r>
              <a:rPr lang="vi-VN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SB)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4. Play the consolidation games on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E4C9998-ABEA-4306-9FFD-62C78B341109}"/>
              </a:ext>
            </a:extLst>
          </p:cNvPr>
          <p:cNvSpPr/>
          <p:nvPr/>
        </p:nvSpPr>
        <p:spPr>
          <a:xfrm>
            <a:off x="1076325" y="533400"/>
            <a:ext cx="4543426" cy="1095375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98392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03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1" y="1052705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2" y="27867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301866" y="1401986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454173" y="3119068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CD9DC5D2-3865-467D-AF3C-FB40D08F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78488" y="2978628"/>
            <a:ext cx="834876" cy="834876"/>
          </a:xfrm>
          <a:prstGeom prst="rect">
            <a:avLst/>
          </a:prstGeom>
        </p:spPr>
      </p:pic>
      <p:pic>
        <p:nvPicPr>
          <p:cNvPr id="11" name="Picture 3" descr="Text&#10;&#10;Description automatically generated">
            <a:extLst>
              <a:ext uri="{FF2B5EF4-FFF2-40B4-BE49-F238E27FC236}">
                <a16:creationId xmlns:a16="http://schemas.microsoft.com/office/drawing/2014/main" id="{F5EB5439-402F-4BF6-B0FD-023407D6B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94672" y="1350042"/>
            <a:ext cx="563504" cy="6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stivals around the world">
            <a:hlinkClick r:id="" action="ppaction://media"/>
            <a:extLst>
              <a:ext uri="{FF2B5EF4-FFF2-40B4-BE49-F238E27FC236}">
                <a16:creationId xmlns:a16="http://schemas.microsoft.com/office/drawing/2014/main" id="{05BF41F1-1117-4902-8961-96FCBF3C73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24" y="774699"/>
            <a:ext cx="10484275" cy="589280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A258DC-3386-4C2E-90FD-E38C75D33F77}"/>
              </a:ext>
            </a:extLst>
          </p:cNvPr>
          <p:cNvSpPr txBox="1"/>
          <p:nvPr/>
        </p:nvSpPr>
        <p:spPr>
          <a:xfrm>
            <a:off x="1990725" y="257175"/>
            <a:ext cx="810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 and see the festival around the world. </a:t>
            </a:r>
          </a:p>
        </p:txBody>
      </p:sp>
    </p:spTree>
    <p:extLst>
      <p:ext uri="{BB962C8B-B14F-4D97-AF65-F5344CB8AC3E}">
        <p14:creationId xmlns:p14="http://schemas.microsoft.com/office/powerpoint/2010/main" val="24098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86EA67C-031A-4C71-B339-6CA2264A0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" r="510" b="813"/>
          <a:stretch/>
        </p:blipFill>
        <p:spPr>
          <a:xfrm>
            <a:off x="809625" y="184161"/>
            <a:ext cx="10307256" cy="646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49C58E-A376-4025-9697-EE2C86DD2016}"/>
              </a:ext>
            </a:extLst>
          </p:cNvPr>
          <p:cNvSpPr/>
          <p:nvPr/>
        </p:nvSpPr>
        <p:spPr>
          <a:xfrm>
            <a:off x="334548" y="524630"/>
            <a:ext cx="4408902" cy="2937431"/>
          </a:xfrm>
          <a:custGeom>
            <a:avLst/>
            <a:gdLst/>
            <a:ahLst/>
            <a:cxnLst/>
            <a:rect l="l" t="t" r="r" b="b"/>
            <a:pathLst>
              <a:path w="6621226" h="4411392">
                <a:moveTo>
                  <a:pt x="0" y="0"/>
                </a:moveTo>
                <a:lnTo>
                  <a:pt x="6621225" y="0"/>
                </a:lnTo>
                <a:lnTo>
                  <a:pt x="6621225" y="4411392"/>
                </a:lnTo>
                <a:lnTo>
                  <a:pt x="0" y="441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39134EF-71E6-4B25-9683-8B711F848AC2}"/>
              </a:ext>
            </a:extLst>
          </p:cNvPr>
          <p:cNvSpPr/>
          <p:nvPr/>
        </p:nvSpPr>
        <p:spPr>
          <a:xfrm>
            <a:off x="6729109" y="362706"/>
            <a:ext cx="4430759" cy="2951994"/>
          </a:xfrm>
          <a:custGeom>
            <a:avLst/>
            <a:gdLst/>
            <a:ahLst/>
            <a:cxnLst/>
            <a:rect l="l" t="t" r="r" b="b"/>
            <a:pathLst>
              <a:path w="5283962" h="3520440">
                <a:moveTo>
                  <a:pt x="0" y="0"/>
                </a:moveTo>
                <a:lnTo>
                  <a:pt x="5283963" y="0"/>
                </a:lnTo>
                <a:lnTo>
                  <a:pt x="528396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35787F5-1A08-4297-BFBE-CD10B2E55362}"/>
              </a:ext>
            </a:extLst>
          </p:cNvPr>
          <p:cNvSpPr/>
          <p:nvPr/>
        </p:nvSpPr>
        <p:spPr>
          <a:xfrm>
            <a:off x="6722639" y="3488222"/>
            <a:ext cx="4459712" cy="2746569"/>
          </a:xfrm>
          <a:custGeom>
            <a:avLst/>
            <a:gdLst/>
            <a:ahLst/>
            <a:cxnLst/>
            <a:rect l="l" t="t" r="r" b="b"/>
            <a:pathLst>
              <a:path w="5487739" h="3663066">
                <a:moveTo>
                  <a:pt x="0" y="0"/>
                </a:moveTo>
                <a:lnTo>
                  <a:pt x="5487739" y="0"/>
                </a:lnTo>
                <a:lnTo>
                  <a:pt x="5487739" y="3663066"/>
                </a:lnTo>
                <a:lnTo>
                  <a:pt x="0" y="3663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A71AE86-84E1-426E-9F77-A74DA0598077}"/>
              </a:ext>
            </a:extLst>
          </p:cNvPr>
          <p:cNvSpPr/>
          <p:nvPr/>
        </p:nvSpPr>
        <p:spPr>
          <a:xfrm>
            <a:off x="356234" y="3599129"/>
            <a:ext cx="4378825" cy="2906446"/>
          </a:xfrm>
          <a:custGeom>
            <a:avLst/>
            <a:gdLst/>
            <a:ahLst/>
            <a:cxnLst/>
            <a:rect l="l" t="t" r="r" b="b"/>
            <a:pathLst>
              <a:path w="5440748" h="3611297">
                <a:moveTo>
                  <a:pt x="0" y="0"/>
                </a:moveTo>
                <a:lnTo>
                  <a:pt x="5440748" y="0"/>
                </a:lnTo>
                <a:lnTo>
                  <a:pt x="5440748" y="3611297"/>
                </a:lnTo>
                <a:lnTo>
                  <a:pt x="0" y="3611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D255DC3-48B2-47FF-9ABC-D18D76EBF4E0}"/>
              </a:ext>
            </a:extLst>
          </p:cNvPr>
          <p:cNvSpPr/>
          <p:nvPr/>
        </p:nvSpPr>
        <p:spPr>
          <a:xfrm>
            <a:off x="323849" y="2886075"/>
            <a:ext cx="2428875" cy="5429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place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A787AD4-9DC4-4B13-B0CB-E8B483782DE9}"/>
              </a:ext>
            </a:extLst>
          </p:cNvPr>
          <p:cNvSpPr/>
          <p:nvPr/>
        </p:nvSpPr>
        <p:spPr>
          <a:xfrm>
            <a:off x="6734174" y="2771775"/>
            <a:ext cx="2428875" cy="5429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E4A932C6-15A9-44D4-8ECA-29FF02E4B030}"/>
              </a:ext>
            </a:extLst>
          </p:cNvPr>
          <p:cNvSpPr/>
          <p:nvPr/>
        </p:nvSpPr>
        <p:spPr>
          <a:xfrm>
            <a:off x="352424" y="5934075"/>
            <a:ext cx="2428875" cy="5429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8088ABC-F23F-4F45-AA32-E7A920CD158E}"/>
              </a:ext>
            </a:extLst>
          </p:cNvPr>
          <p:cNvSpPr/>
          <p:nvPr/>
        </p:nvSpPr>
        <p:spPr>
          <a:xfrm>
            <a:off x="6857999" y="5676900"/>
            <a:ext cx="4267201" cy="5429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People’s committee</a:t>
            </a:r>
          </a:p>
        </p:txBody>
      </p:sp>
    </p:spTree>
    <p:extLst>
      <p:ext uri="{BB962C8B-B14F-4D97-AF65-F5344CB8AC3E}">
        <p14:creationId xmlns:p14="http://schemas.microsoft.com/office/powerpoint/2010/main" val="342294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48A555A-9F58-425D-87B0-0203E90C9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8"/>
          <a:stretch/>
        </p:blipFill>
        <p:spPr>
          <a:xfrm>
            <a:off x="1095375" y="328612"/>
            <a:ext cx="9182100" cy="126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327F056-EDEB-45D0-AB04-D93499E30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"/>
          <a:stretch/>
        </p:blipFill>
        <p:spPr>
          <a:xfrm>
            <a:off x="1028700" y="1614487"/>
            <a:ext cx="10229850" cy="50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74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48C66C0-BA41-44CC-839E-28E3D8DB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2499"/>
          <a:stretch/>
        </p:blipFill>
        <p:spPr>
          <a:xfrm>
            <a:off x="2628900" y="190501"/>
            <a:ext cx="6591300" cy="4000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1CEA4CA-0C1B-4700-97DE-9575C6358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"/>
          <a:stretch/>
        </p:blipFill>
        <p:spPr>
          <a:xfrm>
            <a:off x="904875" y="681037"/>
            <a:ext cx="10372726" cy="510905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6CDDB1-6354-4BD2-AAE0-B28451008160}"/>
              </a:ext>
            </a:extLst>
          </p:cNvPr>
          <p:cNvSpPr txBox="1"/>
          <p:nvPr/>
        </p:nvSpPr>
        <p:spPr>
          <a:xfrm>
            <a:off x="314324" y="5912991"/>
            <a:ext cx="1014412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 announcement is for the 2020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festival in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Village. 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0FEEDF4-5218-4723-A3F3-9F34FD04103E}"/>
              </a:ext>
            </a:extLst>
          </p:cNvPr>
          <p:cNvCxnSpPr>
            <a:cxnSpLocks/>
          </p:cNvCxnSpPr>
          <p:nvPr/>
        </p:nvCxnSpPr>
        <p:spPr>
          <a:xfrm>
            <a:off x="3314700" y="1685925"/>
            <a:ext cx="5886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C20E4C1-AD80-4156-879A-61E6C3CC0AB1}"/>
              </a:ext>
            </a:extLst>
          </p:cNvPr>
          <p:cNvSpPr/>
          <p:nvPr/>
        </p:nvSpPr>
        <p:spPr>
          <a:xfrm>
            <a:off x="10363200" y="6048375"/>
            <a:ext cx="1295400" cy="3905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78551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48C66C0-BA41-44CC-839E-28E3D8DB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2499"/>
          <a:stretch/>
        </p:blipFill>
        <p:spPr>
          <a:xfrm>
            <a:off x="2628900" y="190501"/>
            <a:ext cx="6591300" cy="4000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1CEA4CA-0C1B-4700-97DE-9575C6358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"/>
          <a:stretch/>
        </p:blipFill>
        <p:spPr>
          <a:xfrm>
            <a:off x="904875" y="681037"/>
            <a:ext cx="10372726" cy="510905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6CDDB1-6354-4BD2-AAE0-B28451008160}"/>
              </a:ext>
            </a:extLst>
          </p:cNvPr>
          <p:cNvSpPr txBox="1"/>
          <p:nvPr/>
        </p:nvSpPr>
        <p:spPr>
          <a:xfrm>
            <a:off x="409574" y="5726152"/>
            <a:ext cx="101441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The festival will be on Lê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Duẩn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0FEEDF4-5218-4723-A3F3-9F34FD04103E}"/>
              </a:ext>
            </a:extLst>
          </p:cNvPr>
          <p:cNvCxnSpPr>
            <a:cxnSpLocks/>
          </p:cNvCxnSpPr>
          <p:nvPr/>
        </p:nvCxnSpPr>
        <p:spPr>
          <a:xfrm>
            <a:off x="9705975" y="1704975"/>
            <a:ext cx="1247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C20E4C1-AD80-4156-879A-61E6C3CC0AB1}"/>
              </a:ext>
            </a:extLst>
          </p:cNvPr>
          <p:cNvSpPr/>
          <p:nvPr/>
        </p:nvSpPr>
        <p:spPr>
          <a:xfrm>
            <a:off x="10363200" y="6048375"/>
            <a:ext cx="1295400" cy="3905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D963E1B-98E3-414B-AD66-3B37B853F84D}"/>
              </a:ext>
            </a:extLst>
          </p:cNvPr>
          <p:cNvCxnSpPr>
            <a:cxnSpLocks/>
          </p:cNvCxnSpPr>
          <p:nvPr/>
        </p:nvCxnSpPr>
        <p:spPr>
          <a:xfrm>
            <a:off x="1419225" y="2124075"/>
            <a:ext cx="5886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63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48C66C0-BA41-44CC-839E-28E3D8DB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2499"/>
          <a:stretch/>
        </p:blipFill>
        <p:spPr>
          <a:xfrm>
            <a:off x="2628900" y="190501"/>
            <a:ext cx="6591300" cy="4000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1CEA4CA-0C1B-4700-97DE-9575C6358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"/>
          <a:stretch/>
        </p:blipFill>
        <p:spPr>
          <a:xfrm>
            <a:off x="904875" y="681037"/>
            <a:ext cx="10372726" cy="510905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6CDDB1-6354-4BD2-AAE0-B28451008160}"/>
              </a:ext>
            </a:extLst>
          </p:cNvPr>
          <p:cNvSpPr txBox="1"/>
          <p:nvPr/>
        </p:nvSpPr>
        <p:spPr>
          <a:xfrm>
            <a:off x="409574" y="5726152"/>
            <a:ext cx="101441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3.The festival is only free for children.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C20E4C1-AD80-4156-879A-61E6C3CC0AB1}"/>
              </a:ext>
            </a:extLst>
          </p:cNvPr>
          <p:cNvSpPr/>
          <p:nvPr/>
        </p:nvSpPr>
        <p:spPr>
          <a:xfrm>
            <a:off x="10363200" y="6048375"/>
            <a:ext cx="1295400" cy="3905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D963E1B-98E3-414B-AD66-3B37B853F84D}"/>
              </a:ext>
            </a:extLst>
          </p:cNvPr>
          <p:cNvCxnSpPr>
            <a:cxnSpLocks/>
          </p:cNvCxnSpPr>
          <p:nvPr/>
        </p:nvCxnSpPr>
        <p:spPr>
          <a:xfrm>
            <a:off x="1295400" y="2867025"/>
            <a:ext cx="3771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358246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191</Words>
  <Application>Microsoft Office PowerPoint</Application>
  <PresentationFormat>Màn hình rộng</PresentationFormat>
  <Paragraphs>40</Paragraphs>
  <Slides>18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14</cp:revision>
  <dcterms:created xsi:type="dcterms:W3CDTF">2023-06-03T09:47:28Z</dcterms:created>
  <dcterms:modified xsi:type="dcterms:W3CDTF">2023-07-05T04:03:51Z</dcterms:modified>
</cp:coreProperties>
</file>