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50" r:id="rId2"/>
    <p:sldId id="360" r:id="rId3"/>
    <p:sldId id="349" r:id="rId4"/>
    <p:sldId id="351" r:id="rId5"/>
    <p:sldId id="256" r:id="rId6"/>
    <p:sldId id="259" r:id="rId7"/>
    <p:sldId id="352" r:id="rId8"/>
    <p:sldId id="353" r:id="rId9"/>
    <p:sldId id="354" r:id="rId10"/>
    <p:sldId id="355" r:id="rId11"/>
    <p:sldId id="356" r:id="rId12"/>
    <p:sldId id="358" r:id="rId13"/>
    <p:sldId id="357" r:id="rId14"/>
    <p:sldId id="359" r:id="rId15"/>
    <p:sldId id="274" r:id="rId16"/>
    <p:sldId id="410" r:id="rId17"/>
    <p:sldId id="3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C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BA99A-24AD-4D67-B58C-62AC6AE44281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F828C-9211-48D8-92E0-E98460E48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5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26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1FE29AE-8EAA-43CC-BABF-0BFC34FDA242}"/>
              </a:ext>
            </a:extLst>
          </p:cNvPr>
          <p:cNvSpPr/>
          <p:nvPr/>
        </p:nvSpPr>
        <p:spPr>
          <a:xfrm>
            <a:off x="723900" y="866772"/>
            <a:ext cx="4371975" cy="2190753"/>
          </a:xfrm>
          <a:prstGeom prst="wedgeRoundRectCallout">
            <a:avLst>
              <a:gd name="adj1" fmla="val -41666"/>
              <a:gd name="adj2" fmla="val 7960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young people</a:t>
            </a:r>
          </a:p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to herd buffalo in Mapleton?</a:t>
            </a:r>
          </a:p>
        </p:txBody>
      </p:sp>
      <p:sp>
        <p:nvSpPr>
          <p:cNvPr id="6" name="Bong bóng Lời nói: Hình chữ nhật với Góc Tròn 5">
            <a:extLst>
              <a:ext uri="{FF2B5EF4-FFF2-40B4-BE49-F238E27FC236}">
                <a16:creationId xmlns:a16="http://schemas.microsoft.com/office/drawing/2014/main" id="{90822455-2F7A-4421-AFDB-4F5244CA3D09}"/>
              </a:ext>
            </a:extLst>
          </p:cNvPr>
          <p:cNvSpPr/>
          <p:nvPr/>
        </p:nvSpPr>
        <p:spPr>
          <a:xfrm>
            <a:off x="571499" y="3590923"/>
            <a:ext cx="4591051" cy="2304632"/>
          </a:xfrm>
          <a:prstGeom prst="wedgeRoundRectCallout">
            <a:avLst>
              <a:gd name="adj1" fmla="val -41666"/>
              <a:gd name="adj2" fmla="val 79602"/>
              <a:gd name="adj3" fmla="val 16667"/>
            </a:avLst>
          </a:prstGeom>
          <a:solidFill>
            <a:srgbClr val="08C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they don’t. 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prefer to jump rope.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06C1BD-E4B7-46D4-89D7-EE927BC1D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5" t="3007" r="831" b="3346"/>
          <a:stretch/>
        </p:blipFill>
        <p:spPr>
          <a:xfrm>
            <a:off x="5429250" y="1771650"/>
            <a:ext cx="6467476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44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1FE29AE-8EAA-43CC-BABF-0BFC34FDA242}"/>
              </a:ext>
            </a:extLst>
          </p:cNvPr>
          <p:cNvSpPr/>
          <p:nvPr/>
        </p:nvSpPr>
        <p:spPr>
          <a:xfrm>
            <a:off x="723900" y="866772"/>
            <a:ext cx="4371975" cy="2190753"/>
          </a:xfrm>
          <a:prstGeom prst="wedgeRoundRectCallout">
            <a:avLst>
              <a:gd name="adj1" fmla="val -41666"/>
              <a:gd name="adj2" fmla="val 7960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young </a:t>
            </a:r>
          </a:p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like to do in Vermont?</a:t>
            </a:r>
          </a:p>
        </p:txBody>
      </p:sp>
      <p:sp>
        <p:nvSpPr>
          <p:cNvPr id="6" name="Bong bóng Lời nói: Hình chữ nhật với Góc Tròn 5">
            <a:extLst>
              <a:ext uri="{FF2B5EF4-FFF2-40B4-BE49-F238E27FC236}">
                <a16:creationId xmlns:a16="http://schemas.microsoft.com/office/drawing/2014/main" id="{90822455-2F7A-4421-AFDB-4F5244CA3D09}"/>
              </a:ext>
            </a:extLst>
          </p:cNvPr>
          <p:cNvSpPr/>
          <p:nvPr/>
        </p:nvSpPr>
        <p:spPr>
          <a:xfrm>
            <a:off x="571499" y="3590923"/>
            <a:ext cx="4591051" cy="2304632"/>
          </a:xfrm>
          <a:prstGeom prst="wedgeRoundRectCallout">
            <a:avLst>
              <a:gd name="adj1" fmla="val -41666"/>
              <a:gd name="adj2" fmla="val 79602"/>
              <a:gd name="adj3" fmla="val 16667"/>
            </a:avLst>
          </a:prstGeom>
          <a:solidFill>
            <a:srgbClr val="08C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 to herd buffalo. They usually do it at the weekend.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7E9C46A-F1CE-4096-A651-22694EE0E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0" r="4975" b="4469"/>
          <a:stretch/>
        </p:blipFill>
        <p:spPr>
          <a:xfrm>
            <a:off x="7449367" y="1181100"/>
            <a:ext cx="4256858" cy="42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2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noi, Vietnam - Group jump rope">
            <a:hlinkClick r:id="" action="ppaction://media"/>
            <a:extLst>
              <a:ext uri="{FF2B5EF4-FFF2-40B4-BE49-F238E27FC236}">
                <a16:creationId xmlns:a16="http://schemas.microsoft.com/office/drawing/2014/main" id="{DF38156A-BE67-4EEF-9D6C-41A5C5B21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550" y="1243012"/>
            <a:ext cx="9483725" cy="533459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6241AA-5503-4A20-A0B9-C6FA6D0464DA}"/>
              </a:ext>
            </a:extLst>
          </p:cNvPr>
          <p:cNvSpPr txBox="1"/>
          <p:nvPr/>
        </p:nvSpPr>
        <p:spPr>
          <a:xfrm>
            <a:off x="2809875" y="352425"/>
            <a:ext cx="659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Look at the people and what are they doing?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Can you guess where are they? </a:t>
            </a:r>
          </a:p>
        </p:txBody>
      </p:sp>
    </p:spTree>
    <p:extLst>
      <p:ext uri="{BB962C8B-B14F-4D97-AF65-F5344CB8AC3E}">
        <p14:creationId xmlns:p14="http://schemas.microsoft.com/office/powerpoint/2010/main" val="352380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5AD9EE9-29F2-4905-BB56-277AC95C48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8262" y="228600"/>
            <a:ext cx="10503951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27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5BBB331E-18D8-4113-814C-33710D141D2A}"/>
              </a:ext>
            </a:extLst>
          </p:cNvPr>
          <p:cNvSpPr/>
          <p:nvPr/>
        </p:nvSpPr>
        <p:spPr>
          <a:xfrm>
            <a:off x="397849" y="1504882"/>
            <a:ext cx="4859951" cy="1352618"/>
          </a:xfrm>
          <a:prstGeom prst="wedgeRoundRectCallout">
            <a:avLst>
              <a:gd name="adj1" fmla="val -1063"/>
              <a:gd name="adj2" fmla="val 78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young people </a:t>
            </a:r>
          </a:p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to do in the 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ountry?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EEB9B53-9AE6-4AA3-B1D6-85DFFC477897}"/>
              </a:ext>
            </a:extLst>
          </p:cNvPr>
          <p:cNvSpPr/>
          <p:nvPr/>
        </p:nvSpPr>
        <p:spPr>
          <a:xfrm>
            <a:off x="6310209" y="1438207"/>
            <a:ext cx="5106840" cy="1951172"/>
          </a:xfrm>
          <a:prstGeom prst="wedgeRoundRectCallout">
            <a:avLst>
              <a:gd name="adj1" fmla="val -55957"/>
              <a:gd name="adj2" fmla="val 77793"/>
              <a:gd name="adj3" fmla="val 16667"/>
            </a:avLst>
          </a:prstGeom>
          <a:solidFill>
            <a:srgbClr val="08C4A5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 to jump rope. They usually jump rope after school.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1EE289C-5DA8-4F61-A38C-81959875D686}"/>
              </a:ext>
            </a:extLst>
          </p:cNvPr>
          <p:cNvSpPr/>
          <p:nvPr/>
        </p:nvSpPr>
        <p:spPr>
          <a:xfrm>
            <a:off x="521675" y="4014477"/>
            <a:ext cx="4750777" cy="1353960"/>
          </a:xfrm>
          <a:prstGeom prst="wedgeRoundRectCallout">
            <a:avLst>
              <a:gd name="adj1" fmla="val -1063"/>
              <a:gd name="adj2" fmla="val 78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they like to play </a:t>
            </a:r>
          </a:p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 of war?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CDE97E7-7F91-4962-98CA-5A977FBE41CB}"/>
              </a:ext>
            </a:extLst>
          </p:cNvPr>
          <p:cNvSpPr/>
          <p:nvPr/>
        </p:nvSpPr>
        <p:spPr>
          <a:xfrm>
            <a:off x="6395934" y="4290702"/>
            <a:ext cx="5106840" cy="1353960"/>
          </a:xfrm>
          <a:prstGeom prst="wedgeRoundRectCallout">
            <a:avLst>
              <a:gd name="adj1" fmla="val -61908"/>
              <a:gd name="adj2" fmla="val 78382"/>
              <a:gd name="adj3" fmla="val 16667"/>
            </a:avLst>
          </a:prstGeom>
          <a:solidFill>
            <a:srgbClr val="08C4A5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do, but I </a:t>
            </a:r>
          </a:p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they prefer to...</a:t>
            </a:r>
          </a:p>
        </p:txBody>
      </p:sp>
    </p:spTree>
    <p:extLst>
      <p:ext uri="{BB962C8B-B14F-4D97-AF65-F5344CB8AC3E}">
        <p14:creationId xmlns:p14="http://schemas.microsoft.com/office/powerpoint/2010/main" val="50180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0524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8220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2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LIFE IN THE COUNTRY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6: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PRONUNCIATION AND SPEAKING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4187825" y="177797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751962-F513-47A4-985F-49C528074411}"/>
              </a:ext>
            </a:extLst>
          </p:cNvPr>
          <p:cNvSpPr txBox="1"/>
          <p:nvPr/>
        </p:nvSpPr>
        <p:spPr>
          <a:xfrm>
            <a:off x="1621631" y="2593539"/>
            <a:ext cx="90368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  <a:t>Pronunciation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i="1" dirty="0"/>
              <a:t>Intonation of Yes/No questions.</a:t>
            </a:r>
          </a:p>
          <a:p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F56CD805-18CA-4693-B2F2-9EA25AFAD2BE}"/>
              </a:ext>
            </a:extLst>
          </p:cNvPr>
          <p:cNvSpPr txBox="1"/>
          <p:nvPr/>
        </p:nvSpPr>
        <p:spPr>
          <a:xfrm>
            <a:off x="1640681" y="4067860"/>
            <a:ext cx="863679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  <a:t>Speaking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Talking about folk games that you like/don’t like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8E97522-98C0-41C6-8CE7-241FF55A9F34}"/>
              </a:ext>
            </a:extLst>
          </p:cNvPr>
          <p:cNvSpPr txBox="1"/>
          <p:nvPr/>
        </p:nvSpPr>
        <p:spPr>
          <a:xfrm>
            <a:off x="219074" y="2094637"/>
            <a:ext cx="9353551" cy="340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saying Yes/No questions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the next lesson (pages 22 SB)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Play the consolidation games on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7DC5834-6BD3-412A-9ECE-390787621286}"/>
              </a:ext>
            </a:extLst>
          </p:cNvPr>
          <p:cNvSpPr/>
          <p:nvPr/>
        </p:nvSpPr>
        <p:spPr>
          <a:xfrm>
            <a:off x="933449" y="390525"/>
            <a:ext cx="4619625" cy="1162050"/>
          </a:xfrm>
          <a:prstGeom prst="roundRect">
            <a:avLst>
              <a:gd name="adj" fmla="val 27084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4117023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8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494202A-7596-4CF0-9A5B-B638A7580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562" y="800100"/>
            <a:ext cx="5767388" cy="565857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AB81A84-3018-46D7-A834-28355554A7BF}"/>
              </a:ext>
            </a:extLst>
          </p:cNvPr>
          <p:cNvSpPr txBox="1"/>
          <p:nvPr/>
        </p:nvSpPr>
        <p:spPr>
          <a:xfrm>
            <a:off x="1952626" y="238124"/>
            <a:ext cx="786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adverbs of frequency in the crossword. 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53D23239-9758-4D43-9F49-95D732E0372F}"/>
              </a:ext>
            </a:extLst>
          </p:cNvPr>
          <p:cNvSpPr/>
          <p:nvPr/>
        </p:nvSpPr>
        <p:spPr>
          <a:xfrm>
            <a:off x="3143250" y="5829300"/>
            <a:ext cx="4772025" cy="514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5537CF79-2F53-4A83-9CE5-48ADCF1F6575}"/>
              </a:ext>
            </a:extLst>
          </p:cNvPr>
          <p:cNvSpPr/>
          <p:nvPr/>
        </p:nvSpPr>
        <p:spPr>
          <a:xfrm rot="2290499">
            <a:off x="2730192" y="1832067"/>
            <a:ext cx="3620923" cy="6205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641D5CF6-F546-4A24-881A-D6CAA9F3BF21}"/>
              </a:ext>
            </a:extLst>
          </p:cNvPr>
          <p:cNvSpPr/>
          <p:nvPr/>
        </p:nvSpPr>
        <p:spPr>
          <a:xfrm>
            <a:off x="5273368" y="2422617"/>
            <a:ext cx="3422957" cy="6205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2917239-0C68-4540-B01F-0E54BBB8C1C8}"/>
              </a:ext>
            </a:extLst>
          </p:cNvPr>
          <p:cNvSpPr/>
          <p:nvPr/>
        </p:nvSpPr>
        <p:spPr>
          <a:xfrm>
            <a:off x="3701742" y="4699092"/>
            <a:ext cx="2594283" cy="6205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147F8DA1-913D-4158-A340-40BAE6AEBA91}"/>
              </a:ext>
            </a:extLst>
          </p:cNvPr>
          <p:cNvSpPr/>
          <p:nvPr/>
        </p:nvSpPr>
        <p:spPr>
          <a:xfrm rot="5400000">
            <a:off x="1801455" y="3303727"/>
            <a:ext cx="3211443" cy="6205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2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6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PRONUNCIATION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6B333B8-A98D-403D-B7DE-81701FB40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10514" y="1709044"/>
            <a:ext cx="695824" cy="6958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1"/>
            <a:ext cx="350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BAAB0C05-5EE8-416B-B13E-F6CBACF6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05520" y="403641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 Notch 3E Level 1 Pronunciation Coach Video - Intonation of Questions">
            <a:hlinkClick r:id="" action="ppaction://media"/>
            <a:extLst>
              <a:ext uri="{FF2B5EF4-FFF2-40B4-BE49-F238E27FC236}">
                <a16:creationId xmlns:a16="http://schemas.microsoft.com/office/drawing/2014/main" id="{D195DE78-3506-4622-BA3D-ED8F5D7CE2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980" y="802203"/>
            <a:ext cx="10053320" cy="56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5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54D55EAB-CE47-4EA1-A3EC-21391E566969}"/>
              </a:ext>
            </a:extLst>
          </p:cNvPr>
          <p:cNvGrpSpPr/>
          <p:nvPr/>
        </p:nvGrpSpPr>
        <p:grpSpPr>
          <a:xfrm>
            <a:off x="107950" y="295275"/>
            <a:ext cx="10045700" cy="6129337"/>
            <a:chOff x="365125" y="228600"/>
            <a:chExt cx="10045700" cy="6129337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371BDED1-C79D-4101-8510-E43EA82FA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738" r="43959"/>
            <a:stretch/>
          </p:blipFill>
          <p:spPr>
            <a:xfrm>
              <a:off x="2967038" y="228600"/>
              <a:ext cx="5919787" cy="1962150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29549BD-DCAC-40E6-8BA1-57921BEDB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1380" b="4436"/>
            <a:stretch/>
          </p:blipFill>
          <p:spPr>
            <a:xfrm>
              <a:off x="365125" y="2351723"/>
              <a:ext cx="9186340" cy="1372552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80374925-3152-44D0-A49C-51B3AD4A2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83" t="6331" b="4911"/>
            <a:stretch/>
          </p:blipFill>
          <p:spPr>
            <a:xfrm>
              <a:off x="476249" y="3914776"/>
              <a:ext cx="9934576" cy="158362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620B595-EB3B-4544-83EF-977E9394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9112" y="5795962"/>
              <a:ext cx="8143875" cy="561975"/>
            </a:xfrm>
            <a:prstGeom prst="rect">
              <a:avLst/>
            </a:prstGeom>
          </p:spPr>
        </p:pic>
      </p:grpSp>
      <p:pic>
        <p:nvPicPr>
          <p:cNvPr id="11" name="CD1 TRACK 23">
            <a:hlinkClick r:id="" action="ppaction://media"/>
            <a:extLst>
              <a:ext uri="{FF2B5EF4-FFF2-40B4-BE49-F238E27FC236}">
                <a16:creationId xmlns:a16="http://schemas.microsoft.com/office/drawing/2014/main" id="{D4B564AC-E474-4135-94EA-C372E2A3C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06824" y="2570358"/>
            <a:ext cx="609600" cy="609600"/>
          </a:xfrm>
          <a:prstGeom prst="rect">
            <a:avLst/>
          </a:prstGeom>
        </p:spPr>
      </p:pic>
      <p:pic>
        <p:nvPicPr>
          <p:cNvPr id="12" name="CD1 TRACK 24">
            <a:hlinkClick r:id="" action="ppaction://media"/>
            <a:extLst>
              <a:ext uri="{FF2B5EF4-FFF2-40B4-BE49-F238E27FC236}">
                <a16:creationId xmlns:a16="http://schemas.microsoft.com/office/drawing/2014/main" id="{6EDFB20E-C7D3-49F3-8FEB-B5FAA35804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4367" y="4686956"/>
            <a:ext cx="609600" cy="609600"/>
          </a:xfrm>
          <a:prstGeom prst="rect">
            <a:avLst/>
          </a:prstGeom>
        </p:spPr>
      </p:pic>
      <p:cxnSp>
        <p:nvCxnSpPr>
          <p:cNvPr id="13" name="Straight Connector 20">
            <a:extLst>
              <a:ext uri="{FF2B5EF4-FFF2-40B4-BE49-F238E27FC236}">
                <a16:creationId xmlns:a16="http://schemas.microsoft.com/office/drawing/2014/main" id="{B68B6983-88B5-4B43-871A-D712F1F42C31}"/>
              </a:ext>
            </a:extLst>
          </p:cNvPr>
          <p:cNvCxnSpPr>
            <a:cxnSpLocks/>
          </p:cNvCxnSpPr>
          <p:nvPr/>
        </p:nvCxnSpPr>
        <p:spPr>
          <a:xfrm>
            <a:off x="660232" y="5435585"/>
            <a:ext cx="47975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BF6CB5B-514A-4591-AD54-A0FDC747B4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150" y="461962"/>
            <a:ext cx="10248900" cy="8286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7F2FDAB-EE38-4724-AB9C-777DD3DEF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55" b="1"/>
          <a:stretch/>
        </p:blipFill>
        <p:spPr>
          <a:xfrm>
            <a:off x="352426" y="1323974"/>
            <a:ext cx="5409132" cy="52482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F939451-E624-4789-A3B7-091E9EC220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5" t="6684" r="6178" b="-257"/>
          <a:stretch/>
        </p:blipFill>
        <p:spPr>
          <a:xfrm>
            <a:off x="6172200" y="923925"/>
            <a:ext cx="2695575" cy="161912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6B49F28-0578-4C4C-9366-FFC7D72194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86" r="3846" b="3095"/>
          <a:stretch/>
        </p:blipFill>
        <p:spPr>
          <a:xfrm>
            <a:off x="6238875" y="2581275"/>
            <a:ext cx="3333750" cy="14478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5034C27-F115-4EFF-A270-E16FFDEE91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6" t="1190" r="7946" b="-1190"/>
          <a:stretch/>
        </p:blipFill>
        <p:spPr>
          <a:xfrm>
            <a:off x="6200775" y="4000500"/>
            <a:ext cx="3148012" cy="16002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CB3BCF0-9C3D-4D79-8EB2-5542FC2FD1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72" b="7143"/>
          <a:stretch/>
        </p:blipFill>
        <p:spPr>
          <a:xfrm>
            <a:off x="6572250" y="5524500"/>
            <a:ext cx="26193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79668761-C522-46D5-94F0-18C34981D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6" r="4145" b="5159"/>
          <a:stretch/>
        </p:blipFill>
        <p:spPr>
          <a:xfrm>
            <a:off x="7619999" y="1065833"/>
            <a:ext cx="3981451" cy="4129181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1FE29AE-8EAA-43CC-BABF-0BFC34FDA242}"/>
              </a:ext>
            </a:extLst>
          </p:cNvPr>
          <p:cNvSpPr/>
          <p:nvPr/>
        </p:nvSpPr>
        <p:spPr>
          <a:xfrm>
            <a:off x="1543050" y="695323"/>
            <a:ext cx="3952875" cy="2226622"/>
          </a:xfrm>
          <a:prstGeom prst="wedgeRoundRectCallout">
            <a:avLst>
              <a:gd name="adj1" fmla="val -41666"/>
              <a:gd name="adj2" fmla="val 7960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young 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like to do in Summerdale?</a:t>
            </a:r>
          </a:p>
        </p:txBody>
      </p:sp>
      <p:sp>
        <p:nvSpPr>
          <p:cNvPr id="6" name="Bong bóng Lời nói: Hình chữ nhật với Góc Tròn 5">
            <a:extLst>
              <a:ext uri="{FF2B5EF4-FFF2-40B4-BE49-F238E27FC236}">
                <a16:creationId xmlns:a16="http://schemas.microsoft.com/office/drawing/2014/main" id="{90822455-2F7A-4421-AFDB-4F5244CA3D09}"/>
              </a:ext>
            </a:extLst>
          </p:cNvPr>
          <p:cNvSpPr/>
          <p:nvPr/>
        </p:nvSpPr>
        <p:spPr>
          <a:xfrm>
            <a:off x="2657474" y="3486148"/>
            <a:ext cx="4591051" cy="2304632"/>
          </a:xfrm>
          <a:prstGeom prst="wedgeRoundRectCallout">
            <a:avLst>
              <a:gd name="adj1" fmla="val -41666"/>
              <a:gd name="adj2" fmla="val 79602"/>
              <a:gd name="adj3" fmla="val 16667"/>
            </a:avLst>
          </a:prstGeom>
          <a:solidFill>
            <a:srgbClr val="08C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 to play 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shuttlecock. They often play at the park.</a:t>
            </a:r>
          </a:p>
        </p:txBody>
      </p:sp>
    </p:spTree>
    <p:extLst>
      <p:ext uri="{BB962C8B-B14F-4D97-AF65-F5344CB8AC3E}">
        <p14:creationId xmlns:p14="http://schemas.microsoft.com/office/powerpoint/2010/main" val="828306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1FE29AE-8EAA-43CC-BABF-0BFC34FDA242}"/>
              </a:ext>
            </a:extLst>
          </p:cNvPr>
          <p:cNvSpPr/>
          <p:nvPr/>
        </p:nvSpPr>
        <p:spPr>
          <a:xfrm>
            <a:off x="695325" y="866772"/>
            <a:ext cx="4371975" cy="2190753"/>
          </a:xfrm>
          <a:prstGeom prst="wedgeRoundRectCallout">
            <a:avLst>
              <a:gd name="adj1" fmla="val -41666"/>
              <a:gd name="adj2" fmla="val 7960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young people </a:t>
            </a:r>
          </a:p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to play spinning tops in Greenville?</a:t>
            </a:r>
          </a:p>
        </p:txBody>
      </p:sp>
      <p:sp>
        <p:nvSpPr>
          <p:cNvPr id="6" name="Bong bóng Lời nói: Hình chữ nhật với Góc Tròn 5">
            <a:extLst>
              <a:ext uri="{FF2B5EF4-FFF2-40B4-BE49-F238E27FC236}">
                <a16:creationId xmlns:a16="http://schemas.microsoft.com/office/drawing/2014/main" id="{90822455-2F7A-4421-AFDB-4F5244CA3D09}"/>
              </a:ext>
            </a:extLst>
          </p:cNvPr>
          <p:cNvSpPr/>
          <p:nvPr/>
        </p:nvSpPr>
        <p:spPr>
          <a:xfrm>
            <a:off x="571499" y="3590923"/>
            <a:ext cx="4591051" cy="2304632"/>
          </a:xfrm>
          <a:prstGeom prst="wedgeRoundRectCallout">
            <a:avLst>
              <a:gd name="adj1" fmla="val -41666"/>
              <a:gd name="adj2" fmla="val 79602"/>
              <a:gd name="adj3" fmla="val 16667"/>
            </a:avLst>
          </a:prstGeom>
          <a:solidFill>
            <a:srgbClr val="08C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they don't. 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prefer to pick flowers.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C861F8-75C2-4E8E-8459-F24BBBE35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BB042"/>
              </a:clrFrom>
              <a:clrTo>
                <a:srgbClr val="FBB042">
                  <a:alpha val="0"/>
                </a:srgbClr>
              </a:clrTo>
            </a:clrChange>
          </a:blip>
          <a:srcRect l="2510" t="4021" r="2751" b="4536"/>
          <a:stretch/>
        </p:blipFill>
        <p:spPr>
          <a:xfrm>
            <a:off x="5753100" y="1657351"/>
            <a:ext cx="6036213" cy="33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1FE29AE-8EAA-43CC-BABF-0BFC34FDA242}"/>
              </a:ext>
            </a:extLst>
          </p:cNvPr>
          <p:cNvSpPr/>
          <p:nvPr/>
        </p:nvSpPr>
        <p:spPr>
          <a:xfrm>
            <a:off x="723900" y="866772"/>
            <a:ext cx="4371975" cy="2190753"/>
          </a:xfrm>
          <a:prstGeom prst="wedgeRoundRectCallout">
            <a:avLst>
              <a:gd name="adj1" fmla="val -41666"/>
              <a:gd name="adj2" fmla="val 7960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young </a:t>
            </a:r>
          </a:p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like to do</a:t>
            </a:r>
          </a:p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Riverton?</a:t>
            </a:r>
          </a:p>
        </p:txBody>
      </p:sp>
      <p:sp>
        <p:nvSpPr>
          <p:cNvPr id="6" name="Bong bóng Lời nói: Hình chữ nhật với Góc Tròn 5">
            <a:extLst>
              <a:ext uri="{FF2B5EF4-FFF2-40B4-BE49-F238E27FC236}">
                <a16:creationId xmlns:a16="http://schemas.microsoft.com/office/drawing/2014/main" id="{90822455-2F7A-4421-AFDB-4F5244CA3D09}"/>
              </a:ext>
            </a:extLst>
          </p:cNvPr>
          <p:cNvSpPr/>
          <p:nvPr/>
        </p:nvSpPr>
        <p:spPr>
          <a:xfrm>
            <a:off x="571499" y="3590923"/>
            <a:ext cx="4591051" cy="2304632"/>
          </a:xfrm>
          <a:prstGeom prst="wedgeRoundRectCallout">
            <a:avLst>
              <a:gd name="adj1" fmla="val -41666"/>
              <a:gd name="adj2" fmla="val 79602"/>
              <a:gd name="adj3" fmla="val 16667"/>
            </a:avLst>
          </a:prstGeom>
          <a:solidFill>
            <a:srgbClr val="08C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 to play 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 of war. They always play at school.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67F09B8-BD26-4F97-9B56-1A72D473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522" t="2113" r="4312" b="3759"/>
          <a:stretch/>
        </p:blipFill>
        <p:spPr>
          <a:xfrm>
            <a:off x="7305675" y="1181100"/>
            <a:ext cx="4192044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49653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269</Words>
  <Application>Microsoft Office PowerPoint</Application>
  <PresentationFormat>Màn hình rộng</PresentationFormat>
  <Paragraphs>50</Paragraphs>
  <Slides>17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11</cp:revision>
  <dcterms:created xsi:type="dcterms:W3CDTF">2023-06-03T09:47:28Z</dcterms:created>
  <dcterms:modified xsi:type="dcterms:W3CDTF">2023-06-29T09:07:54Z</dcterms:modified>
</cp:coreProperties>
</file>