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50" r:id="rId2"/>
    <p:sldId id="355" r:id="rId3"/>
    <p:sldId id="349" r:id="rId4"/>
    <p:sldId id="352" r:id="rId5"/>
    <p:sldId id="353" r:id="rId6"/>
    <p:sldId id="256" r:id="rId7"/>
    <p:sldId id="354" r:id="rId8"/>
    <p:sldId id="356" r:id="rId9"/>
    <p:sldId id="358" r:id="rId10"/>
    <p:sldId id="357" r:id="rId11"/>
    <p:sldId id="274" r:id="rId12"/>
    <p:sldId id="360" r:id="rId13"/>
    <p:sldId id="361" r:id="rId14"/>
    <p:sldId id="259" r:id="rId15"/>
    <p:sldId id="3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4216"/>
    <a:srgbClr val="D86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7793C-66B5-4AC5-9B36-8F33F13EC7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F92DD-F151-42E4-A197-671CA3A58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09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244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074556C1-4EF6-4270-B050-8EC213D7F0FD}"/>
              </a:ext>
            </a:extLst>
          </p:cNvPr>
          <p:cNvGrpSpPr/>
          <p:nvPr/>
        </p:nvGrpSpPr>
        <p:grpSpPr>
          <a:xfrm>
            <a:off x="981075" y="333375"/>
            <a:ext cx="10229850" cy="6324600"/>
            <a:chOff x="981075" y="333375"/>
            <a:chExt cx="10229850" cy="6324600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C0983D7E-2DCE-4769-A75D-12A00D3C5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65"/>
            <a:stretch/>
          </p:blipFill>
          <p:spPr>
            <a:xfrm>
              <a:off x="981075" y="333375"/>
              <a:ext cx="10229850" cy="6291262"/>
            </a:xfrm>
            <a:prstGeom prst="rect">
              <a:avLst/>
            </a:prstGeom>
          </p:spPr>
        </p:pic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281C94B9-2B07-4CB7-A610-4CE74E33273D}"/>
                </a:ext>
              </a:extLst>
            </p:cNvPr>
            <p:cNvSpPr/>
            <p:nvPr/>
          </p:nvSpPr>
          <p:spPr>
            <a:xfrm>
              <a:off x="9896474" y="6391275"/>
              <a:ext cx="666751" cy="266700"/>
            </a:xfrm>
            <a:prstGeom prst="ellipse">
              <a:avLst/>
            </a:prstGeom>
            <a:solidFill>
              <a:srgbClr val="504216"/>
            </a:solidFill>
            <a:ln>
              <a:solidFill>
                <a:srgbClr val="504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7248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62125" y="1109489"/>
            <a:ext cx="1058524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2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LIFE IN THE COUNTRY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3: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Pronunciation &amp; Speaking</a:t>
            </a:r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EC3A9D3-F09D-45DE-9748-FFF4004AA15D}"/>
              </a:ext>
            </a:extLst>
          </p:cNvPr>
          <p:cNvSpPr txBox="1"/>
          <p:nvPr/>
        </p:nvSpPr>
        <p:spPr>
          <a:xfrm>
            <a:off x="1752600" y="2855989"/>
            <a:ext cx="1000125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 </a:t>
            </a:r>
          </a:p>
          <a:p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Pronouncing the /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tʃ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  sound.</a:t>
            </a:r>
          </a:p>
          <a:p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7930EE26-7165-40C0-8E00-E7122A874C96}"/>
              </a:ext>
            </a:extLst>
          </p:cNvPr>
          <p:cNvSpPr txBox="1"/>
          <p:nvPr/>
        </p:nvSpPr>
        <p:spPr>
          <a:xfrm>
            <a:off x="1669255" y="4458385"/>
            <a:ext cx="77890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  <a:p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Talking about living in the country and the city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07259005-4AAA-4D44-9CDA-5369B51E845A}"/>
              </a:ext>
            </a:extLst>
          </p:cNvPr>
          <p:cNvSpPr txBox="1"/>
          <p:nvPr/>
        </p:nvSpPr>
        <p:spPr>
          <a:xfrm>
            <a:off x="549935" y="1911650"/>
            <a:ext cx="1188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</a:rPr>
              <a:t> A. s</a:t>
            </a:r>
            <a:r>
              <a:rPr lang="en-US" sz="3600" u="sng" dirty="0">
                <a:solidFill>
                  <a:prstClr val="black"/>
                </a:solidFill>
              </a:rPr>
              <a:t>ch</a:t>
            </a:r>
            <a:r>
              <a:rPr lang="en-US" sz="3600" dirty="0">
                <a:solidFill>
                  <a:prstClr val="black"/>
                </a:solidFill>
              </a:rPr>
              <a:t>ool          B. </a:t>
            </a:r>
            <a:r>
              <a:rPr lang="en-US" sz="3600" u="sng" dirty="0">
                <a:solidFill>
                  <a:prstClr val="black"/>
                </a:solidFill>
              </a:rPr>
              <a:t>ch</a:t>
            </a:r>
            <a:r>
              <a:rPr lang="en-US" sz="3600" dirty="0">
                <a:solidFill>
                  <a:prstClr val="black"/>
                </a:solidFill>
              </a:rPr>
              <a:t>ild             C. </a:t>
            </a:r>
            <a:r>
              <a:rPr lang="en-US" sz="3600" u="sng" dirty="0">
                <a:solidFill>
                  <a:prstClr val="black"/>
                </a:solidFill>
              </a:rPr>
              <a:t>ch</a:t>
            </a:r>
            <a:r>
              <a:rPr lang="en-US" sz="3600" dirty="0">
                <a:solidFill>
                  <a:prstClr val="black"/>
                </a:solidFill>
              </a:rPr>
              <a:t>air               D. </a:t>
            </a:r>
            <a:r>
              <a:rPr lang="en-US" sz="3600" u="sng" dirty="0">
                <a:solidFill>
                  <a:prstClr val="black"/>
                </a:solidFill>
              </a:rPr>
              <a:t>ch</a:t>
            </a:r>
            <a:r>
              <a:rPr lang="en-US" sz="3600" dirty="0">
                <a:solidFill>
                  <a:prstClr val="black"/>
                </a:solidFill>
              </a:rPr>
              <a:t>ore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      /</a:t>
            </a:r>
            <a:r>
              <a:rPr lang="en-US" sz="3600" dirty="0" err="1">
                <a:solidFill>
                  <a:srgbClr val="FF0000"/>
                </a:solidFill>
              </a:rPr>
              <a:t>skuːl</a:t>
            </a:r>
            <a:r>
              <a:rPr lang="en-US" sz="3600" dirty="0">
                <a:solidFill>
                  <a:srgbClr val="FF0000"/>
                </a:solidFill>
              </a:rPr>
              <a:t>/              /</a:t>
            </a:r>
            <a:r>
              <a:rPr lang="en-US" sz="3600" dirty="0" err="1">
                <a:solidFill>
                  <a:srgbClr val="FF0000"/>
                </a:solidFill>
              </a:rPr>
              <a:t>tʃaɪld</a:t>
            </a:r>
            <a:r>
              <a:rPr lang="en-US" sz="3600" dirty="0">
                <a:solidFill>
                  <a:srgbClr val="FF0000"/>
                </a:solidFill>
              </a:rPr>
              <a:t>/              /</a:t>
            </a:r>
            <a:r>
              <a:rPr lang="en-US" sz="3600" dirty="0" err="1">
                <a:solidFill>
                  <a:srgbClr val="FF0000"/>
                </a:solidFill>
              </a:rPr>
              <a:t>tʃer</a:t>
            </a:r>
            <a:r>
              <a:rPr lang="en-US" sz="3600" dirty="0">
                <a:solidFill>
                  <a:srgbClr val="FF0000"/>
                </a:solidFill>
              </a:rPr>
              <a:t>/                   /</a:t>
            </a:r>
            <a:r>
              <a:rPr lang="en-US" sz="3600" dirty="0" err="1">
                <a:solidFill>
                  <a:srgbClr val="FF0000"/>
                </a:solidFill>
              </a:rPr>
              <a:t>tʃɔːr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r>
              <a:rPr lang="en-US" sz="3600" dirty="0">
                <a:solidFill>
                  <a:prstClr val="black"/>
                </a:solidFill>
              </a:rPr>
              <a:t>2. A. peace          B. bread            C. meat               D. beach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      /</a:t>
            </a:r>
            <a:r>
              <a:rPr lang="en-US" sz="3600" dirty="0" err="1">
                <a:solidFill>
                  <a:srgbClr val="FF0000"/>
                </a:solidFill>
              </a:rPr>
              <a:t>piːs</a:t>
            </a:r>
            <a:r>
              <a:rPr lang="en-US" sz="3600" dirty="0">
                <a:solidFill>
                  <a:srgbClr val="FF0000"/>
                </a:solidFill>
              </a:rPr>
              <a:t>/               /bred/                /</a:t>
            </a:r>
            <a:r>
              <a:rPr lang="en-US" sz="3600" dirty="0" err="1">
                <a:solidFill>
                  <a:srgbClr val="FF0000"/>
                </a:solidFill>
              </a:rPr>
              <a:t>miːt</a:t>
            </a:r>
            <a:r>
              <a:rPr lang="en-US" sz="3600" dirty="0">
                <a:solidFill>
                  <a:srgbClr val="FF0000"/>
                </a:solidFill>
              </a:rPr>
              <a:t>/                 /</a:t>
            </a:r>
            <a:r>
              <a:rPr lang="en-US" sz="3600" dirty="0" err="1">
                <a:solidFill>
                  <a:srgbClr val="FF0000"/>
                </a:solidFill>
              </a:rPr>
              <a:t>biːtʃ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r>
              <a:rPr lang="en-US" sz="3600" dirty="0">
                <a:solidFill>
                  <a:prstClr val="black"/>
                </a:solidFill>
              </a:rPr>
              <a:t>3. A. nature         B. nation          C. fashion           D. bacon</a:t>
            </a:r>
          </a:p>
          <a:p>
            <a:r>
              <a:rPr lang="en-US" sz="3600" dirty="0">
                <a:solidFill>
                  <a:prstClr val="black"/>
                </a:solidFill>
              </a:rPr>
              <a:t>     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neɪtʃər</a:t>
            </a:r>
            <a:r>
              <a:rPr lang="en-US" sz="3600" dirty="0">
                <a:solidFill>
                  <a:srgbClr val="FF0000"/>
                </a:solidFill>
              </a:rPr>
              <a:t>/       /ˈ</a:t>
            </a:r>
            <a:r>
              <a:rPr lang="en-US" sz="3600" dirty="0" err="1">
                <a:solidFill>
                  <a:srgbClr val="FF0000"/>
                </a:solidFill>
              </a:rPr>
              <a:t>neɪʃən</a:t>
            </a:r>
            <a:r>
              <a:rPr lang="en-US" sz="3600" dirty="0">
                <a:solidFill>
                  <a:srgbClr val="FF0000"/>
                </a:solidFill>
              </a:rPr>
              <a:t>/           /ˈ</a:t>
            </a:r>
            <a:r>
              <a:rPr lang="en-US" sz="3600" dirty="0" err="1">
                <a:solidFill>
                  <a:srgbClr val="FF0000"/>
                </a:solidFill>
              </a:rPr>
              <a:t>fæʃən</a:t>
            </a:r>
            <a:r>
              <a:rPr lang="en-US" sz="3600" dirty="0">
                <a:solidFill>
                  <a:srgbClr val="FF0000"/>
                </a:solidFill>
              </a:rPr>
              <a:t>/             /ˈ</a:t>
            </a:r>
            <a:r>
              <a:rPr lang="en-US" sz="3600" dirty="0" err="1">
                <a:solidFill>
                  <a:srgbClr val="FF0000"/>
                </a:solidFill>
              </a:rPr>
              <a:t>beɪkən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C61E4AD-A9CD-4B25-B5D2-347F40F7A1B1}"/>
              </a:ext>
            </a:extLst>
          </p:cNvPr>
          <p:cNvSpPr txBox="1"/>
          <p:nvPr/>
        </p:nvSpPr>
        <p:spPr>
          <a:xfrm>
            <a:off x="750318" y="722462"/>
            <a:ext cx="1190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word whose underlined part is pronounced differently form that of the others.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A2C79ADD-15E7-46A1-9992-F0BB9AE86F19}"/>
              </a:ext>
            </a:extLst>
          </p:cNvPr>
          <p:cNvSpPr/>
          <p:nvPr/>
        </p:nvSpPr>
        <p:spPr>
          <a:xfrm>
            <a:off x="907197" y="1987420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8325DD25-842A-4DC8-AB33-5F9ACAF39310}"/>
              </a:ext>
            </a:extLst>
          </p:cNvPr>
          <p:cNvSpPr/>
          <p:nvPr/>
        </p:nvSpPr>
        <p:spPr>
          <a:xfrm>
            <a:off x="3488472" y="3016120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A906A0C6-86DC-42A2-AEE6-962503696FF7}"/>
              </a:ext>
            </a:extLst>
          </p:cNvPr>
          <p:cNvSpPr/>
          <p:nvPr/>
        </p:nvSpPr>
        <p:spPr>
          <a:xfrm>
            <a:off x="6222147" y="4216270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3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E8F1CD9C-AF47-44C3-8995-C2A9F3FD4AEB}"/>
              </a:ext>
            </a:extLst>
          </p:cNvPr>
          <p:cNvSpPr txBox="1"/>
          <p:nvPr/>
        </p:nvSpPr>
        <p:spPr>
          <a:xfrm>
            <a:off x="155275" y="2194273"/>
            <a:ext cx="119562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</a:rPr>
              <a:t> A. vehicle      B. library       C. pollution          D. hospital</a:t>
            </a:r>
          </a:p>
          <a:p>
            <a:r>
              <a:rPr lang="en-US" sz="3600" dirty="0">
                <a:solidFill>
                  <a:prstClr val="black"/>
                </a:solidFill>
              </a:rPr>
              <a:t>    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viːəkəl</a:t>
            </a:r>
            <a:r>
              <a:rPr lang="en-US" sz="3600" dirty="0">
                <a:solidFill>
                  <a:srgbClr val="FF0000"/>
                </a:solidFill>
              </a:rPr>
              <a:t>/           /ˈ</a:t>
            </a:r>
            <a:r>
              <a:rPr lang="en-US" sz="3600" dirty="0" err="1">
                <a:solidFill>
                  <a:srgbClr val="FF0000"/>
                </a:solidFill>
              </a:rPr>
              <a:t>laɪbreri</a:t>
            </a:r>
            <a:r>
              <a:rPr lang="en-US" sz="3600" dirty="0">
                <a:solidFill>
                  <a:srgbClr val="FF0000"/>
                </a:solidFill>
              </a:rPr>
              <a:t>/            /</a:t>
            </a:r>
            <a:r>
              <a:rPr lang="en-US" sz="3600" dirty="0" err="1">
                <a:solidFill>
                  <a:srgbClr val="FF0000"/>
                </a:solidFill>
              </a:rPr>
              <a:t>pəˈluːʃən</a:t>
            </a:r>
            <a:r>
              <a:rPr lang="en-US" sz="3600" dirty="0">
                <a:solidFill>
                  <a:srgbClr val="FF0000"/>
                </a:solidFill>
              </a:rPr>
              <a:t>/            /ˈ</a:t>
            </a:r>
            <a:r>
              <a:rPr lang="en-US" sz="3600" dirty="0" err="1">
                <a:solidFill>
                  <a:srgbClr val="FF0000"/>
                </a:solidFill>
              </a:rPr>
              <a:t>hɑːspɪtəl</a:t>
            </a: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>
                <a:solidFill>
                  <a:prstClr val="black"/>
                </a:solidFill>
              </a:rPr>
              <a:t>2. A. theater     B. animal       C. computer         D. vegetable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  /</a:t>
            </a:r>
            <a:r>
              <a:rPr lang="el-GR" sz="3600" dirty="0">
                <a:solidFill>
                  <a:srgbClr val="FF0000"/>
                </a:solidFill>
              </a:rPr>
              <a:t>ˈθ</a:t>
            </a:r>
            <a:r>
              <a:rPr lang="en-US" sz="3600" dirty="0" err="1">
                <a:solidFill>
                  <a:srgbClr val="FF0000"/>
                </a:solidFill>
              </a:rPr>
              <a:t>ɪətər</a:t>
            </a:r>
            <a:r>
              <a:rPr lang="en-US" sz="3600" dirty="0">
                <a:solidFill>
                  <a:srgbClr val="FF0000"/>
                </a:solidFill>
              </a:rPr>
              <a:t>/        /ˈ</a:t>
            </a:r>
            <a:r>
              <a:rPr lang="en-US" sz="3600" dirty="0" err="1">
                <a:solidFill>
                  <a:srgbClr val="FF0000"/>
                </a:solidFill>
              </a:rPr>
              <a:t>ænɪməl</a:t>
            </a:r>
            <a:r>
              <a:rPr lang="en-US" sz="3600" dirty="0">
                <a:solidFill>
                  <a:srgbClr val="FF0000"/>
                </a:solidFill>
              </a:rPr>
              <a:t>/        /</a:t>
            </a:r>
            <a:r>
              <a:rPr lang="en-US" sz="3600" dirty="0" err="1">
                <a:solidFill>
                  <a:srgbClr val="FF0000"/>
                </a:solidFill>
              </a:rPr>
              <a:t>kəmˈpjuːtər</a:t>
            </a:r>
            <a:r>
              <a:rPr lang="en-US" sz="3600" dirty="0">
                <a:solidFill>
                  <a:srgbClr val="FF0000"/>
                </a:solidFill>
              </a:rPr>
              <a:t>/        /ˈ</a:t>
            </a:r>
            <a:r>
              <a:rPr lang="en-US" sz="3600" dirty="0" err="1">
                <a:solidFill>
                  <a:srgbClr val="FF0000"/>
                </a:solidFill>
              </a:rPr>
              <a:t>vedʒtəbəl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r>
              <a:rPr lang="en-US" sz="3600" dirty="0">
                <a:solidFill>
                  <a:prstClr val="black"/>
                </a:solidFill>
              </a:rPr>
              <a:t>3. A. facility      B. activity      C. environment    D. transportation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 /</a:t>
            </a:r>
            <a:r>
              <a:rPr lang="en-US" sz="3600" dirty="0" err="1">
                <a:solidFill>
                  <a:srgbClr val="FF0000"/>
                </a:solidFill>
              </a:rPr>
              <a:t>fəˈsɪləti</a:t>
            </a:r>
            <a:r>
              <a:rPr lang="en-US" sz="3600" dirty="0">
                <a:solidFill>
                  <a:srgbClr val="FF0000"/>
                </a:solidFill>
              </a:rPr>
              <a:t>/       /</a:t>
            </a:r>
            <a:r>
              <a:rPr lang="en-US" sz="3600" dirty="0" err="1">
                <a:solidFill>
                  <a:srgbClr val="FF0000"/>
                </a:solidFill>
              </a:rPr>
              <a:t>ækˈtɪvəti</a:t>
            </a:r>
            <a:r>
              <a:rPr lang="en-US" sz="3600" dirty="0">
                <a:solidFill>
                  <a:srgbClr val="FF0000"/>
                </a:solidFill>
              </a:rPr>
              <a:t>/    /</a:t>
            </a:r>
            <a:r>
              <a:rPr lang="en-US" sz="3600" dirty="0" err="1">
                <a:solidFill>
                  <a:srgbClr val="FF0000"/>
                </a:solidFill>
              </a:rPr>
              <a:t>ɪnˈvaɪrənmənt</a:t>
            </a:r>
            <a:r>
              <a:rPr lang="en-US" sz="3600" dirty="0">
                <a:solidFill>
                  <a:srgbClr val="FF0000"/>
                </a:solidFill>
              </a:rPr>
              <a:t>/   /</a:t>
            </a:r>
            <a:r>
              <a:rPr lang="en-US" sz="3600" dirty="0" err="1">
                <a:solidFill>
                  <a:srgbClr val="FF0000"/>
                </a:solidFill>
              </a:rPr>
              <a:t>trænspɔ</a:t>
            </a:r>
            <a:r>
              <a:rPr lang="en-US" sz="3600" dirty="0">
                <a:solidFill>
                  <a:srgbClr val="FF0000"/>
                </a:solidFill>
              </a:rPr>
              <a:t>ːˈ</a:t>
            </a:r>
            <a:r>
              <a:rPr lang="en-US" sz="3600" dirty="0" err="1">
                <a:solidFill>
                  <a:srgbClr val="FF0000"/>
                </a:solidFill>
              </a:rPr>
              <a:t>teɪʃən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3C38281-EB89-4160-989E-6F8BDEC238AC}"/>
              </a:ext>
            </a:extLst>
          </p:cNvPr>
          <p:cNvSpPr txBox="1"/>
          <p:nvPr/>
        </p:nvSpPr>
        <p:spPr>
          <a:xfrm>
            <a:off x="366442" y="814214"/>
            <a:ext cx="11930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words whose main stress is placed differently from the others.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653C2275-CA76-4113-83B4-E5066A506AA3}"/>
              </a:ext>
            </a:extLst>
          </p:cNvPr>
          <p:cNvSpPr/>
          <p:nvPr/>
        </p:nvSpPr>
        <p:spPr>
          <a:xfrm>
            <a:off x="2952225" y="2232373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03D7C3CB-6893-4C97-9F01-BD1770A2F712}"/>
              </a:ext>
            </a:extLst>
          </p:cNvPr>
          <p:cNvSpPr/>
          <p:nvPr/>
        </p:nvSpPr>
        <p:spPr>
          <a:xfrm>
            <a:off x="5343000" y="3308698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CB1BEF71-1C73-4988-91FB-DA072D6F1713}"/>
              </a:ext>
            </a:extLst>
          </p:cNvPr>
          <p:cNvSpPr/>
          <p:nvPr/>
        </p:nvSpPr>
        <p:spPr>
          <a:xfrm>
            <a:off x="8610075" y="4432648"/>
            <a:ext cx="586596" cy="543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0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637C401-568D-4E24-8621-BE7E3C83C4C7}"/>
              </a:ext>
            </a:extLst>
          </p:cNvPr>
          <p:cNvSpPr/>
          <p:nvPr/>
        </p:nvSpPr>
        <p:spPr>
          <a:xfrm>
            <a:off x="276224" y="314325"/>
            <a:ext cx="4619625" cy="1162050"/>
          </a:xfrm>
          <a:prstGeom prst="roundRect">
            <a:avLst>
              <a:gd name="adj" fmla="val 27084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365C631-3CE8-497B-99CD-E399A1C1B46F}"/>
              </a:ext>
            </a:extLst>
          </p:cNvPr>
          <p:cNvSpPr txBox="1"/>
          <p:nvPr/>
        </p:nvSpPr>
        <p:spPr>
          <a:xfrm>
            <a:off x="200025" y="2405360"/>
            <a:ext cx="8153400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Practice saying the /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sound.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Prepare the next lesson (pages 18 &amp; 19 SB)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Play the consolidation games on 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89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5E3893A-8456-4C96-83F9-0B1EBFA91002}"/>
              </a:ext>
            </a:extLst>
          </p:cNvPr>
          <p:cNvSpPr txBox="1"/>
          <p:nvPr/>
        </p:nvSpPr>
        <p:spPr>
          <a:xfrm>
            <a:off x="3714751" y="342899"/>
            <a:ext cx="432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the mistake.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83778B4-F742-4A2D-9B23-78E39A2DB98C}"/>
              </a:ext>
            </a:extLst>
          </p:cNvPr>
          <p:cNvSpPr txBox="1"/>
          <p:nvPr/>
        </p:nvSpPr>
        <p:spPr>
          <a:xfrm>
            <a:off x="742950" y="1064389"/>
            <a:ext cx="7905750" cy="5563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were too much people at the party.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don't have many money to buy a new car.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are too many </a:t>
            </a:r>
            <a:r>
              <a:rPr lang="en-US" sz="2400" b="0" i="0" dirty="0" err="1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informations</a:t>
            </a:r>
            <a:r>
              <a:rPr lang="en-US" sz="2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the website.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eats a lot of sugars.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have lots of works to do.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drank too many coffees in the morning.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is not enough chairs in the meeting room.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students have too many homework to finish.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are any cars on the street.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don't have enough times to complete the project.</a:t>
            </a:r>
            <a:endParaRPr lang="en-US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CBC25AB7-AE47-4065-8374-198165C14703}"/>
              </a:ext>
            </a:extLst>
          </p:cNvPr>
          <p:cNvCxnSpPr>
            <a:cxnSpLocks/>
          </p:cNvCxnSpPr>
          <p:nvPr/>
        </p:nvCxnSpPr>
        <p:spPr>
          <a:xfrm>
            <a:off x="3105150" y="1609725"/>
            <a:ext cx="1162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A5B74440-BEA6-4080-B878-6D5AF748346A}"/>
              </a:ext>
            </a:extLst>
          </p:cNvPr>
          <p:cNvSpPr/>
          <p:nvPr/>
        </p:nvSpPr>
        <p:spPr>
          <a:xfrm>
            <a:off x="7600950" y="1381125"/>
            <a:ext cx="1809750" cy="333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D34A6F14-E69B-476E-B05F-0CDA414A308E}"/>
              </a:ext>
            </a:extLst>
          </p:cNvPr>
          <p:cNvCxnSpPr>
            <a:cxnSpLocks/>
          </p:cNvCxnSpPr>
          <p:nvPr/>
        </p:nvCxnSpPr>
        <p:spPr>
          <a:xfrm>
            <a:off x="2657475" y="2143125"/>
            <a:ext cx="876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6D0F0AFA-070B-48F8-BFE9-39ADB45C0E2C}"/>
              </a:ext>
            </a:extLst>
          </p:cNvPr>
          <p:cNvSpPr/>
          <p:nvPr/>
        </p:nvSpPr>
        <p:spPr>
          <a:xfrm>
            <a:off x="7848600" y="1847850"/>
            <a:ext cx="1809750" cy="333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5DA95113-2E31-4BA4-93A8-1CE9E834DA99}"/>
              </a:ext>
            </a:extLst>
          </p:cNvPr>
          <p:cNvCxnSpPr>
            <a:cxnSpLocks/>
          </p:cNvCxnSpPr>
          <p:nvPr/>
        </p:nvCxnSpPr>
        <p:spPr>
          <a:xfrm>
            <a:off x="3048000" y="2686050"/>
            <a:ext cx="2447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8D821B5F-FC8C-49C5-A5EA-F2A457FD92D2}"/>
              </a:ext>
            </a:extLst>
          </p:cNvPr>
          <p:cNvSpPr/>
          <p:nvPr/>
        </p:nvSpPr>
        <p:spPr>
          <a:xfrm>
            <a:off x="8239125" y="2400301"/>
            <a:ext cx="2552700" cy="371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information</a:t>
            </a: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762C09E5-DF7A-4439-B633-69626D4B7EF5}"/>
              </a:ext>
            </a:extLst>
          </p:cNvPr>
          <p:cNvCxnSpPr>
            <a:cxnSpLocks/>
          </p:cNvCxnSpPr>
          <p:nvPr/>
        </p:nvCxnSpPr>
        <p:spPr>
          <a:xfrm>
            <a:off x="3324225" y="3267075"/>
            <a:ext cx="1104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CF392376-0E5F-496B-8307-14AF910C2132}"/>
              </a:ext>
            </a:extLst>
          </p:cNvPr>
          <p:cNvSpPr/>
          <p:nvPr/>
        </p:nvSpPr>
        <p:spPr>
          <a:xfrm>
            <a:off x="7915275" y="2924175"/>
            <a:ext cx="1809750" cy="333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DED53EF2-C083-4FD1-8352-A24EA6A93F76}"/>
              </a:ext>
            </a:extLst>
          </p:cNvPr>
          <p:cNvCxnSpPr>
            <a:cxnSpLocks/>
          </p:cNvCxnSpPr>
          <p:nvPr/>
        </p:nvCxnSpPr>
        <p:spPr>
          <a:xfrm>
            <a:off x="3371850" y="3829050"/>
            <a:ext cx="1104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8A145C08-6F82-48DE-BE25-C7EF646DBD60}"/>
              </a:ext>
            </a:extLst>
          </p:cNvPr>
          <p:cNvSpPr/>
          <p:nvPr/>
        </p:nvSpPr>
        <p:spPr>
          <a:xfrm>
            <a:off x="7962900" y="3467100"/>
            <a:ext cx="1809750" cy="333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1380F527-E420-4D20-9F04-5F71811A316D}"/>
              </a:ext>
            </a:extLst>
          </p:cNvPr>
          <p:cNvCxnSpPr>
            <a:cxnSpLocks/>
          </p:cNvCxnSpPr>
          <p:nvPr/>
        </p:nvCxnSpPr>
        <p:spPr>
          <a:xfrm>
            <a:off x="2962275" y="4381500"/>
            <a:ext cx="1743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EF95ABFF-22B6-4E9B-9684-0700B72E2549}"/>
              </a:ext>
            </a:extLst>
          </p:cNvPr>
          <p:cNvSpPr/>
          <p:nvPr/>
        </p:nvSpPr>
        <p:spPr>
          <a:xfrm>
            <a:off x="7924799" y="3990976"/>
            <a:ext cx="2790825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coffee</a:t>
            </a:r>
          </a:p>
        </p:txBody>
      </p: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C5E56A25-A010-4275-A460-A563AEEC2FA5}"/>
              </a:ext>
            </a:extLst>
          </p:cNvPr>
          <p:cNvCxnSpPr>
            <a:cxnSpLocks/>
          </p:cNvCxnSpPr>
          <p:nvPr/>
        </p:nvCxnSpPr>
        <p:spPr>
          <a:xfrm>
            <a:off x="1838325" y="4914900"/>
            <a:ext cx="447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65F118B2-0F6F-4855-A67D-A36C5103DA5B}"/>
              </a:ext>
            </a:extLst>
          </p:cNvPr>
          <p:cNvSpPr/>
          <p:nvPr/>
        </p:nvSpPr>
        <p:spPr>
          <a:xfrm>
            <a:off x="7972424" y="4448176"/>
            <a:ext cx="2790825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93767E0D-588F-46C5-973D-50C130A9A237}"/>
              </a:ext>
            </a:extLst>
          </p:cNvPr>
          <p:cNvCxnSpPr>
            <a:cxnSpLocks/>
          </p:cNvCxnSpPr>
          <p:nvPr/>
        </p:nvCxnSpPr>
        <p:spPr>
          <a:xfrm>
            <a:off x="4162425" y="5438775"/>
            <a:ext cx="790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DD79117A-F586-4C9E-B4F0-D93A10FD67E1}"/>
              </a:ext>
            </a:extLst>
          </p:cNvPr>
          <p:cNvSpPr/>
          <p:nvPr/>
        </p:nvSpPr>
        <p:spPr>
          <a:xfrm>
            <a:off x="7962899" y="5181601"/>
            <a:ext cx="2790825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</a:p>
        </p:txBody>
      </p: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9236CB93-5076-41D1-A5EE-5C60373E05C3}"/>
              </a:ext>
            </a:extLst>
          </p:cNvPr>
          <p:cNvCxnSpPr>
            <a:cxnSpLocks/>
          </p:cNvCxnSpPr>
          <p:nvPr/>
        </p:nvCxnSpPr>
        <p:spPr>
          <a:xfrm>
            <a:off x="2419350" y="6000750"/>
            <a:ext cx="790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459549E5-55C9-498B-A654-231D3BB7B0DF}"/>
              </a:ext>
            </a:extLst>
          </p:cNvPr>
          <p:cNvSpPr/>
          <p:nvPr/>
        </p:nvSpPr>
        <p:spPr>
          <a:xfrm>
            <a:off x="7962899" y="5600701"/>
            <a:ext cx="3381376" cy="323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some/ a lot of/ a few</a:t>
            </a:r>
          </a:p>
        </p:txBody>
      </p: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BD1C03D1-1B8D-4290-AB2A-1687661FD1B4}"/>
              </a:ext>
            </a:extLst>
          </p:cNvPr>
          <p:cNvCxnSpPr>
            <a:cxnSpLocks/>
          </p:cNvCxnSpPr>
          <p:nvPr/>
        </p:nvCxnSpPr>
        <p:spPr>
          <a:xfrm>
            <a:off x="4324350" y="6543675"/>
            <a:ext cx="790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E5A5BEF3-89B6-4CC1-9319-880F9BB7D739}"/>
              </a:ext>
            </a:extLst>
          </p:cNvPr>
          <p:cNvSpPr/>
          <p:nvPr/>
        </p:nvSpPr>
        <p:spPr>
          <a:xfrm>
            <a:off x="8162924" y="6219826"/>
            <a:ext cx="2790825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54926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9" grpId="0"/>
      <p:bldP spid="21" grpId="0"/>
      <p:bldP spid="24" grpId="0"/>
      <p:bldP spid="27" grpId="0"/>
      <p:bldP spid="30" grpId="0"/>
      <p:bldP spid="32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1401987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106338" y="1815860"/>
            <a:ext cx="35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PRONUNCIATION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26B333B8-A98D-403D-B7DE-81701FB409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10514" y="1709044"/>
            <a:ext cx="695824" cy="69582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3673066"/>
            <a:ext cx="4324849" cy="13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8392160" y="4036411"/>
            <a:ext cx="3506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BAAB0C05-5EE8-416B-B13E-F6CBACF6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05520" y="4036410"/>
            <a:ext cx="549762" cy="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3D99AF01-D5E7-4A59-8609-AEADA958856E}"/>
              </a:ext>
            </a:extLst>
          </p:cNvPr>
          <p:cNvSpPr/>
          <p:nvPr/>
        </p:nvSpPr>
        <p:spPr>
          <a:xfrm>
            <a:off x="6301630" y="344670"/>
            <a:ext cx="4328270" cy="2883709"/>
          </a:xfrm>
          <a:custGeom>
            <a:avLst/>
            <a:gdLst/>
            <a:ahLst/>
            <a:cxnLst/>
            <a:rect l="l" t="t" r="r" b="b"/>
            <a:pathLst>
              <a:path w="10567925" h="7040880">
                <a:moveTo>
                  <a:pt x="0" y="0"/>
                </a:moveTo>
                <a:lnTo>
                  <a:pt x="10567925" y="0"/>
                </a:lnTo>
                <a:lnTo>
                  <a:pt x="1056792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957EA712-AE75-4171-85CE-28693FD23CAC}"/>
              </a:ext>
            </a:extLst>
          </p:cNvPr>
          <p:cNvSpPr/>
          <p:nvPr/>
        </p:nvSpPr>
        <p:spPr>
          <a:xfrm>
            <a:off x="1752599" y="352425"/>
            <a:ext cx="4096919" cy="2924175"/>
          </a:xfrm>
          <a:custGeom>
            <a:avLst/>
            <a:gdLst/>
            <a:ahLst/>
            <a:cxnLst/>
            <a:rect l="l" t="t" r="r" b="b"/>
            <a:pathLst>
              <a:path w="9864630" h="7040880">
                <a:moveTo>
                  <a:pt x="0" y="0"/>
                </a:moveTo>
                <a:lnTo>
                  <a:pt x="9864630" y="0"/>
                </a:lnTo>
                <a:lnTo>
                  <a:pt x="9864630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7218BB5-4D38-4955-B890-D4769E590A02}"/>
              </a:ext>
            </a:extLst>
          </p:cNvPr>
          <p:cNvSpPr/>
          <p:nvPr/>
        </p:nvSpPr>
        <p:spPr>
          <a:xfrm>
            <a:off x="1666788" y="3613785"/>
            <a:ext cx="4192438" cy="2777490"/>
          </a:xfrm>
          <a:custGeom>
            <a:avLst/>
            <a:gdLst/>
            <a:ahLst/>
            <a:cxnLst/>
            <a:rect l="l" t="t" r="r" b="b"/>
            <a:pathLst>
              <a:path w="5313872" h="3520440">
                <a:moveTo>
                  <a:pt x="0" y="0"/>
                </a:moveTo>
                <a:lnTo>
                  <a:pt x="5313871" y="0"/>
                </a:lnTo>
                <a:lnTo>
                  <a:pt x="5313871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0B584015-0A47-4284-BD75-357E99C6CA85}"/>
              </a:ext>
            </a:extLst>
          </p:cNvPr>
          <p:cNvSpPr/>
          <p:nvPr/>
        </p:nvSpPr>
        <p:spPr>
          <a:xfrm>
            <a:off x="6400306" y="3475443"/>
            <a:ext cx="4381994" cy="2919504"/>
          </a:xfrm>
          <a:custGeom>
            <a:avLst/>
            <a:gdLst/>
            <a:ahLst/>
            <a:cxnLst/>
            <a:rect l="l" t="t" r="r" b="b"/>
            <a:pathLst>
              <a:path w="5283962" h="3520440">
                <a:moveTo>
                  <a:pt x="0" y="0"/>
                </a:moveTo>
                <a:lnTo>
                  <a:pt x="5283962" y="0"/>
                </a:lnTo>
                <a:lnTo>
                  <a:pt x="5283962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D3A1E12-A806-4244-B70A-402399553902}"/>
              </a:ext>
            </a:extLst>
          </p:cNvPr>
          <p:cNvSpPr/>
          <p:nvPr/>
        </p:nvSpPr>
        <p:spPr>
          <a:xfrm>
            <a:off x="1733550" y="2800350"/>
            <a:ext cx="1104900" cy="466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17F75E28-1892-46D3-9618-B32FBA4CF07C}"/>
              </a:ext>
            </a:extLst>
          </p:cNvPr>
          <p:cNvSpPr/>
          <p:nvPr/>
        </p:nvSpPr>
        <p:spPr>
          <a:xfrm>
            <a:off x="6305550" y="2762250"/>
            <a:ext cx="1104900" cy="466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920B1FCB-4926-4508-BD8D-46C4CCE399DF}"/>
              </a:ext>
            </a:extLst>
          </p:cNvPr>
          <p:cNvSpPr/>
          <p:nvPr/>
        </p:nvSpPr>
        <p:spPr>
          <a:xfrm>
            <a:off x="1647824" y="5924550"/>
            <a:ext cx="1400175" cy="466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DF527D6-DD3B-41B6-84A3-D97C8B4F4724}"/>
              </a:ext>
            </a:extLst>
          </p:cNvPr>
          <p:cNvSpPr/>
          <p:nvPr/>
        </p:nvSpPr>
        <p:spPr>
          <a:xfrm>
            <a:off x="6410324" y="5934075"/>
            <a:ext cx="1400175" cy="466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7677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3D99AF01-D5E7-4A59-8609-AEADA958856E}"/>
              </a:ext>
            </a:extLst>
          </p:cNvPr>
          <p:cNvSpPr/>
          <p:nvPr/>
        </p:nvSpPr>
        <p:spPr>
          <a:xfrm>
            <a:off x="6301630" y="344670"/>
            <a:ext cx="4328270" cy="2883709"/>
          </a:xfrm>
          <a:custGeom>
            <a:avLst/>
            <a:gdLst/>
            <a:ahLst/>
            <a:cxnLst/>
            <a:rect l="l" t="t" r="r" b="b"/>
            <a:pathLst>
              <a:path w="10567925" h="7040880">
                <a:moveTo>
                  <a:pt x="0" y="0"/>
                </a:moveTo>
                <a:lnTo>
                  <a:pt x="10567925" y="0"/>
                </a:lnTo>
                <a:lnTo>
                  <a:pt x="10567925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957EA712-AE75-4171-85CE-28693FD23CAC}"/>
              </a:ext>
            </a:extLst>
          </p:cNvPr>
          <p:cNvSpPr/>
          <p:nvPr/>
        </p:nvSpPr>
        <p:spPr>
          <a:xfrm>
            <a:off x="1752599" y="333375"/>
            <a:ext cx="4096919" cy="2924175"/>
          </a:xfrm>
          <a:custGeom>
            <a:avLst/>
            <a:gdLst/>
            <a:ahLst/>
            <a:cxnLst/>
            <a:rect l="l" t="t" r="r" b="b"/>
            <a:pathLst>
              <a:path w="9864630" h="7040880">
                <a:moveTo>
                  <a:pt x="0" y="0"/>
                </a:moveTo>
                <a:lnTo>
                  <a:pt x="9864630" y="0"/>
                </a:lnTo>
                <a:lnTo>
                  <a:pt x="9864630" y="7040880"/>
                </a:lnTo>
                <a:lnTo>
                  <a:pt x="0" y="7040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7218BB5-4D38-4955-B890-D4769E590A02}"/>
              </a:ext>
            </a:extLst>
          </p:cNvPr>
          <p:cNvSpPr/>
          <p:nvPr/>
        </p:nvSpPr>
        <p:spPr>
          <a:xfrm>
            <a:off x="1666788" y="3613785"/>
            <a:ext cx="4192438" cy="2777490"/>
          </a:xfrm>
          <a:custGeom>
            <a:avLst/>
            <a:gdLst/>
            <a:ahLst/>
            <a:cxnLst/>
            <a:rect l="l" t="t" r="r" b="b"/>
            <a:pathLst>
              <a:path w="5313872" h="3520440">
                <a:moveTo>
                  <a:pt x="0" y="0"/>
                </a:moveTo>
                <a:lnTo>
                  <a:pt x="5313871" y="0"/>
                </a:lnTo>
                <a:lnTo>
                  <a:pt x="5313871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0B584015-0A47-4284-BD75-357E99C6CA85}"/>
              </a:ext>
            </a:extLst>
          </p:cNvPr>
          <p:cNvSpPr/>
          <p:nvPr/>
        </p:nvSpPr>
        <p:spPr>
          <a:xfrm>
            <a:off x="6400306" y="3475443"/>
            <a:ext cx="4381994" cy="2919504"/>
          </a:xfrm>
          <a:custGeom>
            <a:avLst/>
            <a:gdLst/>
            <a:ahLst/>
            <a:cxnLst/>
            <a:rect l="l" t="t" r="r" b="b"/>
            <a:pathLst>
              <a:path w="5283962" h="3520440">
                <a:moveTo>
                  <a:pt x="0" y="0"/>
                </a:moveTo>
                <a:lnTo>
                  <a:pt x="5283962" y="0"/>
                </a:lnTo>
                <a:lnTo>
                  <a:pt x="5283962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D3A1E12-A806-4244-B70A-402399553902}"/>
              </a:ext>
            </a:extLst>
          </p:cNvPr>
          <p:cNvSpPr/>
          <p:nvPr/>
        </p:nvSpPr>
        <p:spPr>
          <a:xfrm>
            <a:off x="1752599" y="2914651"/>
            <a:ext cx="1628775" cy="3619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2400" b="0" i="0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Lucida Sans Unicode" panose="020B0602030504020204" pitchFamily="34" charset="0"/>
              </a:rPr>
              <a:t>tʃeə</a:t>
            </a:r>
            <a:r>
              <a:rPr lang="en-US" sz="2400" b="0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Lucida Sans Unicode" panose="020B0602030504020204" pitchFamily="34" charset="0"/>
              </a:rPr>
              <a:t>(r)/</a:t>
            </a:r>
            <a:endParaRPr lang="en-US" sz="2400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17F75E28-1892-46D3-9618-B32FBA4CF07C}"/>
              </a:ext>
            </a:extLst>
          </p:cNvPr>
          <p:cNvSpPr/>
          <p:nvPr/>
        </p:nvSpPr>
        <p:spPr>
          <a:xfrm>
            <a:off x="8877299" y="2762250"/>
            <a:ext cx="1790701" cy="466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2400" b="0" i="0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Lucida Sans Unicode" panose="020B0602030504020204" pitchFamily="34" charset="0"/>
              </a:rPr>
              <a:t>tʃaɪld</a:t>
            </a:r>
            <a:r>
              <a:rPr lang="en-US" sz="2400" b="0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2400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920B1FCB-4926-4508-BD8D-46C4CCE399DF}"/>
              </a:ext>
            </a:extLst>
          </p:cNvPr>
          <p:cNvSpPr/>
          <p:nvPr/>
        </p:nvSpPr>
        <p:spPr>
          <a:xfrm>
            <a:off x="1666874" y="5943600"/>
            <a:ext cx="1943101" cy="466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2400" b="0" i="0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Lucida Sans Unicode" panose="020B0602030504020204" pitchFamily="34" charset="0"/>
              </a:rPr>
              <a:t>neɪtʃə</a:t>
            </a:r>
            <a:r>
              <a:rPr lang="en-US" sz="2400" b="0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Lucida Sans Unicode" panose="020B0602030504020204" pitchFamily="34" charset="0"/>
              </a:rPr>
              <a:t>(r)/</a:t>
            </a:r>
            <a:endParaRPr lang="en-US" sz="2400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DF527D6-DD3B-41B6-84A3-D97C8B4F4724}"/>
              </a:ext>
            </a:extLst>
          </p:cNvPr>
          <p:cNvSpPr/>
          <p:nvPr/>
        </p:nvSpPr>
        <p:spPr>
          <a:xfrm>
            <a:off x="6391274" y="5953125"/>
            <a:ext cx="1628776" cy="466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2400" b="0" i="0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Lucida Sans Unicode" panose="020B0602030504020204" pitchFamily="34" charset="0"/>
              </a:rPr>
              <a:t>kɪtʃɪn</a:t>
            </a:r>
            <a:r>
              <a:rPr lang="en-US" sz="2400" b="0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2400" b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170502D6-54A9-48E6-8A76-0C8511E3D67D}"/>
              </a:ext>
            </a:extLst>
          </p:cNvPr>
          <p:cNvSpPr/>
          <p:nvPr/>
        </p:nvSpPr>
        <p:spPr>
          <a:xfrm>
            <a:off x="4876800" y="3105150"/>
            <a:ext cx="2724150" cy="762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Lucida Sans Unicode" panose="020B0602030504020204" pitchFamily="34" charset="0"/>
              </a:rPr>
              <a:t>tʃ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Lucida Sans Unicode" panose="020B0602030504020204" pitchFamily="34" charset="0"/>
              </a:rPr>
              <a:t>/ sound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6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-ʧ- Sound">
            <a:hlinkClick r:id="" action="ppaction://media"/>
            <a:extLst>
              <a:ext uri="{FF2B5EF4-FFF2-40B4-BE49-F238E27FC236}">
                <a16:creationId xmlns:a16="http://schemas.microsoft.com/office/drawing/2014/main" id="{339A3E3F-0E06-4284-A9C2-0487F9220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244" y="482997"/>
            <a:ext cx="10656006" cy="599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C33A6DF-EEB8-4B87-B93F-32BC73AFDC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7387" y="242887"/>
            <a:ext cx="7562044" cy="287178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5462CFD-1F60-4962-A1E4-2B379184A62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7387" y="3348037"/>
            <a:ext cx="6448425" cy="96202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AB7B29B5-6376-4466-BF37-CABC4E8F27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8825" y="4738687"/>
            <a:ext cx="7677150" cy="561975"/>
          </a:xfrm>
          <a:prstGeom prst="rect">
            <a:avLst/>
          </a:prstGeom>
        </p:spPr>
      </p:pic>
      <p:pic>
        <p:nvPicPr>
          <p:cNvPr id="10" name="CD1 TRACK 18">
            <a:hlinkClick r:id="" action="ppaction://media"/>
            <a:extLst>
              <a:ext uri="{FF2B5EF4-FFF2-40B4-BE49-F238E27FC236}">
                <a16:creationId xmlns:a16="http://schemas.microsoft.com/office/drawing/2014/main" id="{03C8D817-0224-436E-A052-9991C2D73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74223" y="2505741"/>
            <a:ext cx="609600" cy="609600"/>
          </a:xfrm>
          <a:prstGeom prst="rect">
            <a:avLst/>
          </a:prstGeom>
        </p:spPr>
      </p:pic>
      <p:pic>
        <p:nvPicPr>
          <p:cNvPr id="11" name="CD1 TRACK 19">
            <a:hlinkClick r:id="" action="ppaction://media"/>
            <a:extLst>
              <a:ext uri="{FF2B5EF4-FFF2-40B4-BE49-F238E27FC236}">
                <a16:creationId xmlns:a16="http://schemas.microsoft.com/office/drawing/2014/main" id="{41200AEB-E65C-47B1-A21D-6792D99D97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5342" y="5355925"/>
            <a:ext cx="609600" cy="609600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CFD105CE-0AAD-4E82-868A-92C4C21B42E3}"/>
              </a:ext>
            </a:extLst>
          </p:cNvPr>
          <p:cNvSpPr txBox="1"/>
          <p:nvPr/>
        </p:nvSpPr>
        <p:spPr>
          <a:xfrm>
            <a:off x="2218869" y="4201730"/>
            <a:ext cx="132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/sʌtʃ/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B0335BCC-5BF6-488A-BC6C-2F4DB4C07FDB}"/>
              </a:ext>
            </a:extLst>
          </p:cNvPr>
          <p:cNvSpPr txBox="1"/>
          <p:nvPr/>
        </p:nvSpPr>
        <p:spPr>
          <a:xfrm>
            <a:off x="3437799" y="4284058"/>
            <a:ext cx="132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tʃiːz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EC2D8A12-CD32-4079-B9C2-8FAD9EEC83DB}"/>
              </a:ext>
            </a:extLst>
          </p:cNvPr>
          <p:cNvSpPr txBox="1"/>
          <p:nvPr/>
        </p:nvSpPr>
        <p:spPr>
          <a:xfrm>
            <a:off x="4913153" y="4341188"/>
            <a:ext cx="2185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stʌmək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8435949A-1600-4061-9478-89BCAC0FC709}"/>
              </a:ext>
            </a:extLst>
          </p:cNvPr>
          <p:cNvSpPr txBox="1"/>
          <p:nvPr/>
        </p:nvSpPr>
        <p:spPr>
          <a:xfrm>
            <a:off x="6736353" y="4264383"/>
            <a:ext cx="105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tʃer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</p:txBody>
      </p: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57D660B1-140B-4E11-BE5B-B082589F38B2}"/>
              </a:ext>
            </a:extLst>
          </p:cNvPr>
          <p:cNvCxnSpPr/>
          <p:nvPr/>
        </p:nvCxnSpPr>
        <p:spPr>
          <a:xfrm>
            <a:off x="4929555" y="4054719"/>
            <a:ext cx="1353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0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D3699B04-4867-490B-A829-E165D9CEEBC0}"/>
              </a:ext>
            </a:extLst>
          </p:cNvPr>
          <p:cNvGrpSpPr/>
          <p:nvPr/>
        </p:nvGrpSpPr>
        <p:grpSpPr>
          <a:xfrm>
            <a:off x="833437" y="214312"/>
            <a:ext cx="10396537" cy="6372990"/>
            <a:chOff x="890587" y="261937"/>
            <a:chExt cx="10396537" cy="6372990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55BC3D6B-253A-4E6B-AEA6-C0043CCBB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223" r="1070" b="2216"/>
            <a:stretch/>
          </p:blipFill>
          <p:spPr>
            <a:xfrm>
              <a:off x="890587" y="1009649"/>
              <a:ext cx="10396537" cy="5625278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C9FC04AB-D1A0-40A1-BA58-375CED4B7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EDDB"/>
                </a:clrFrom>
                <a:clrTo>
                  <a:srgbClr val="F5EDD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24087" y="261937"/>
              <a:ext cx="7743825" cy="504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8252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 are the differences between the country and the town-">
            <a:hlinkClick r:id="" action="ppaction://media"/>
            <a:extLst>
              <a:ext uri="{FF2B5EF4-FFF2-40B4-BE49-F238E27FC236}">
                <a16:creationId xmlns:a16="http://schemas.microsoft.com/office/drawing/2014/main" id="{DC87412F-0467-478D-B892-A56A26BF8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875" y="705934"/>
            <a:ext cx="10413225" cy="585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9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446</Words>
  <Application>Microsoft Office PowerPoint</Application>
  <PresentationFormat>Màn hình rộng</PresentationFormat>
  <Paragraphs>67</Paragraphs>
  <Slides>15</Slides>
  <Notes>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Constantia</vt:lpstr>
      <vt:lpstr>Contastia</vt:lpstr>
      <vt:lpstr>HL Brush 1BK</vt:lpstr>
      <vt:lpstr>Lucida Sans Unicode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10</cp:revision>
  <dcterms:created xsi:type="dcterms:W3CDTF">2023-06-03T09:47:28Z</dcterms:created>
  <dcterms:modified xsi:type="dcterms:W3CDTF">2023-06-27T09:10:00Z</dcterms:modified>
</cp:coreProperties>
</file>