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9" r:id="rId4"/>
    <p:sldId id="272" r:id="rId5"/>
    <p:sldId id="273" r:id="rId6"/>
    <p:sldId id="274" r:id="rId7"/>
    <p:sldId id="275" r:id="rId8"/>
    <p:sldId id="271" r:id="rId9"/>
    <p:sldId id="276" r:id="rId10"/>
    <p:sldId id="277" r:id="rId11"/>
    <p:sldId id="279" r:id="rId12"/>
    <p:sldId id="278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D0260-8A8C-4A75-9899-C41A10560FCD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DC94B-87F5-4AAC-A9BC-E3C517C0E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5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commons.wikimedia.org/wiki/File:Notepad_icon_small.svg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9EAF3E-1EAC-4EEB-9D32-50605D2E0F0A}"/>
              </a:ext>
            </a:extLst>
          </p:cNvPr>
          <p:cNvSpPr txBox="1"/>
          <p:nvPr/>
        </p:nvSpPr>
        <p:spPr>
          <a:xfrm>
            <a:off x="3848100" y="400735"/>
            <a:ext cx="398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Answer 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7C8E515-0830-40D5-B0D4-279AEE9E46CC}"/>
              </a:ext>
            </a:extLst>
          </p:cNvPr>
          <p:cNvSpPr/>
          <p:nvPr/>
        </p:nvSpPr>
        <p:spPr>
          <a:xfrm>
            <a:off x="342898" y="1590674"/>
            <a:ext cx="11210927" cy="478155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a lot of hobbies, but my favorite hobby is building models.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started building models when I was ten years old. My uncle taught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 how to build a big model airplane, and we painted it red. It was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very fun! Now, I often build models with my little brother. He really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likes model cars, but I like building model planes. We always build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models in our living room. We usually build models after school and on the weekends. I think building models is interesting, and I love building models.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3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93249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8: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Speaking &amp; Writing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25F754AD-674B-4F15-9B8A-485CE3156A89}"/>
              </a:ext>
            </a:extLst>
          </p:cNvPr>
          <p:cNvSpPr txBox="1"/>
          <p:nvPr/>
        </p:nvSpPr>
        <p:spPr>
          <a:xfrm>
            <a:off x="1631155" y="2953435"/>
            <a:ext cx="80938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 :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about your favorite hobby.</a:t>
            </a:r>
          </a:p>
          <a:p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04AE63B-101A-4659-8EB5-A27574CB209C}"/>
              </a:ext>
            </a:extLst>
          </p:cNvPr>
          <p:cNvSpPr txBox="1"/>
          <p:nvPr/>
        </p:nvSpPr>
        <p:spPr>
          <a:xfrm>
            <a:off x="1631156" y="3820210"/>
            <a:ext cx="7529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basic descriptive passage about your favorite hobby. 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DCFCA871-ACE8-4844-B925-AE58178C95FE}"/>
              </a:ext>
            </a:extLst>
          </p:cNvPr>
          <p:cNvSpPr/>
          <p:nvPr/>
        </p:nvSpPr>
        <p:spPr>
          <a:xfrm>
            <a:off x="1485900" y="447675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3C8753-7B88-436C-BEDA-266FC2617A4E}"/>
              </a:ext>
            </a:extLst>
          </p:cNvPr>
          <p:cNvSpPr txBox="1"/>
          <p:nvPr/>
        </p:nvSpPr>
        <p:spPr>
          <a:xfrm>
            <a:off x="304799" y="2271236"/>
            <a:ext cx="89820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Do the writing exercises on page 7 WB.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exercises in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11.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Prepare the next lesson (pages 14 &amp; 15 SB)</a:t>
            </a:r>
          </a:p>
        </p:txBody>
      </p:sp>
    </p:spTree>
    <p:extLst>
      <p:ext uri="{BB962C8B-B14F-4D97-AF65-F5344CB8AC3E}">
        <p14:creationId xmlns:p14="http://schemas.microsoft.com/office/powerpoint/2010/main" val="172957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6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>
            <a:extLst>
              <a:ext uri="{FF2B5EF4-FFF2-40B4-BE49-F238E27FC236}">
                <a16:creationId xmlns:a16="http://schemas.microsoft.com/office/drawing/2014/main" id="{889D5016-5DDB-4C9E-BB72-0B508C9BC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1665" y="3830321"/>
            <a:ext cx="4324849" cy="1350967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4675E50-1C21-4789-AEBB-C0D496266317}"/>
              </a:ext>
            </a:extLst>
          </p:cNvPr>
          <p:cNvSpPr/>
          <p:nvPr/>
        </p:nvSpPr>
        <p:spPr>
          <a:xfrm>
            <a:off x="608828" y="2265278"/>
            <a:ext cx="3836285" cy="2082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0960" tIns="30480" rIns="60960" bIns="3048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67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8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719153E5-6456-4758-8DE2-B3DE1FC3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9200" y="1957502"/>
            <a:ext cx="4419600" cy="138056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5B56CE91-F2D3-424F-8B7E-F367575E7669}"/>
              </a:ext>
            </a:extLst>
          </p:cNvPr>
          <p:cNvSpPr txBox="1"/>
          <p:nvPr/>
        </p:nvSpPr>
        <p:spPr>
          <a:xfrm>
            <a:off x="6399010" y="2299301"/>
            <a:ext cx="215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pic>
        <p:nvPicPr>
          <p:cNvPr id="7" name="Picture 3" descr="Text&#10;&#10;Description automatically generated">
            <a:extLst>
              <a:ext uri="{FF2B5EF4-FFF2-40B4-BE49-F238E27FC236}">
                <a16:creationId xmlns:a16="http://schemas.microsoft.com/office/drawing/2014/main" id="{906C074F-7597-41C4-ABA0-632FBC330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21881" y="2265278"/>
            <a:ext cx="584449" cy="649576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50204355-4DCD-45B9-8481-9D272D139FAF}"/>
              </a:ext>
            </a:extLst>
          </p:cNvPr>
          <p:cNvSpPr txBox="1"/>
          <p:nvPr/>
        </p:nvSpPr>
        <p:spPr>
          <a:xfrm>
            <a:off x="6502401" y="4115922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9D499170-5854-4837-937F-8FBC41395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15928" y="414020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s- What do you enjoy doing in your leisure time-">
            <a:hlinkClick r:id="" action="ppaction://media"/>
            <a:extLst>
              <a:ext uri="{FF2B5EF4-FFF2-40B4-BE49-F238E27FC236}">
                <a16:creationId xmlns:a16="http://schemas.microsoft.com/office/drawing/2014/main" id="{880546EC-3475-4B41-ADBB-40238C8A3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831850"/>
            <a:ext cx="10035822" cy="56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24A960-AB1C-48A5-8959-98D2E1417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5011" y="481012"/>
            <a:ext cx="9646814" cy="150971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4699AAC-3644-4E6F-9368-2373FF452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45" r="-144" b="1604"/>
          <a:stretch/>
        </p:blipFill>
        <p:spPr>
          <a:xfrm>
            <a:off x="619125" y="2486025"/>
            <a:ext cx="10604710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7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644D993-8885-499C-8381-25B3F417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3" r="972" b="2249"/>
          <a:stretch/>
        </p:blipFill>
        <p:spPr>
          <a:xfrm>
            <a:off x="495300" y="1428748"/>
            <a:ext cx="7753350" cy="372987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23A7EF9-7416-463E-846A-FB736F2F7B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9385" y="1985962"/>
            <a:ext cx="3462531" cy="2386013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D2C919B9-DC36-482F-9D74-9E9777438566}"/>
              </a:ext>
            </a:extLst>
          </p:cNvPr>
          <p:cNvSpPr txBox="1"/>
          <p:nvPr/>
        </p:nvSpPr>
        <p:spPr>
          <a:xfrm>
            <a:off x="3057705" y="1547004"/>
            <a:ext cx="439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models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9A4DE5-830C-480C-BCAC-29C295088A8D}"/>
              </a:ext>
            </a:extLst>
          </p:cNvPr>
          <p:cNvSpPr txBox="1"/>
          <p:nvPr/>
        </p:nvSpPr>
        <p:spPr>
          <a:xfrm>
            <a:off x="3009900" y="2158484"/>
            <a:ext cx="268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was ten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013B21-AC0C-4201-8EC5-6B9A27E55992}"/>
              </a:ext>
            </a:extLst>
          </p:cNvPr>
          <p:cNvSpPr txBox="1"/>
          <p:nvPr/>
        </p:nvSpPr>
        <p:spPr>
          <a:xfrm>
            <a:off x="2990850" y="2739509"/>
            <a:ext cx="268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little brother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E75A5E2-6FA5-44A5-9F48-0DAE3E4D9115}"/>
              </a:ext>
            </a:extLst>
          </p:cNvPr>
          <p:cNvSpPr txBox="1"/>
          <p:nvPr/>
        </p:nvSpPr>
        <p:spPr>
          <a:xfrm>
            <a:off x="2990849" y="3387209"/>
            <a:ext cx="4105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living room at home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429D3C-0B02-4E2A-BB0D-D1E98AE05071}"/>
              </a:ext>
            </a:extLst>
          </p:cNvPr>
          <p:cNvSpPr txBox="1"/>
          <p:nvPr/>
        </p:nvSpPr>
        <p:spPr>
          <a:xfrm>
            <a:off x="2924174" y="3968234"/>
            <a:ext cx="5143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school and on the weekends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C7A1D4-B1DA-4D76-849D-460B67E2D5D2}"/>
              </a:ext>
            </a:extLst>
          </p:cNvPr>
          <p:cNvSpPr txBox="1"/>
          <p:nvPr/>
        </p:nvSpPr>
        <p:spPr>
          <a:xfrm>
            <a:off x="3057525" y="4692134"/>
            <a:ext cx="534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models is interesting and fun.</a:t>
            </a:r>
          </a:p>
        </p:txBody>
      </p:sp>
    </p:spTree>
    <p:extLst>
      <p:ext uri="{BB962C8B-B14F-4D97-AF65-F5344CB8AC3E}">
        <p14:creationId xmlns:p14="http://schemas.microsoft.com/office/powerpoint/2010/main" val="6757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12539B57-B120-4174-92CC-D38047A35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426792"/>
              </p:ext>
            </p:extLst>
          </p:nvPr>
        </p:nvGraphicFramePr>
        <p:xfrm>
          <a:off x="485775" y="1266825"/>
          <a:ext cx="10915649" cy="50006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36658">
                  <a:extLst>
                    <a:ext uri="{9D8B030D-6E8A-4147-A177-3AD203B41FA5}">
                      <a16:colId xmlns:a16="http://schemas.microsoft.com/office/drawing/2014/main" val="3630360915"/>
                    </a:ext>
                  </a:extLst>
                </a:gridCol>
                <a:gridCol w="5978991">
                  <a:extLst>
                    <a:ext uri="{9D8B030D-6E8A-4147-A177-3AD203B41FA5}">
                      <a16:colId xmlns:a16="http://schemas.microsoft.com/office/drawing/2014/main" val="780033238"/>
                    </a:ext>
                  </a:extLst>
                </a:gridCol>
              </a:tblGrid>
              <a:tr h="833438">
                <a:tc>
                  <a:txBody>
                    <a:bodyPr/>
                    <a:lstStyle/>
                    <a:p>
                      <a:pPr lvl="2"/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Answer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359358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29462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637168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178998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955663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59322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4AE0AE-7805-4BFF-81A6-FFD0D4AF9CC5}"/>
              </a:ext>
            </a:extLst>
          </p:cNvPr>
          <p:cNvSpPr txBox="1"/>
          <p:nvPr/>
        </p:nvSpPr>
        <p:spPr>
          <a:xfrm>
            <a:off x="628650" y="2152650"/>
            <a:ext cx="41624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favorite hobby?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C74514-9D94-4639-BB7B-672BA6EE7656}"/>
              </a:ext>
            </a:extLst>
          </p:cNvPr>
          <p:cNvSpPr txBox="1"/>
          <p:nvPr/>
        </p:nvSpPr>
        <p:spPr>
          <a:xfrm>
            <a:off x="571500" y="3048000"/>
            <a:ext cx="4895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did you start it?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49FD1F5-F34F-48C6-AEB4-D41A9C084DDC}"/>
              </a:ext>
            </a:extLst>
          </p:cNvPr>
          <p:cNvSpPr txBox="1"/>
          <p:nvPr/>
        </p:nvSpPr>
        <p:spPr>
          <a:xfrm>
            <a:off x="5210175" y="2133600"/>
            <a:ext cx="4762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favorite hobby is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798009-E564-410F-8008-B885A163F91C}"/>
              </a:ext>
            </a:extLst>
          </p:cNvPr>
          <p:cNvSpPr txBox="1"/>
          <p:nvPr/>
        </p:nvSpPr>
        <p:spPr>
          <a:xfrm>
            <a:off x="5581649" y="2981325"/>
            <a:ext cx="49625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I was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years old.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CD091E-62D4-4BDB-9BE4-37D6B04BCAA6}"/>
              </a:ext>
            </a:extLst>
          </p:cNvPr>
          <p:cNvSpPr txBox="1"/>
          <p:nvPr/>
        </p:nvSpPr>
        <p:spPr>
          <a:xfrm>
            <a:off x="552450" y="375285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do it by yourself or with someone? Who?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0A75F99-EA64-4434-AB40-88245E64DC92}"/>
              </a:ext>
            </a:extLst>
          </p:cNvPr>
          <p:cNvSpPr txBox="1"/>
          <p:nvPr/>
        </p:nvSpPr>
        <p:spPr>
          <a:xfrm>
            <a:off x="5267324" y="3819525"/>
            <a:ext cx="61722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models with my little brother.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7B1F76B-039A-4EF2-9C03-6FC8863D2C64}"/>
              </a:ext>
            </a:extLst>
          </p:cNvPr>
          <p:cNvSpPr txBox="1"/>
          <p:nvPr/>
        </p:nvSpPr>
        <p:spPr>
          <a:xfrm>
            <a:off x="561975" y="4581525"/>
            <a:ext cx="4791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do it by yourself or with someone? Who?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8102B51-E909-46D9-9FA3-99B69C14432F}"/>
              </a:ext>
            </a:extLst>
          </p:cNvPr>
          <p:cNvSpPr txBox="1"/>
          <p:nvPr/>
        </p:nvSpPr>
        <p:spPr>
          <a:xfrm>
            <a:off x="571500" y="5524321"/>
            <a:ext cx="479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about it?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AB5B859-3795-4C9D-9AFB-1210ADE99992}"/>
              </a:ext>
            </a:extLst>
          </p:cNvPr>
          <p:cNvSpPr txBox="1"/>
          <p:nvPr/>
        </p:nvSpPr>
        <p:spPr>
          <a:xfrm>
            <a:off x="5419724" y="4610100"/>
            <a:ext cx="642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models in our living room at home after school and on the weekends.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905968-EA94-4281-BEA5-0E7AD3D2C909}"/>
              </a:ext>
            </a:extLst>
          </p:cNvPr>
          <p:cNvSpPr txBox="1"/>
          <p:nvPr/>
        </p:nvSpPr>
        <p:spPr>
          <a:xfrm>
            <a:off x="5467349" y="5429250"/>
            <a:ext cx="587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think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models is interesting and fun.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BBC3572-2D2A-40AF-BCE6-987A38C5F85F}"/>
              </a:ext>
            </a:extLst>
          </p:cNvPr>
          <p:cNvSpPr txBox="1"/>
          <p:nvPr/>
        </p:nvSpPr>
        <p:spPr>
          <a:xfrm>
            <a:off x="3705225" y="428625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with your partner.</a:t>
            </a:r>
          </a:p>
        </p:txBody>
      </p:sp>
    </p:spTree>
    <p:extLst>
      <p:ext uri="{BB962C8B-B14F-4D97-AF65-F5344CB8AC3E}">
        <p14:creationId xmlns:p14="http://schemas.microsoft.com/office/powerpoint/2010/main" val="412453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12539B57-B120-4174-92CC-D38047A35BB1}"/>
              </a:ext>
            </a:extLst>
          </p:cNvPr>
          <p:cNvGraphicFramePr>
            <a:graphicFrameLocks noGrp="1"/>
          </p:cNvGraphicFramePr>
          <p:nvPr/>
        </p:nvGraphicFramePr>
        <p:xfrm>
          <a:off x="485775" y="1266825"/>
          <a:ext cx="10915649" cy="50006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36658">
                  <a:extLst>
                    <a:ext uri="{9D8B030D-6E8A-4147-A177-3AD203B41FA5}">
                      <a16:colId xmlns:a16="http://schemas.microsoft.com/office/drawing/2014/main" val="3630360915"/>
                    </a:ext>
                  </a:extLst>
                </a:gridCol>
                <a:gridCol w="5978991">
                  <a:extLst>
                    <a:ext uri="{9D8B030D-6E8A-4147-A177-3AD203B41FA5}">
                      <a16:colId xmlns:a16="http://schemas.microsoft.com/office/drawing/2014/main" val="780033238"/>
                    </a:ext>
                  </a:extLst>
                </a:gridCol>
              </a:tblGrid>
              <a:tr h="833438">
                <a:tc>
                  <a:txBody>
                    <a:bodyPr/>
                    <a:lstStyle/>
                    <a:p>
                      <a:pPr lvl="2"/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Answer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359358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29462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637168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178998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955663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59322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4AE0AE-7805-4BFF-81A6-FFD0D4AF9CC5}"/>
              </a:ext>
            </a:extLst>
          </p:cNvPr>
          <p:cNvSpPr txBox="1"/>
          <p:nvPr/>
        </p:nvSpPr>
        <p:spPr>
          <a:xfrm>
            <a:off x="685800" y="2152650"/>
            <a:ext cx="41624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favorite hobby?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C74514-9D94-4639-BB7B-672BA6EE7656}"/>
              </a:ext>
            </a:extLst>
          </p:cNvPr>
          <p:cNvSpPr txBox="1"/>
          <p:nvPr/>
        </p:nvSpPr>
        <p:spPr>
          <a:xfrm>
            <a:off x="571500" y="3048000"/>
            <a:ext cx="4895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did you start it?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49FD1F5-F34F-48C6-AEB4-D41A9C084DDC}"/>
              </a:ext>
            </a:extLst>
          </p:cNvPr>
          <p:cNvSpPr txBox="1"/>
          <p:nvPr/>
        </p:nvSpPr>
        <p:spPr>
          <a:xfrm>
            <a:off x="5210175" y="2133600"/>
            <a:ext cx="4762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favorite hobby is ______. 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798009-E564-410F-8008-B885A163F91C}"/>
              </a:ext>
            </a:extLst>
          </p:cNvPr>
          <p:cNvSpPr txBox="1"/>
          <p:nvPr/>
        </p:nvSpPr>
        <p:spPr>
          <a:xfrm>
            <a:off x="5581649" y="2981325"/>
            <a:ext cx="49625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I was ______________.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CD091E-62D4-4BDB-9BE4-37D6B04BCAA6}"/>
              </a:ext>
            </a:extLst>
          </p:cNvPr>
          <p:cNvSpPr txBox="1"/>
          <p:nvPr/>
        </p:nvSpPr>
        <p:spPr>
          <a:xfrm>
            <a:off x="552450" y="375285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do it by yourself or with someone? Who?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0A75F99-EA64-4434-AB40-88245E64DC92}"/>
              </a:ext>
            </a:extLst>
          </p:cNvPr>
          <p:cNvSpPr txBox="1"/>
          <p:nvPr/>
        </p:nvSpPr>
        <p:spPr>
          <a:xfrm>
            <a:off x="5267324" y="3819525"/>
            <a:ext cx="6172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7B1F76B-039A-4EF2-9C03-6FC8863D2C64}"/>
              </a:ext>
            </a:extLst>
          </p:cNvPr>
          <p:cNvSpPr txBox="1"/>
          <p:nvPr/>
        </p:nvSpPr>
        <p:spPr>
          <a:xfrm>
            <a:off x="561975" y="4581525"/>
            <a:ext cx="443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and when do you often do it?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8102B51-E909-46D9-9FA3-99B69C14432F}"/>
              </a:ext>
            </a:extLst>
          </p:cNvPr>
          <p:cNvSpPr txBox="1"/>
          <p:nvPr/>
        </p:nvSpPr>
        <p:spPr>
          <a:xfrm>
            <a:off x="485775" y="5543371"/>
            <a:ext cx="479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about it?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AB5B859-3795-4C9D-9AFB-1210ADE99992}"/>
              </a:ext>
            </a:extLst>
          </p:cNvPr>
          <p:cNvSpPr txBox="1"/>
          <p:nvPr/>
        </p:nvSpPr>
        <p:spPr>
          <a:xfrm>
            <a:off x="5419724" y="4610100"/>
            <a:ext cx="642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905968-EA94-4281-BEA5-0E7AD3D2C909}"/>
              </a:ext>
            </a:extLst>
          </p:cNvPr>
          <p:cNvSpPr txBox="1"/>
          <p:nvPr/>
        </p:nvSpPr>
        <p:spPr>
          <a:xfrm>
            <a:off x="5467349" y="5429250"/>
            <a:ext cx="587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think ____________________________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BBC3572-2D2A-40AF-BCE6-987A38C5F85F}"/>
              </a:ext>
            </a:extLst>
          </p:cNvPr>
          <p:cNvSpPr txBox="1"/>
          <p:nvPr/>
        </p:nvSpPr>
        <p:spPr>
          <a:xfrm>
            <a:off x="3276600" y="533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with your own idea.</a:t>
            </a:r>
          </a:p>
        </p:txBody>
      </p:sp>
    </p:spTree>
    <p:extLst>
      <p:ext uri="{BB962C8B-B14F-4D97-AF65-F5344CB8AC3E}">
        <p14:creationId xmlns:p14="http://schemas.microsoft.com/office/powerpoint/2010/main" val="78468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23CE53F-613E-435F-BD88-29D4309284F9}"/>
              </a:ext>
            </a:extLst>
          </p:cNvPr>
          <p:cNvSpPr txBox="1"/>
          <p:nvPr/>
        </p:nvSpPr>
        <p:spPr>
          <a:xfrm>
            <a:off x="4791075" y="1158864"/>
            <a:ext cx="6715125" cy="511364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0" dirty="0">
                <a:solidFill>
                  <a:srgbClr val="1B45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Cooking is my favorite hobby. My grandmother taught me how to cook my first dish when I was 8. My family enjoyed it so much so that is when I started this hobby. Some people say cooking is a waste of time but I find this hobby very interesting and meaningful. I really love trying new food and cooking for my family. The feeling of making my family happy with my food is amazing. I often collect recipes from my mother and my grandmother. Sometimes I also get recipes from the internet. Then I write </a:t>
            </a:r>
            <a:r>
              <a:rPr lang="en-US" sz="2000" b="1" i="0" dirty="0">
                <a:solidFill>
                  <a:srgbClr val="1B45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en-US" sz="2000" b="0" i="0" dirty="0">
                <a:solidFill>
                  <a:srgbClr val="1B45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in a notebook. I hope I will become a good chef and have my own cookery book in the future.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516F26E-23B3-4062-B888-D3DE75B0E6A3}"/>
              </a:ext>
            </a:extLst>
          </p:cNvPr>
          <p:cNvSpPr txBox="1"/>
          <p:nvPr/>
        </p:nvSpPr>
        <p:spPr>
          <a:xfrm>
            <a:off x="6934201" y="504824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Linda’s hobby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BF2630-EBA1-4838-BB4D-1E162B1955BF}"/>
              </a:ext>
            </a:extLst>
          </p:cNvPr>
          <p:cNvSpPr txBox="1"/>
          <p:nvPr/>
        </p:nvSpPr>
        <p:spPr>
          <a:xfrm>
            <a:off x="695326" y="1152524"/>
            <a:ext cx="320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about Linda’s hobby and answer the question.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08878-2323-4781-B57B-9612AE685ABF}"/>
              </a:ext>
            </a:extLst>
          </p:cNvPr>
          <p:cNvSpPr txBox="1"/>
          <p:nvPr/>
        </p:nvSpPr>
        <p:spPr>
          <a:xfrm>
            <a:off x="381000" y="1905000"/>
            <a:ext cx="3095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is Linda’s hobby?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7D74A8-F6AB-4321-8470-23A5468A9243}"/>
              </a:ext>
            </a:extLst>
          </p:cNvPr>
          <p:cNvSpPr txBox="1"/>
          <p:nvPr/>
        </p:nvSpPr>
        <p:spPr>
          <a:xfrm>
            <a:off x="514350" y="3400425"/>
            <a:ext cx="404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When did she start it?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549824F-B296-46FB-A6A0-3AA622FBC5B7}"/>
              </a:ext>
            </a:extLst>
          </p:cNvPr>
          <p:cNvSpPr txBox="1"/>
          <p:nvPr/>
        </p:nvSpPr>
        <p:spPr>
          <a:xfrm>
            <a:off x="476250" y="4343400"/>
            <a:ext cx="421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How does she think about her hobby? 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C86261-10FB-40B0-8251-5FD1109F1FFB}"/>
              </a:ext>
            </a:extLst>
          </p:cNvPr>
          <p:cNvSpPr txBox="1"/>
          <p:nvPr/>
        </p:nvSpPr>
        <p:spPr>
          <a:xfrm>
            <a:off x="514350" y="2847975"/>
            <a:ext cx="219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1B1351B-9993-43A7-984B-3F83A8B9C6A1}"/>
              </a:ext>
            </a:extLst>
          </p:cNvPr>
          <p:cNvSpPr txBox="1"/>
          <p:nvPr/>
        </p:nvSpPr>
        <p:spPr>
          <a:xfrm>
            <a:off x="600075" y="3867150"/>
            <a:ext cx="280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she was 8.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646026F-A887-4679-A924-E13E87CFDC1D}"/>
              </a:ext>
            </a:extLst>
          </p:cNvPr>
          <p:cNvSpPr txBox="1"/>
          <p:nvPr/>
        </p:nvSpPr>
        <p:spPr>
          <a:xfrm>
            <a:off x="390524" y="5381625"/>
            <a:ext cx="451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interesting and meaningful. </a:t>
            </a:r>
          </a:p>
        </p:txBody>
      </p:sp>
    </p:spTree>
    <p:extLst>
      <p:ext uri="{BB962C8B-B14F-4D97-AF65-F5344CB8AC3E}">
        <p14:creationId xmlns:p14="http://schemas.microsoft.com/office/powerpoint/2010/main" val="118644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7D5D48-2790-48DC-90C7-37D7B667D427}"/>
              </a:ext>
            </a:extLst>
          </p:cNvPr>
          <p:cNvSpPr txBox="1"/>
          <p:nvPr/>
        </p:nvSpPr>
        <p:spPr>
          <a:xfrm>
            <a:off x="742949" y="1662519"/>
            <a:ext cx="10410826" cy="389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favorite hobby?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did you start it?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often do it with?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often do it?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usually do it?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about that hobby?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2A45C75-847E-42B3-A2A0-BBDD9E1670AB}"/>
              </a:ext>
            </a:extLst>
          </p:cNvPr>
          <p:cNvSpPr txBox="1"/>
          <p:nvPr/>
        </p:nvSpPr>
        <p:spPr>
          <a:xfrm>
            <a:off x="2152650" y="705535"/>
            <a:ext cx="7658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simple passage about the hobby you discussed. Write 80 to 100 words.</a:t>
            </a:r>
          </a:p>
        </p:txBody>
      </p:sp>
    </p:spTree>
    <p:extLst>
      <p:ext uri="{BB962C8B-B14F-4D97-AF65-F5344CB8AC3E}">
        <p14:creationId xmlns:p14="http://schemas.microsoft.com/office/powerpoint/2010/main" val="2156932709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635</Words>
  <Application>Microsoft Office PowerPoint</Application>
  <PresentationFormat>Màn hình rộng</PresentationFormat>
  <Paragraphs>85</Paragraphs>
  <Slides>13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10</cp:revision>
  <dcterms:created xsi:type="dcterms:W3CDTF">2023-06-03T09:47:28Z</dcterms:created>
  <dcterms:modified xsi:type="dcterms:W3CDTF">2023-06-07T02:42:34Z</dcterms:modified>
</cp:coreProperties>
</file>