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50" r:id="rId3"/>
    <p:sldId id="349" r:id="rId4"/>
    <p:sldId id="259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274" r:id="rId14"/>
    <p:sldId id="359" r:id="rId15"/>
    <p:sldId id="36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3B038-C63E-4B4C-A8D6-D54505153C00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1A4E3-0BC9-4D14-820F-AE414732E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47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21F224A-D1EE-4FB7-9FD2-A8A3FC8F38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112" y="1689874"/>
            <a:ext cx="10967220" cy="45680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4AAD95-FBAA-4CA8-9C4C-B2A4EA89B378}"/>
              </a:ext>
            </a:extLst>
          </p:cNvPr>
          <p:cNvSpPr txBox="1"/>
          <p:nvPr/>
        </p:nvSpPr>
        <p:spPr>
          <a:xfrm>
            <a:off x="1828799" y="719435"/>
            <a:ext cx="8963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lots of plans this weekend and you want your friends to join you. Look at the table and write six activities you have over the weekend.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23E89DF-C1C9-4733-9339-0685D1D71F91}"/>
              </a:ext>
            </a:extLst>
          </p:cNvPr>
          <p:cNvSpPr/>
          <p:nvPr/>
        </p:nvSpPr>
        <p:spPr>
          <a:xfrm>
            <a:off x="692091" y="3430996"/>
            <a:ext cx="2096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knitting class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6 p.m. – 8 p.m.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3BDC4B9-66AF-4C1E-A2D1-6AD7F19B7062}"/>
              </a:ext>
            </a:extLst>
          </p:cNvPr>
          <p:cNvSpPr/>
          <p:nvPr/>
        </p:nvSpPr>
        <p:spPr>
          <a:xfrm>
            <a:off x="2808976" y="4650162"/>
            <a:ext cx="2018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Basketball practice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8 a.m. – 9 a.m.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060C14C-E628-415B-A325-994A249C27C5}"/>
              </a:ext>
            </a:extLst>
          </p:cNvPr>
          <p:cNvSpPr/>
          <p:nvPr/>
        </p:nvSpPr>
        <p:spPr>
          <a:xfrm>
            <a:off x="4937443" y="3158799"/>
            <a:ext cx="2018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Dancing class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4 p.m. – 5 p.m.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7F8990-5B10-4CC1-A3F9-B199889B8BAE}"/>
              </a:ext>
            </a:extLst>
          </p:cNvPr>
          <p:cNvSpPr/>
          <p:nvPr/>
        </p:nvSpPr>
        <p:spPr>
          <a:xfrm>
            <a:off x="6957322" y="3418381"/>
            <a:ext cx="2018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Soccer practice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7 a.m. – 8 a.m.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DE4B14-B332-4C5E-B606-EC8503E67E88}"/>
              </a:ext>
            </a:extLst>
          </p:cNvPr>
          <p:cNvSpPr txBox="1"/>
          <p:nvPr/>
        </p:nvSpPr>
        <p:spPr>
          <a:xfrm>
            <a:off x="7077075" y="5239435"/>
            <a:ext cx="2009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 practice </a:t>
            </a:r>
          </a:p>
          <a:p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am. – 9 a.m.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0F42B51E-B730-414D-B641-037E54BA74CC}"/>
              </a:ext>
            </a:extLst>
          </p:cNvPr>
          <p:cNvSpPr/>
          <p:nvPr/>
        </p:nvSpPr>
        <p:spPr>
          <a:xfrm>
            <a:off x="9106439" y="3192188"/>
            <a:ext cx="2018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Painting class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3 p.m. – 5 p.m. </a:t>
            </a:r>
          </a:p>
        </p:txBody>
      </p:sp>
    </p:spTree>
    <p:extLst>
      <p:ext uri="{BB962C8B-B14F-4D97-AF65-F5344CB8AC3E}">
        <p14:creationId xmlns:p14="http://schemas.microsoft.com/office/powerpoint/2010/main" val="138885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64D7AE-6FE7-47C8-893D-4328537073E6}"/>
              </a:ext>
            </a:extLst>
          </p:cNvPr>
          <p:cNvSpPr txBox="1"/>
          <p:nvPr/>
        </p:nvSpPr>
        <p:spPr>
          <a:xfrm>
            <a:off x="1962149" y="624185"/>
            <a:ext cx="8391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fours: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turns role-playing phone calls inviting a friend to join you for each activity. Invite each person in your group at least once. Note who you will do each activity with.</a:t>
            </a:r>
          </a:p>
        </p:txBody>
      </p:sp>
      <p:sp>
        <p:nvSpPr>
          <p:cNvPr id="6" name="Rounded Rectangular Callout 3">
            <a:extLst>
              <a:ext uri="{FF2B5EF4-FFF2-40B4-BE49-F238E27FC236}">
                <a16:creationId xmlns:a16="http://schemas.microsoft.com/office/drawing/2014/main" id="{A6A5A16A-CA79-4A08-9DD9-86D47A657042}"/>
              </a:ext>
            </a:extLst>
          </p:cNvPr>
          <p:cNvSpPr/>
          <p:nvPr/>
        </p:nvSpPr>
        <p:spPr>
          <a:xfrm>
            <a:off x="560717" y="2493035"/>
            <a:ext cx="5520906" cy="1328468"/>
          </a:xfrm>
          <a:prstGeom prst="wedgeRoundRectCallout">
            <a:avLst>
              <a:gd name="adj1" fmla="val -1063"/>
              <a:gd name="adj2" fmla="val 789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Do you want to come to a knitting class on Friday evening?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E04A9B67-52F2-45B9-BD50-B384B1E434B2}"/>
              </a:ext>
            </a:extLst>
          </p:cNvPr>
          <p:cNvSpPr/>
          <p:nvPr/>
        </p:nvSpPr>
        <p:spPr>
          <a:xfrm>
            <a:off x="6958641" y="2557242"/>
            <a:ext cx="4494362" cy="1264261"/>
          </a:xfrm>
          <a:prstGeom prst="wedgeRoundRectCallout">
            <a:avLst>
              <a:gd name="adj1" fmla="val -55957"/>
              <a:gd name="adj2" fmla="val 7779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is it ?</a:t>
            </a:r>
          </a:p>
        </p:txBody>
      </p:sp>
      <p:sp>
        <p:nvSpPr>
          <p:cNvPr id="8" name="Rounded Rectangular Callout 5">
            <a:extLst>
              <a:ext uri="{FF2B5EF4-FFF2-40B4-BE49-F238E27FC236}">
                <a16:creationId xmlns:a16="http://schemas.microsoft.com/office/drawing/2014/main" id="{6CC9C6D0-350A-445D-9F72-DFA157422569}"/>
              </a:ext>
            </a:extLst>
          </p:cNvPr>
          <p:cNvSpPr/>
          <p:nvPr/>
        </p:nvSpPr>
        <p:spPr>
          <a:xfrm>
            <a:off x="465826" y="4721527"/>
            <a:ext cx="5520906" cy="1107055"/>
          </a:xfrm>
          <a:prstGeom prst="wedgeRoundRectCallout">
            <a:avLst>
              <a:gd name="adj1" fmla="val -1063"/>
              <a:gd name="adj2" fmla="val 789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It's from 6 p.m. to 8 p.m.</a:t>
            </a:r>
          </a:p>
        </p:txBody>
      </p:sp>
      <p:sp>
        <p:nvSpPr>
          <p:cNvPr id="9" name="Rounded Rectangular Callout 6">
            <a:extLst>
              <a:ext uri="{FF2B5EF4-FFF2-40B4-BE49-F238E27FC236}">
                <a16:creationId xmlns:a16="http://schemas.microsoft.com/office/drawing/2014/main" id="{D15CF344-B997-48C8-9172-BD6156AE662B}"/>
              </a:ext>
            </a:extLst>
          </p:cNvPr>
          <p:cNvSpPr/>
          <p:nvPr/>
        </p:nvSpPr>
        <p:spPr>
          <a:xfrm>
            <a:off x="6958641" y="4721526"/>
            <a:ext cx="4494362" cy="1107055"/>
          </a:xfrm>
          <a:prstGeom prst="wedgeRoundRectCallout">
            <a:avLst>
              <a:gd name="adj1" fmla="val -61908"/>
              <a:gd name="adj2" fmla="val 7838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Sorry, I can't…/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 Sounds good…</a:t>
            </a:r>
          </a:p>
        </p:txBody>
      </p:sp>
    </p:spTree>
    <p:extLst>
      <p:ext uri="{BB962C8B-B14F-4D97-AF65-F5344CB8AC3E}">
        <p14:creationId xmlns:p14="http://schemas.microsoft.com/office/powerpoint/2010/main" val="28972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0BA3969-556C-415A-8BB1-2844D6077A77}"/>
              </a:ext>
            </a:extLst>
          </p:cNvPr>
          <p:cNvSpPr txBox="1"/>
          <p:nvPr/>
        </p:nvSpPr>
        <p:spPr>
          <a:xfrm>
            <a:off x="1562101" y="967859"/>
            <a:ext cx="8953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five sentences about your plans for the weekend.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65EC8B6-3042-4B20-BCD3-DCE58401F4E9}"/>
              </a:ext>
            </a:extLst>
          </p:cNvPr>
          <p:cNvSpPr/>
          <p:nvPr/>
        </p:nvSpPr>
        <p:spPr>
          <a:xfrm>
            <a:off x="359073" y="1687537"/>
            <a:ext cx="11280477" cy="394173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have a knitting class with David on Friday from 6 p.m. to 8 p.m. Then, on Saturday morning, I practice basketball from 8 a.m. to 9 a.m. In the afternoon, I have a dancing class at 4 p.m. On Sunday morning, I practice soccer from 7 a.m. to 8 a.m. After that, I practice the piano until 9 a.m. in the afternoon, I have a painting class at 3 p.m. and finish it at 5 p.m. </a:t>
            </a:r>
          </a:p>
          <a:p>
            <a:pPr lvl="0" algn="just"/>
            <a:endParaRPr lang="en-US" sz="3200" dirty="0">
              <a:solidFill>
                <a:srgbClr val="4472C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374" y="130733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2800" b="1" i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6: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Pronunciation &amp; Speaking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454400" y="406397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C315CDD3-6854-4214-A9B2-934E74DFC194}"/>
              </a:ext>
            </a:extLst>
          </p:cNvPr>
          <p:cNvSpPr txBox="1"/>
          <p:nvPr/>
        </p:nvSpPr>
        <p:spPr>
          <a:xfrm>
            <a:off x="1754981" y="2924860"/>
            <a:ext cx="7529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Pronouncing /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0AE77841-61DF-4D28-86A8-167648B33FDE}"/>
              </a:ext>
            </a:extLst>
          </p:cNvPr>
          <p:cNvSpPr txBox="1"/>
          <p:nvPr/>
        </p:nvSpPr>
        <p:spPr>
          <a:xfrm>
            <a:off x="1735931" y="4172635"/>
            <a:ext cx="7529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a plan.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29FBC5A-3383-4A9F-9E4C-88A9BFEC95A3}"/>
              </a:ext>
            </a:extLst>
          </p:cNvPr>
          <p:cNvSpPr/>
          <p:nvPr/>
        </p:nvSpPr>
        <p:spPr>
          <a:xfrm>
            <a:off x="600075" y="390525"/>
            <a:ext cx="4533900" cy="1047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CBE491-B3B4-4E43-81A4-68D8A11EB268}"/>
              </a:ext>
            </a:extLst>
          </p:cNvPr>
          <p:cNvSpPr txBox="1"/>
          <p:nvPr/>
        </p:nvSpPr>
        <p:spPr>
          <a:xfrm>
            <a:off x="276224" y="1986260"/>
            <a:ext cx="68484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Practice saying the /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sound.</a:t>
            </a:r>
          </a:p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the next lesson (pages 12 SB)</a:t>
            </a:r>
          </a:p>
        </p:txBody>
      </p:sp>
    </p:spTree>
    <p:extLst>
      <p:ext uri="{BB962C8B-B14F-4D97-AF65-F5344CB8AC3E}">
        <p14:creationId xmlns:p14="http://schemas.microsoft.com/office/powerpoint/2010/main" val="1025120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41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9E87D1C-9112-4002-8F55-38830CF74BAB}"/>
              </a:ext>
            </a:extLst>
          </p:cNvPr>
          <p:cNvSpPr txBox="1"/>
          <p:nvPr/>
        </p:nvSpPr>
        <p:spPr>
          <a:xfrm>
            <a:off x="2457450" y="457199"/>
            <a:ext cx="7591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sentence has a mistake. Find and correct it.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30CDA25-8F44-48B6-90D2-87B4D0727210}"/>
              </a:ext>
            </a:extLst>
          </p:cNvPr>
          <p:cNvSpPr txBox="1"/>
          <p:nvPr/>
        </p:nvSpPr>
        <p:spPr>
          <a:xfrm>
            <a:off x="523875" y="1123952"/>
            <a:ext cx="963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1. I often hang out with my friends from 9 and 11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a.m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at the weekend.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0C0E88D-4CCF-4469-87DA-54C0091A5E99}"/>
              </a:ext>
            </a:extLst>
          </p:cNvPr>
          <p:cNvSpPr txBox="1"/>
          <p:nvPr/>
        </p:nvSpPr>
        <p:spPr>
          <a:xfrm>
            <a:off x="523875" y="2059783"/>
            <a:ext cx="963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2.The bus is leaving at 8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tomorrow.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2088CA-B3B1-4178-A63C-67BBF2467002}"/>
              </a:ext>
            </a:extLst>
          </p:cNvPr>
          <p:cNvSpPr txBox="1"/>
          <p:nvPr/>
        </p:nvSpPr>
        <p:spPr>
          <a:xfrm>
            <a:off x="523875" y="2995614"/>
            <a:ext cx="963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3.My best friend hate fishing, but she likes collecting stamps.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91FD4A4-7986-4147-A867-E392AC6FFA42}"/>
              </a:ext>
            </a:extLst>
          </p:cNvPr>
          <p:cNvSpPr txBox="1"/>
          <p:nvPr/>
        </p:nvSpPr>
        <p:spPr>
          <a:xfrm>
            <a:off x="523875" y="3931445"/>
            <a:ext cx="963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4.Do you prefer chat with your friends online?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11F947-17F6-4D04-8163-33D8B5926450}"/>
              </a:ext>
            </a:extLst>
          </p:cNvPr>
          <p:cNvSpPr txBox="1"/>
          <p:nvPr/>
        </p:nvSpPr>
        <p:spPr>
          <a:xfrm>
            <a:off x="523875" y="4867277"/>
            <a:ext cx="963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I stayed up late last night at 11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p.m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because I had to finish my English project.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1D77E9F9-7F75-46B6-AD3A-64874822783E}"/>
              </a:ext>
            </a:extLst>
          </p:cNvPr>
          <p:cNvCxnSpPr>
            <a:cxnSpLocks/>
          </p:cNvCxnSpPr>
          <p:nvPr/>
        </p:nvCxnSpPr>
        <p:spPr>
          <a:xfrm>
            <a:off x="6191250" y="1695450"/>
            <a:ext cx="609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34FE65E-9AFE-4CD0-9ED6-3FFC073A358E}"/>
              </a:ext>
            </a:extLst>
          </p:cNvPr>
          <p:cNvSpPr txBox="1"/>
          <p:nvPr/>
        </p:nvSpPr>
        <p:spPr>
          <a:xfrm>
            <a:off x="6191250" y="1657350"/>
            <a:ext cx="895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C9F13494-5849-4B3E-A2B0-5DB414C6A202}"/>
              </a:ext>
            </a:extLst>
          </p:cNvPr>
          <p:cNvCxnSpPr>
            <a:cxnSpLocks/>
          </p:cNvCxnSpPr>
          <p:nvPr/>
        </p:nvCxnSpPr>
        <p:spPr>
          <a:xfrm>
            <a:off x="2066925" y="2571750"/>
            <a:ext cx="13335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805D03A-1965-4B2E-AE21-383613D76FCC}"/>
              </a:ext>
            </a:extLst>
          </p:cNvPr>
          <p:cNvSpPr txBox="1"/>
          <p:nvPr/>
        </p:nvSpPr>
        <p:spPr>
          <a:xfrm>
            <a:off x="2152649" y="2571750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leaves</a:t>
            </a:r>
          </a:p>
        </p:txBody>
      </p: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A39A0CF9-6B0B-4EF3-8A23-47405F257B92}"/>
              </a:ext>
            </a:extLst>
          </p:cNvPr>
          <p:cNvCxnSpPr>
            <a:cxnSpLocks/>
          </p:cNvCxnSpPr>
          <p:nvPr/>
        </p:nvCxnSpPr>
        <p:spPr>
          <a:xfrm>
            <a:off x="2838450" y="3505200"/>
            <a:ext cx="609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1642860-E68D-4061-B3B5-510CE76550F1}"/>
              </a:ext>
            </a:extLst>
          </p:cNvPr>
          <p:cNvSpPr txBox="1"/>
          <p:nvPr/>
        </p:nvSpPr>
        <p:spPr>
          <a:xfrm>
            <a:off x="2695574" y="3543300"/>
            <a:ext cx="130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hates</a:t>
            </a:r>
          </a:p>
        </p:txBody>
      </p: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B116BE2B-B604-4E12-8A67-F3391F163603}"/>
              </a:ext>
            </a:extLst>
          </p:cNvPr>
          <p:cNvCxnSpPr>
            <a:cxnSpLocks/>
          </p:cNvCxnSpPr>
          <p:nvPr/>
        </p:nvCxnSpPr>
        <p:spPr>
          <a:xfrm>
            <a:off x="2876550" y="4371975"/>
            <a:ext cx="609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ED92CCC-3C87-41BC-810C-AFD9C600FD89}"/>
              </a:ext>
            </a:extLst>
          </p:cNvPr>
          <p:cNvSpPr txBox="1"/>
          <p:nvPr/>
        </p:nvSpPr>
        <p:spPr>
          <a:xfrm>
            <a:off x="2676524" y="4410075"/>
            <a:ext cx="16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chatting</a:t>
            </a: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771CC1D6-B2EE-4D25-80EA-E2EDD0539770}"/>
              </a:ext>
            </a:extLst>
          </p:cNvPr>
          <p:cNvCxnSpPr>
            <a:cxnSpLocks/>
          </p:cNvCxnSpPr>
          <p:nvPr/>
        </p:nvCxnSpPr>
        <p:spPr>
          <a:xfrm>
            <a:off x="4333875" y="5305425"/>
            <a:ext cx="4095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408B6A59-9930-4CDF-8905-D77BCF6A49D0}"/>
              </a:ext>
            </a:extLst>
          </p:cNvPr>
          <p:cNvSpPr txBox="1"/>
          <p:nvPr/>
        </p:nvSpPr>
        <p:spPr>
          <a:xfrm>
            <a:off x="3800474" y="5467350"/>
            <a:ext cx="169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</a:p>
        </p:txBody>
      </p:sp>
    </p:spTree>
    <p:extLst>
      <p:ext uri="{BB962C8B-B14F-4D97-AF65-F5344CB8AC3E}">
        <p14:creationId xmlns:p14="http://schemas.microsoft.com/office/powerpoint/2010/main" val="419924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2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6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10514" y="1709044"/>
            <a:ext cx="695824" cy="6958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1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5520" y="403641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 Consonant Blend Sound - SK Blend Song and Practice">
            <a:hlinkClick r:id="" action="ppaction://media"/>
            <a:extLst>
              <a:ext uri="{FF2B5EF4-FFF2-40B4-BE49-F238E27FC236}">
                <a16:creationId xmlns:a16="http://schemas.microsoft.com/office/drawing/2014/main" id="{87D97B7A-B29E-4BC2-A51B-A536EF077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0650" y="717550"/>
            <a:ext cx="952782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F7648EE-F35A-4AB0-9646-7616732D84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23" b="1"/>
          <a:stretch/>
        </p:blipFill>
        <p:spPr>
          <a:xfrm>
            <a:off x="2147887" y="381000"/>
            <a:ext cx="8722472" cy="33909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683A2B5-1BF8-4290-9A6E-540B2772475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3929062"/>
            <a:ext cx="8942240" cy="58578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2F11708-33AA-4120-8813-A1B3C806FDB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587" y="4867274"/>
            <a:ext cx="8683096" cy="5810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3294466-66FC-4664-AF2E-2825786AC0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500" y="5772149"/>
            <a:ext cx="8724900" cy="486881"/>
          </a:xfrm>
          <a:prstGeom prst="rect">
            <a:avLst/>
          </a:prstGeom>
        </p:spPr>
      </p:pic>
      <p:pic>
        <p:nvPicPr>
          <p:cNvPr id="6" name="CD1 TRACK 11">
            <a:hlinkClick r:id="" action="ppaction://media"/>
            <a:extLst>
              <a:ext uri="{FF2B5EF4-FFF2-40B4-BE49-F238E27FC236}">
                <a16:creationId xmlns:a16="http://schemas.microsoft.com/office/drawing/2014/main" id="{C573A18E-AC0E-472E-B3A4-B513AC885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93067" y="2141570"/>
            <a:ext cx="487363" cy="487363"/>
          </a:xfrm>
          <a:prstGeom prst="rect">
            <a:avLst/>
          </a:prstGeom>
        </p:spPr>
      </p:pic>
      <p:pic>
        <p:nvPicPr>
          <p:cNvPr id="8" name="CD1 TRACK 12">
            <a:hlinkClick r:id="" action="ppaction://media"/>
            <a:extLst>
              <a:ext uri="{FF2B5EF4-FFF2-40B4-BE49-F238E27FC236}">
                <a16:creationId xmlns:a16="http://schemas.microsoft.com/office/drawing/2014/main" id="{02DCF42F-EDA4-4872-BAD3-C5EA18B930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1497" y="4096550"/>
            <a:ext cx="487363" cy="487363"/>
          </a:xfrm>
          <a:prstGeom prst="rect">
            <a:avLst/>
          </a:prstGeom>
        </p:spPr>
      </p:pic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A707FA7-1AEE-47E9-8469-6A983354B6E1}"/>
              </a:ext>
            </a:extLst>
          </p:cNvPr>
          <p:cNvCxnSpPr>
            <a:cxnSpLocks/>
          </p:cNvCxnSpPr>
          <p:nvPr/>
        </p:nvCxnSpPr>
        <p:spPr>
          <a:xfrm>
            <a:off x="3362325" y="5200650"/>
            <a:ext cx="12573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5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55B70BC-ECEA-4E7C-BE65-68A08C27F3A8}"/>
              </a:ext>
            </a:extLst>
          </p:cNvPr>
          <p:cNvSpPr txBox="1"/>
          <p:nvPr/>
        </p:nvSpPr>
        <p:spPr>
          <a:xfrm>
            <a:off x="438150" y="1906965"/>
            <a:ext cx="98107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Hi, Daniel. What's up?</a:t>
            </a:r>
          </a:p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Oh, hey, Josh.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you want to come with me to a sewing class ___ Thursday evening?</a:t>
            </a:r>
          </a:p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Sorry, I can't. I have table tennis practice ___ 9 p.m.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But, do you want to watch a soccer game ___ Saturday morning?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Maybe. When is it?</a:t>
            </a:r>
          </a:p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It's ______ 9 a.m. ___ 11:30 a.m.</a:t>
            </a:r>
          </a:p>
          <a:p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OK. Sounds great. See you there. </a:t>
            </a:r>
          </a:p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See you there.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3F89414-5932-4D88-9E15-3F078D4E5B95}"/>
              </a:ext>
            </a:extLst>
          </p:cNvPr>
          <p:cNvSpPr txBox="1"/>
          <p:nvPr/>
        </p:nvSpPr>
        <p:spPr>
          <a:xfrm>
            <a:off x="2695575" y="600760"/>
            <a:ext cx="7353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the conversation. Fill in the blanks with the correct prepositions. Swap the roles. 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2BC89AD0-9FCD-4AF5-9D3D-3EB41ADD30C8}"/>
              </a:ext>
            </a:extLst>
          </p:cNvPr>
          <p:cNvSpPr txBox="1"/>
          <p:nvPr/>
        </p:nvSpPr>
        <p:spPr>
          <a:xfrm>
            <a:off x="7898023" y="2593676"/>
            <a:ext cx="70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6C7B9A7F-20BE-447E-BA46-FE22582ECBE6}"/>
              </a:ext>
            </a:extLst>
          </p:cNvPr>
          <p:cNvSpPr txBox="1"/>
          <p:nvPr/>
        </p:nvSpPr>
        <p:spPr>
          <a:xfrm>
            <a:off x="7145548" y="3289001"/>
            <a:ext cx="70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2984909-3B21-48C8-9B9E-F491B5D33404}"/>
              </a:ext>
            </a:extLst>
          </p:cNvPr>
          <p:cNvSpPr txBox="1"/>
          <p:nvPr/>
        </p:nvSpPr>
        <p:spPr>
          <a:xfrm>
            <a:off x="6173998" y="3746201"/>
            <a:ext cx="707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A6B12F3-6F88-4674-BDC5-BE3DA9F3E702}"/>
              </a:ext>
            </a:extLst>
          </p:cNvPr>
          <p:cNvSpPr txBox="1"/>
          <p:nvPr/>
        </p:nvSpPr>
        <p:spPr>
          <a:xfrm>
            <a:off x="2135397" y="4384376"/>
            <a:ext cx="100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from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C3502D9-F05E-4F76-B14E-F752E2E84E76}"/>
              </a:ext>
            </a:extLst>
          </p:cNvPr>
          <p:cNvSpPr txBox="1"/>
          <p:nvPr/>
        </p:nvSpPr>
        <p:spPr>
          <a:xfrm>
            <a:off x="3973722" y="4422476"/>
            <a:ext cx="100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45455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64296D0-C74F-4F1C-A246-C5A5CB9714D2}"/>
              </a:ext>
            </a:extLst>
          </p:cNvPr>
          <p:cNvSpPr txBox="1"/>
          <p:nvPr/>
        </p:nvSpPr>
        <p:spPr>
          <a:xfrm>
            <a:off x="419100" y="1424692"/>
            <a:ext cx="6686550" cy="4409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Hi Daniel. What’s up?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Oh, hey, Josh.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Do you want to come with me to a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rollerskating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competition on Wednesday afternoon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Sorry, I can’t. I have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basketball practice at 4 p.m.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But do you want to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play a board game on Saturday evening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Maybe. When is it?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6 p.m. to 8:30 p.m.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Sorry, I can’t. Let’s go another time.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OK. No problem. Talk to you later.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8605041-C3CE-4B2A-9760-53645C4B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163" y="1524000"/>
            <a:ext cx="3175559" cy="4724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D5D7F32-4A1C-4518-9154-510165B94F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599" y="681037"/>
            <a:ext cx="9218935" cy="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9E65B16-E566-44CF-A4FD-BBB827E7B7CF}"/>
              </a:ext>
            </a:extLst>
          </p:cNvPr>
          <p:cNvSpPr txBox="1"/>
          <p:nvPr/>
        </p:nvSpPr>
        <p:spPr>
          <a:xfrm>
            <a:off x="523875" y="1615192"/>
            <a:ext cx="5648325" cy="4409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Hi Daniel. What’s up?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Oh, hey, Josh.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Do you want to come with me to a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cycling competition on Thursday morning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Sorry, I can’t. I have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knitting class at 11:30 a.m.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But do you want to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a dance class on Sunday morning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Maybe. When is it?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8:30 a.m. to 11:30 a.m.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Josh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Sorry, I can’t. Maybe next weekend.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Daniel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OK. See you soon.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AD07B2F-DBFD-468B-9864-8F8E1A38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75" y="1509712"/>
            <a:ext cx="2630869" cy="480536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2B32AF6-FBDB-4E6B-964D-0F5CC51224B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8299" y="757238"/>
            <a:ext cx="9069033" cy="5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38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E36CFA-AD86-42D3-8D7E-788A2460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06"/>
          <a:stretch/>
        </p:blipFill>
        <p:spPr>
          <a:xfrm>
            <a:off x="1458829" y="390525"/>
            <a:ext cx="9384279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28027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807</Words>
  <Application>Microsoft Office PowerPoint</Application>
  <PresentationFormat>Màn hình rộng</PresentationFormat>
  <Paragraphs>83</Paragraphs>
  <Slides>15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11</cp:revision>
  <dcterms:created xsi:type="dcterms:W3CDTF">2023-06-03T09:47:28Z</dcterms:created>
  <dcterms:modified xsi:type="dcterms:W3CDTF">2023-06-08T13:43:25Z</dcterms:modified>
</cp:coreProperties>
</file>