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50" r:id="rId2"/>
    <p:sldId id="351" r:id="rId3"/>
    <p:sldId id="256" r:id="rId4"/>
    <p:sldId id="349" r:id="rId5"/>
    <p:sldId id="259" r:id="rId6"/>
    <p:sldId id="257" r:id="rId7"/>
    <p:sldId id="353" r:id="rId8"/>
    <p:sldId id="354" r:id="rId9"/>
    <p:sldId id="355" r:id="rId10"/>
    <p:sldId id="356" r:id="rId11"/>
    <p:sldId id="357" r:id="rId12"/>
    <p:sldId id="358" r:id="rId13"/>
    <p:sldId id="359" r:id="rId14"/>
    <p:sldId id="421" r:id="rId15"/>
    <p:sldId id="352" r:id="rId16"/>
    <p:sldId id="360" r:id="rId17"/>
    <p:sldId id="362" r:id="rId18"/>
    <p:sldId id="361" r:id="rId19"/>
    <p:sldId id="363" r:id="rId20"/>
    <p:sldId id="368" r:id="rId21"/>
    <p:sldId id="423" r:id="rId22"/>
    <p:sldId id="422" r:id="rId23"/>
    <p:sldId id="365" r:id="rId24"/>
    <p:sldId id="366" r:id="rId25"/>
    <p:sldId id="419" r:id="rId26"/>
    <p:sldId id="274" r:id="rId27"/>
    <p:sldId id="369" r:id="rId28"/>
    <p:sldId id="42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0B3BBC-89DD-4609-B6C7-2C71621ABC2E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FAE60-0937-4CD1-BFF4-FBA454BEB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42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9FFA82-680D-4A9F-89B1-1DA892B1EE0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270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EDC8F-66D3-4616-9B06-B802E294DE8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11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E52DF4B-7B3E-40B4-858C-046A922B4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046DD9F-A0A8-4294-AC7E-5F785C2C2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AFA475-570C-4069-8FE5-A9A59EE55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9FFE367-024F-40F7-9944-A26CC81B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C72819-F17A-43AB-B738-75CEC99C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83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A7C358-FCA3-4BC2-832A-15F6D21E6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76EA7C9-C2A2-46C0-89AD-1502D2641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46BF522-FB77-45FB-9CCC-373DEDDCE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7FBFF1-AED6-4D28-ADCE-39993A4F6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D16E441-2098-4352-A2AE-35FD3ECE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8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7DB0838-0E9D-435C-AB8F-7A8F9FBA0B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6EE049E-12CE-4B95-B0CF-DD0348E0B3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66983DE-50F6-4666-AF51-B5ADD9D54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77A4C3-4D6B-4D05-8948-DEAB90528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556916A-85A0-454C-B967-DCCEF74B2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25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9B2C3B6-4B4F-4174-9C9D-CBB0F7DB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34DF5DA-D91E-4FA0-910E-B5A5611D9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1476777-83AD-41DE-BDDE-42E2F835A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9608E42-F32B-4ADF-84B5-DC745EED0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FF3CD7-5B94-4C14-9987-00861F8DA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2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819FE8-B9B6-4E13-B7D6-00F452405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E82FB9-C7AA-4EB4-85C2-641F1A324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489D25-E522-486B-A557-9514FCE82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0CA760-61AA-41C9-9CDC-F7FC2E365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BEE9C4-9A09-4D31-9F4B-657DCA61E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3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007686-8DC2-47C6-8501-4F1604A1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1528772-C768-4850-81ED-979F9EF40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91E956-291E-4E85-8A3E-F8EDC6D62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553D6E-8224-42AC-B96A-EE46CAA0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CD7ED64-0B32-4775-8F70-60CE83D0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0B34154-95F4-419E-9534-5DF34FCC9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74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110054-61A6-4131-A174-B10986E5A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BEB836E-36F9-485E-918E-327E4CE91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9F80B5-A304-4B46-B825-959264FAC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E572504-7889-4B3F-ACB1-557510326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1880568-FFFE-4F0B-ADB9-513340D805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8F56345-6878-405A-ABB4-C1B24DE66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B2FF8F2-A0D2-4F09-894C-0A2BDCFA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C4D7EDD-75E8-46F4-9DC5-5C5D47B07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66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49D4BED-1C0E-4610-B684-A9DD3569D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E55D6B6-A9CA-43E2-A6AB-C98B022D4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1CB2210-02D0-4FF8-81FC-777B470ED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F9DB1D5-004C-4879-8AC5-3C2D7068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8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D32A9D1-B4E4-49C0-B0CA-A1ABA5A33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F5B8069C-F67A-4561-B11C-6CF410DD9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EDD1604-DF69-4F69-ADB4-BE3E29C87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58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875EE95-C86A-40E1-88F0-E8D830D1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CC2CD07-BB70-4FDD-AA69-B51B54401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3EE0E82-5A79-46F8-837F-193E54A25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5512EF-3CB1-4031-9442-A827D237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C34921-4CAE-42AA-B70F-B746FD5C3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21170E-D527-4B56-9C96-6EA3BCD2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6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51FDD-88C4-469C-A94B-D7B50C1F3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849A95F-72D3-48B8-9CF8-901589521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0FFC0E0-0CFF-4FC9-810C-FE4EB16DF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F73F545-6157-4C93-9186-4116535E6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B42738F-6ACB-4782-82FA-8F48A1993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5967C33-93E8-411A-93BC-CC7781583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0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DE47DED-D1E0-4F9F-BBE7-C37901426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78F988-4053-4B25-BAC9-A8374733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782DAD-9491-40D0-B96E-B4495C652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4ABB4-3F74-4274-89C6-0D9CF71A6ACE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461EDF-7517-45D8-B962-E11B592D1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EEE916F-B7F1-4341-82A7-C1A951841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8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microsoft.com/office/2007/relationships/media" Target="../media/media10.mp3"/><Relationship Id="rId7" Type="http://schemas.openxmlformats.org/officeDocument/2006/relationships/image" Target="../media/image13.sv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p3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12.mp3"/><Relationship Id="rId7" Type="http://schemas.openxmlformats.org/officeDocument/2006/relationships/image" Target="../media/image13.sv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p3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microsoft.com/office/2007/relationships/media" Target="../media/media14.mp3"/><Relationship Id="rId7" Type="http://schemas.openxmlformats.org/officeDocument/2006/relationships/image" Target="../media/image13.sv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p3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media" Target="../media/media16.mp3"/><Relationship Id="rId7" Type="http://schemas.openxmlformats.org/officeDocument/2006/relationships/image" Target="../media/image13.sv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mp3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15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9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9.mp3"/><Relationship Id="rId1" Type="http://schemas.openxmlformats.org/officeDocument/2006/relationships/audio" Target="NULL" TargetMode="Externa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9.mp3"/><Relationship Id="rId1" Type="http://schemas.openxmlformats.org/officeDocument/2006/relationships/audio" Target="NULL" TargetMode="Externa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9.mp3"/><Relationship Id="rId1" Type="http://schemas.openxmlformats.org/officeDocument/2006/relationships/audio" Target="NULL" TargetMode="Externa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ngall.com/green-tick-png/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34.png"/><Relationship Id="rId5" Type="http://schemas.openxmlformats.org/officeDocument/2006/relationships/image" Target="../media/image15.png"/><Relationship Id="rId4" Type="http://schemas.openxmlformats.org/officeDocument/2006/relationships/image" Target="../media/image33.png"/><Relationship Id="rId9" Type="http://schemas.openxmlformats.org/officeDocument/2006/relationships/hyperlink" Target="https://creativecommons.org/licenses/by-nc/3.0/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24.mp3"/><Relationship Id="rId13" Type="http://schemas.microsoft.com/office/2007/relationships/media" Target="../media/media27.mp3"/><Relationship Id="rId18" Type="http://schemas.openxmlformats.org/officeDocument/2006/relationships/notesSlide" Target="../notesSlides/notesSlide1.xml"/><Relationship Id="rId3" Type="http://schemas.microsoft.com/office/2007/relationships/media" Target="../media/media22.mp3"/><Relationship Id="rId7" Type="http://schemas.microsoft.com/office/2007/relationships/media" Target="../media/media24.mp3"/><Relationship Id="rId12" Type="http://schemas.openxmlformats.org/officeDocument/2006/relationships/audio" Target="../media/media26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6" Type="http://schemas.openxmlformats.org/officeDocument/2006/relationships/audio" Target="../media/media28.mp3"/><Relationship Id="rId1" Type="http://schemas.microsoft.com/office/2007/relationships/media" Target="../media/media21.mp3"/><Relationship Id="rId6" Type="http://schemas.openxmlformats.org/officeDocument/2006/relationships/audio" Target="../media/media23.mp3"/><Relationship Id="rId11" Type="http://schemas.microsoft.com/office/2007/relationships/media" Target="../media/media26.mp3"/><Relationship Id="rId5" Type="http://schemas.microsoft.com/office/2007/relationships/media" Target="../media/media23.mp3"/><Relationship Id="rId15" Type="http://schemas.microsoft.com/office/2007/relationships/media" Target="../media/media28.mp3"/><Relationship Id="rId10" Type="http://schemas.openxmlformats.org/officeDocument/2006/relationships/audio" Target="../media/media25.mp3"/><Relationship Id="rId19" Type="http://schemas.openxmlformats.org/officeDocument/2006/relationships/image" Target="../media/image15.png"/><Relationship Id="rId4" Type="http://schemas.openxmlformats.org/officeDocument/2006/relationships/audio" Target="../media/media22.mp3"/><Relationship Id="rId9" Type="http://schemas.microsoft.com/office/2007/relationships/media" Target="../media/media25.mp3"/><Relationship Id="rId14" Type="http://schemas.openxmlformats.org/officeDocument/2006/relationships/audio" Target="../media/media27.mp3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microsoft.com/office/2007/relationships/media" Target="../media/media2.mp3"/><Relationship Id="rId7" Type="http://schemas.openxmlformats.org/officeDocument/2006/relationships/image" Target="../media/image13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microsoft.com/office/2007/relationships/media" Target="../media/media4.mp3"/><Relationship Id="rId7" Type="http://schemas.openxmlformats.org/officeDocument/2006/relationships/image" Target="../media/image13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media" Target="../media/media6.mp3"/><Relationship Id="rId7" Type="http://schemas.openxmlformats.org/officeDocument/2006/relationships/image" Target="../media/image13.sv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media" Target="../media/media8.mp3"/><Relationship Id="rId7" Type="http://schemas.openxmlformats.org/officeDocument/2006/relationships/image" Target="../media/image13.sv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12C5AB53-1495-4AF6-A524-76561CC07F28}"/>
              </a:ext>
            </a:extLst>
          </p:cNvPr>
          <p:cNvSpPr txBox="1"/>
          <p:nvPr/>
        </p:nvSpPr>
        <p:spPr>
          <a:xfrm>
            <a:off x="1092860" y="1644950"/>
            <a:ext cx="9727540" cy="4971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50000"/>
              </a:lnSpc>
              <a:buFontTx/>
              <a:buAutoNum type="arabicPeriod"/>
            </a:pP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prstClr val="black"/>
                </a:solidFill>
              </a:rPr>
              <a:t>A. ch</a:t>
            </a:r>
            <a:r>
              <a:rPr lang="en-US" sz="3200" u="sng" dirty="0">
                <a:solidFill>
                  <a:prstClr val="black"/>
                </a:solidFill>
              </a:rPr>
              <a:t>a</a:t>
            </a:r>
            <a:r>
              <a:rPr lang="en-US" sz="3200" dirty="0">
                <a:solidFill>
                  <a:prstClr val="black"/>
                </a:solidFill>
              </a:rPr>
              <a:t>t          B. h</a:t>
            </a:r>
            <a:r>
              <a:rPr lang="en-US" sz="3200" u="sng" dirty="0">
                <a:solidFill>
                  <a:prstClr val="black"/>
                </a:solidFill>
              </a:rPr>
              <a:t>a</a:t>
            </a:r>
            <a:r>
              <a:rPr lang="en-US" sz="3200" dirty="0">
                <a:solidFill>
                  <a:prstClr val="black"/>
                </a:solidFill>
              </a:rPr>
              <a:t>ng             C. h</a:t>
            </a:r>
            <a:r>
              <a:rPr lang="en-US" sz="3200" u="sng" dirty="0">
                <a:solidFill>
                  <a:prstClr val="black"/>
                </a:solidFill>
              </a:rPr>
              <a:t>a</a:t>
            </a:r>
            <a:r>
              <a:rPr lang="en-US" sz="3200" dirty="0">
                <a:solidFill>
                  <a:prstClr val="black"/>
                </a:solidFill>
              </a:rPr>
              <a:t>nd               D. b</a:t>
            </a:r>
            <a:r>
              <a:rPr lang="en-US" sz="3200" u="sng" dirty="0">
                <a:solidFill>
                  <a:prstClr val="black"/>
                </a:solidFill>
              </a:rPr>
              <a:t>a</a:t>
            </a:r>
            <a:r>
              <a:rPr lang="en-US" sz="3200" dirty="0">
                <a:solidFill>
                  <a:prstClr val="black"/>
                </a:solidFill>
              </a:rPr>
              <a:t>ll</a:t>
            </a:r>
          </a:p>
          <a:p>
            <a:pPr>
              <a:lnSpc>
                <a:spcPct val="250000"/>
              </a:lnSpc>
            </a:pPr>
            <a:r>
              <a:rPr lang="en-US" sz="3200" dirty="0">
                <a:solidFill>
                  <a:prstClr val="black"/>
                </a:solidFill>
              </a:rPr>
              <a:t>2. A. b</a:t>
            </a:r>
            <a:r>
              <a:rPr lang="en-US" sz="3200" u="sng" dirty="0">
                <a:solidFill>
                  <a:prstClr val="black"/>
                </a:solidFill>
              </a:rPr>
              <a:t>o</a:t>
            </a:r>
            <a:r>
              <a:rPr lang="en-US" sz="3200" dirty="0">
                <a:solidFill>
                  <a:prstClr val="black"/>
                </a:solidFill>
              </a:rPr>
              <a:t>ard       B. r</a:t>
            </a:r>
            <a:r>
              <a:rPr lang="en-US" sz="3200" u="sng" dirty="0">
                <a:solidFill>
                  <a:prstClr val="black"/>
                </a:solidFill>
              </a:rPr>
              <a:t>o</a:t>
            </a:r>
            <a:r>
              <a:rPr lang="en-US" sz="3200" dirty="0">
                <a:solidFill>
                  <a:prstClr val="black"/>
                </a:solidFill>
              </a:rPr>
              <a:t>ck              C. sp</a:t>
            </a:r>
            <a:r>
              <a:rPr lang="en-US" sz="3200" u="sng" dirty="0">
                <a:solidFill>
                  <a:prstClr val="black"/>
                </a:solidFill>
              </a:rPr>
              <a:t>o</a:t>
            </a:r>
            <a:r>
              <a:rPr lang="en-US" sz="3200" dirty="0">
                <a:solidFill>
                  <a:prstClr val="black"/>
                </a:solidFill>
              </a:rPr>
              <a:t>rt               D. sh</a:t>
            </a:r>
            <a:r>
              <a:rPr lang="en-US" sz="3200" u="sng" dirty="0">
                <a:solidFill>
                  <a:prstClr val="black"/>
                </a:solidFill>
              </a:rPr>
              <a:t>o</a:t>
            </a:r>
            <a:r>
              <a:rPr lang="en-US" sz="3200" dirty="0">
                <a:solidFill>
                  <a:prstClr val="black"/>
                </a:solidFill>
              </a:rPr>
              <a:t>rts</a:t>
            </a:r>
          </a:p>
          <a:p>
            <a:pPr>
              <a:lnSpc>
                <a:spcPct val="250000"/>
              </a:lnSpc>
            </a:pPr>
            <a:r>
              <a:rPr lang="en-US" sz="3200" dirty="0">
                <a:solidFill>
                  <a:prstClr val="black"/>
                </a:solidFill>
              </a:rPr>
              <a:t>3. A. f</a:t>
            </a:r>
            <a:r>
              <a:rPr lang="en-US" sz="3200" u="sng" dirty="0">
                <a:solidFill>
                  <a:prstClr val="black"/>
                </a:solidFill>
              </a:rPr>
              <a:t>i</a:t>
            </a:r>
            <a:r>
              <a:rPr lang="en-US" sz="3200" dirty="0">
                <a:solidFill>
                  <a:prstClr val="black"/>
                </a:solidFill>
              </a:rPr>
              <a:t>shing      B. cl</a:t>
            </a:r>
            <a:r>
              <a:rPr lang="en-US" sz="3200" u="sng" dirty="0">
                <a:solidFill>
                  <a:prstClr val="black"/>
                </a:solidFill>
              </a:rPr>
              <a:t>i</a:t>
            </a:r>
            <a:r>
              <a:rPr lang="en-US" sz="3200" dirty="0">
                <a:solidFill>
                  <a:prstClr val="black"/>
                </a:solidFill>
              </a:rPr>
              <a:t>mbing      C. kn</a:t>
            </a:r>
            <a:r>
              <a:rPr lang="en-US" sz="3200" u="sng" dirty="0">
                <a:solidFill>
                  <a:prstClr val="black"/>
                </a:solidFill>
              </a:rPr>
              <a:t>i</a:t>
            </a:r>
            <a:r>
              <a:rPr lang="en-US" sz="3200" dirty="0">
                <a:solidFill>
                  <a:prstClr val="black"/>
                </a:solidFill>
              </a:rPr>
              <a:t>tting           D. k</a:t>
            </a:r>
            <a:r>
              <a:rPr lang="en-US" sz="3200" u="sng" dirty="0">
                <a:solidFill>
                  <a:prstClr val="black"/>
                </a:solidFill>
              </a:rPr>
              <a:t>i</a:t>
            </a:r>
            <a:r>
              <a:rPr lang="en-US" sz="3200" dirty="0">
                <a:solidFill>
                  <a:prstClr val="black"/>
                </a:solidFill>
              </a:rPr>
              <a:t>cking</a:t>
            </a:r>
          </a:p>
          <a:p>
            <a:pPr>
              <a:lnSpc>
                <a:spcPct val="250000"/>
              </a:lnSpc>
            </a:pPr>
            <a:r>
              <a:rPr lang="en-US" sz="3200" dirty="0">
                <a:solidFill>
                  <a:prstClr val="black"/>
                </a:solidFill>
              </a:rPr>
              <a:t>      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0367420-780F-47D3-ACF5-E99940D9B799}"/>
              </a:ext>
            </a:extLst>
          </p:cNvPr>
          <p:cNvSpPr txBox="1"/>
          <p:nvPr/>
        </p:nvSpPr>
        <p:spPr>
          <a:xfrm>
            <a:off x="1419224" y="924610"/>
            <a:ext cx="91821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word whose underlined part is pronounced differently form that of the others.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FC4EBC4-AE82-42F1-ACEA-00470EF9A9E3}"/>
              </a:ext>
            </a:extLst>
          </p:cNvPr>
          <p:cNvSpPr txBox="1"/>
          <p:nvPr/>
        </p:nvSpPr>
        <p:spPr>
          <a:xfrm>
            <a:off x="1562099" y="2876550"/>
            <a:ext cx="8582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</a:rPr>
              <a:t>tʃæt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/            /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</a:rPr>
              <a:t>hæŋ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/         /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</a:rPr>
              <a:t>hænd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/            /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</a:rPr>
              <a:t>bɔːl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" name="Oval 3">
            <a:extLst>
              <a:ext uri="{FF2B5EF4-FFF2-40B4-BE49-F238E27FC236}">
                <a16:creationId xmlns:a16="http://schemas.microsoft.com/office/drawing/2014/main" id="{9169C144-1F70-4769-AE26-5B008C2CDC17}"/>
              </a:ext>
            </a:extLst>
          </p:cNvPr>
          <p:cNvSpPr/>
          <p:nvPr/>
        </p:nvSpPr>
        <p:spPr>
          <a:xfrm>
            <a:off x="8613655" y="2305409"/>
            <a:ext cx="586596" cy="543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041BA53-E79E-4A1C-9AF9-7BF2CEB96DAF}"/>
              </a:ext>
            </a:extLst>
          </p:cNvPr>
          <p:cNvSpPr txBox="1"/>
          <p:nvPr/>
        </p:nvSpPr>
        <p:spPr>
          <a:xfrm>
            <a:off x="1466848" y="4095750"/>
            <a:ext cx="10077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 /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</a:rPr>
              <a:t>bɔːrd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/          /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</a:rPr>
              <a:t>rɑːk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/            /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</a:rPr>
              <a:t>spɔːrt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/         /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</a:rPr>
              <a:t>ʃɔːrts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63CACE4-944E-4B85-8AD0-1368281E485E}"/>
              </a:ext>
            </a:extLst>
          </p:cNvPr>
          <p:cNvSpPr txBox="1"/>
          <p:nvPr/>
        </p:nvSpPr>
        <p:spPr>
          <a:xfrm>
            <a:off x="1238248" y="5334000"/>
            <a:ext cx="10077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/ˈ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</a:rPr>
              <a:t>fɪʃɪŋ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/           /ˈ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</a:rPr>
              <a:t>klaɪmɪŋ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/       /ˈ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</a:rPr>
              <a:t>nɪtɪŋ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/               /ˈ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</a:rPr>
              <a:t>kɪkɪŋ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3" name="Oval 3">
            <a:extLst>
              <a:ext uri="{FF2B5EF4-FFF2-40B4-BE49-F238E27FC236}">
                <a16:creationId xmlns:a16="http://schemas.microsoft.com/office/drawing/2014/main" id="{7A0B9BE3-F249-4A03-8A01-56B3E05723C6}"/>
              </a:ext>
            </a:extLst>
          </p:cNvPr>
          <p:cNvSpPr/>
          <p:nvPr/>
        </p:nvSpPr>
        <p:spPr>
          <a:xfrm>
            <a:off x="3393955" y="3648434"/>
            <a:ext cx="586596" cy="543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3">
            <a:extLst>
              <a:ext uri="{FF2B5EF4-FFF2-40B4-BE49-F238E27FC236}">
                <a16:creationId xmlns:a16="http://schemas.microsoft.com/office/drawing/2014/main" id="{CC01A13E-1852-4791-810A-73F0D2BFC759}"/>
              </a:ext>
            </a:extLst>
          </p:cNvPr>
          <p:cNvSpPr/>
          <p:nvPr/>
        </p:nvSpPr>
        <p:spPr>
          <a:xfrm>
            <a:off x="3460630" y="4734284"/>
            <a:ext cx="586596" cy="543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61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2" grpId="0"/>
      <p:bldP spid="13" grpId="0" animBg="1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9452A5A9-DF5F-4BA0-A138-F990A1906FB0}"/>
              </a:ext>
            </a:extLst>
          </p:cNvPr>
          <p:cNvGrpSpPr/>
          <p:nvPr/>
        </p:nvGrpSpPr>
        <p:grpSpPr>
          <a:xfrm>
            <a:off x="7208219" y="1152913"/>
            <a:ext cx="3193081" cy="971161"/>
            <a:chOff x="7208219" y="1152913"/>
            <a:chExt cx="3193081" cy="971161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21A75D1-7548-4B5D-84F6-84C89591040D}"/>
                </a:ext>
              </a:extLst>
            </p:cNvPr>
            <p:cNvSpPr/>
            <p:nvPr/>
          </p:nvSpPr>
          <p:spPr>
            <a:xfrm>
              <a:off x="7208219" y="1152913"/>
              <a:ext cx="3193081" cy="971161"/>
            </a:xfrm>
            <a:custGeom>
              <a:avLst/>
              <a:gdLst/>
              <a:ahLst/>
              <a:cxnLst/>
              <a:rect l="l" t="t" r="r" b="b"/>
              <a:pathLst>
                <a:path w="6416344" h="1408922">
                  <a:moveTo>
                    <a:pt x="0" y="0"/>
                  </a:moveTo>
                  <a:lnTo>
                    <a:pt x="6416343" y="0"/>
                  </a:lnTo>
                  <a:lnTo>
                    <a:pt x="6416343" y="1408922"/>
                  </a:lnTo>
                  <a:lnTo>
                    <a:pt x="0" y="1408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id="{0EE64FAC-2408-428E-84A1-D616E2B1FEC2}"/>
                </a:ext>
              </a:extLst>
            </p:cNvPr>
            <p:cNvSpPr/>
            <p:nvPr/>
          </p:nvSpPr>
          <p:spPr>
            <a:xfrm>
              <a:off x="7419975" y="1257300"/>
              <a:ext cx="2724150" cy="6286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538D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practice</a:t>
              </a:r>
            </a:p>
          </p:txBody>
        </p:sp>
      </p:grp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FF9C8D3-EECA-4567-A0EE-8CD69F71EF99}"/>
              </a:ext>
            </a:extLst>
          </p:cNvPr>
          <p:cNvSpPr txBox="1"/>
          <p:nvPr/>
        </p:nvSpPr>
        <p:spPr>
          <a:xfrm>
            <a:off x="504824" y="5848350"/>
            <a:ext cx="10791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way of doing something again and again to help you become better.</a:t>
            </a:r>
          </a:p>
          <a:p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13741E7F-3046-414C-9C1F-3D90AD180049}"/>
              </a:ext>
            </a:extLst>
          </p:cNvPr>
          <p:cNvSpPr/>
          <p:nvPr/>
        </p:nvSpPr>
        <p:spPr>
          <a:xfrm>
            <a:off x="6943724" y="2228849"/>
            <a:ext cx="3781426" cy="676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(</a:t>
            </a:r>
            <a:r>
              <a:rPr lang="en-US" sz="320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n)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 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ˈ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præktɪs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5693D122-933E-4313-AAC8-0A951ED99BA6}"/>
              </a:ext>
            </a:extLst>
          </p:cNvPr>
          <p:cNvSpPr/>
          <p:nvPr/>
        </p:nvSpPr>
        <p:spPr>
          <a:xfrm>
            <a:off x="7449378" y="2960619"/>
            <a:ext cx="2982153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endParaRPr lang="en-US" sz="28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ADDCE3DC-9E46-47E5-9086-F4461A2CE458}"/>
              </a:ext>
            </a:extLst>
          </p:cNvPr>
          <p:cNvSpPr/>
          <p:nvPr/>
        </p:nvSpPr>
        <p:spPr>
          <a:xfrm>
            <a:off x="476167" y="1126382"/>
            <a:ext cx="6705683" cy="4607667"/>
          </a:xfrm>
          <a:custGeom>
            <a:avLst/>
            <a:gdLst/>
            <a:ahLst/>
            <a:cxnLst/>
            <a:rect l="l" t="t" r="r" b="b"/>
            <a:pathLst>
              <a:path w="5350969" h="3344356">
                <a:moveTo>
                  <a:pt x="0" y="0"/>
                </a:moveTo>
                <a:lnTo>
                  <a:pt x="5350969" y="0"/>
                </a:lnTo>
                <a:lnTo>
                  <a:pt x="5350969" y="3344356"/>
                </a:lnTo>
                <a:lnTo>
                  <a:pt x="0" y="33443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2" name="A-way-of-doing-something-again1686101535">
            <a:hlinkClick r:id="" action="ppaction://media"/>
            <a:extLst>
              <a:ext uri="{FF2B5EF4-FFF2-40B4-BE49-F238E27FC236}">
                <a16:creationId xmlns:a16="http://schemas.microsoft.com/office/drawing/2014/main" id="{375A9E94-B18C-42F4-8AB8-963FD57635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99425" y="4775200"/>
            <a:ext cx="406400" cy="406400"/>
          </a:xfrm>
          <a:prstGeom prst="rect">
            <a:avLst/>
          </a:prstGeom>
        </p:spPr>
      </p:pic>
      <p:pic>
        <p:nvPicPr>
          <p:cNvPr id="4" name="practice-1686101550">
            <a:hlinkClick r:id="" action="ppaction://media"/>
            <a:extLst>
              <a:ext uri="{FF2B5EF4-FFF2-40B4-BE49-F238E27FC236}">
                <a16:creationId xmlns:a16="http://schemas.microsoft.com/office/drawing/2014/main" id="{E7257BED-26BD-4F3A-9CB0-4B8B96AF8D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02775" y="558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06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1A65DA8C-586E-4F06-A4CD-E9260A52AC1E}"/>
              </a:ext>
            </a:extLst>
          </p:cNvPr>
          <p:cNvGrpSpPr/>
          <p:nvPr/>
        </p:nvGrpSpPr>
        <p:grpSpPr>
          <a:xfrm>
            <a:off x="7208219" y="1152913"/>
            <a:ext cx="3193081" cy="971161"/>
            <a:chOff x="7208219" y="1152913"/>
            <a:chExt cx="3193081" cy="971161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21A75D1-7548-4B5D-84F6-84C89591040D}"/>
                </a:ext>
              </a:extLst>
            </p:cNvPr>
            <p:cNvSpPr/>
            <p:nvPr/>
          </p:nvSpPr>
          <p:spPr>
            <a:xfrm>
              <a:off x="7208219" y="1152913"/>
              <a:ext cx="3193081" cy="971161"/>
            </a:xfrm>
            <a:custGeom>
              <a:avLst/>
              <a:gdLst/>
              <a:ahLst/>
              <a:cxnLst/>
              <a:rect l="l" t="t" r="r" b="b"/>
              <a:pathLst>
                <a:path w="6416344" h="1408922">
                  <a:moveTo>
                    <a:pt x="0" y="0"/>
                  </a:moveTo>
                  <a:lnTo>
                    <a:pt x="6416343" y="0"/>
                  </a:lnTo>
                  <a:lnTo>
                    <a:pt x="6416343" y="1408922"/>
                  </a:lnTo>
                  <a:lnTo>
                    <a:pt x="0" y="1408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id="{0EE64FAC-2408-428E-84A1-D616E2B1FEC2}"/>
                </a:ext>
              </a:extLst>
            </p:cNvPr>
            <p:cNvSpPr/>
            <p:nvPr/>
          </p:nvSpPr>
          <p:spPr>
            <a:xfrm>
              <a:off x="7419975" y="1257300"/>
              <a:ext cx="2724150" cy="6286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4472C4"/>
                  </a:solidFill>
                </a:rPr>
                <a:t>shuttlecock</a:t>
              </a:r>
              <a:endParaRPr lang="en-US" sz="36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FF9C8D3-EECA-4567-A0EE-8CD69F71EF99}"/>
              </a:ext>
            </a:extLst>
          </p:cNvPr>
          <p:cNvSpPr txBox="1"/>
          <p:nvPr/>
        </p:nvSpPr>
        <p:spPr>
          <a:xfrm>
            <a:off x="571499" y="5505450"/>
            <a:ext cx="10791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sport played by kicking a plastic object with feathers to keep it up in the air OR the object players hit in a game of badminton</a:t>
            </a: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13741E7F-3046-414C-9C1F-3D90AD180049}"/>
              </a:ext>
            </a:extLst>
          </p:cNvPr>
          <p:cNvSpPr/>
          <p:nvPr/>
        </p:nvSpPr>
        <p:spPr>
          <a:xfrm>
            <a:off x="6943724" y="2228849"/>
            <a:ext cx="3781426" cy="676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(</a:t>
            </a:r>
            <a:r>
              <a:rPr lang="en-US" sz="320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n)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/ˈ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ʃʌtlkɒk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5693D122-933E-4313-AAC8-0A951ED99BA6}"/>
              </a:ext>
            </a:extLst>
          </p:cNvPr>
          <p:cNvSpPr/>
          <p:nvPr/>
        </p:nvSpPr>
        <p:spPr>
          <a:xfrm>
            <a:off x="7449378" y="2960619"/>
            <a:ext cx="2982153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28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Khách Tây thích thú với cách người Việt đá cầu: 'Đừng ngạc nhiên nếu bạn  chơi">
            <a:extLst>
              <a:ext uri="{FF2B5EF4-FFF2-40B4-BE49-F238E27FC236}">
                <a16:creationId xmlns:a16="http://schemas.microsoft.com/office/drawing/2014/main" id="{64CCB5B2-CF4B-4E71-B8C2-530704E36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38" y="1247775"/>
            <a:ext cx="6385562" cy="399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-sport-played-by-kicking-a-pl1686101811">
            <a:hlinkClick r:id="" action="ppaction://media"/>
            <a:extLst>
              <a:ext uri="{FF2B5EF4-FFF2-40B4-BE49-F238E27FC236}">
                <a16:creationId xmlns:a16="http://schemas.microsoft.com/office/drawing/2014/main" id="{EF73816F-0993-428B-92B3-D09CA4D08D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13600" y="5080000"/>
            <a:ext cx="406400" cy="406400"/>
          </a:xfrm>
          <a:prstGeom prst="rect">
            <a:avLst/>
          </a:prstGeom>
        </p:spPr>
      </p:pic>
      <p:pic>
        <p:nvPicPr>
          <p:cNvPr id="4" name="shuttlecock-1686101802">
            <a:hlinkClick r:id="" action="ppaction://media"/>
            <a:extLst>
              <a:ext uri="{FF2B5EF4-FFF2-40B4-BE49-F238E27FC236}">
                <a16:creationId xmlns:a16="http://schemas.microsoft.com/office/drawing/2014/main" id="{1E8CCC91-3E14-4133-BD1F-E056FB1BCA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21725" y="5302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6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2BB8DB36-C4BD-4345-A3E7-6716819D8FE4}"/>
              </a:ext>
            </a:extLst>
          </p:cNvPr>
          <p:cNvGrpSpPr/>
          <p:nvPr/>
        </p:nvGrpSpPr>
        <p:grpSpPr>
          <a:xfrm>
            <a:off x="7208219" y="1152913"/>
            <a:ext cx="3193081" cy="971161"/>
            <a:chOff x="7208219" y="1152913"/>
            <a:chExt cx="3193081" cy="971161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21A75D1-7548-4B5D-84F6-84C89591040D}"/>
                </a:ext>
              </a:extLst>
            </p:cNvPr>
            <p:cNvSpPr/>
            <p:nvPr/>
          </p:nvSpPr>
          <p:spPr>
            <a:xfrm>
              <a:off x="7208219" y="1152913"/>
              <a:ext cx="3193081" cy="971161"/>
            </a:xfrm>
            <a:custGeom>
              <a:avLst/>
              <a:gdLst/>
              <a:ahLst/>
              <a:cxnLst/>
              <a:rect l="l" t="t" r="r" b="b"/>
              <a:pathLst>
                <a:path w="6416344" h="1408922">
                  <a:moveTo>
                    <a:pt x="0" y="0"/>
                  </a:moveTo>
                  <a:lnTo>
                    <a:pt x="6416343" y="0"/>
                  </a:lnTo>
                  <a:lnTo>
                    <a:pt x="6416343" y="1408922"/>
                  </a:lnTo>
                  <a:lnTo>
                    <a:pt x="0" y="1408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id="{0EE64FAC-2408-428E-84A1-D616E2B1FEC2}"/>
                </a:ext>
              </a:extLst>
            </p:cNvPr>
            <p:cNvSpPr/>
            <p:nvPr/>
          </p:nvSpPr>
          <p:spPr>
            <a:xfrm>
              <a:off x="7419975" y="1257300"/>
              <a:ext cx="2724150" cy="6286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538D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cycling</a:t>
              </a:r>
            </a:p>
          </p:txBody>
        </p:sp>
      </p:grp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FF9C8D3-EECA-4567-A0EE-8CD69F71EF99}"/>
              </a:ext>
            </a:extLst>
          </p:cNvPr>
          <p:cNvSpPr txBox="1"/>
          <p:nvPr/>
        </p:nvSpPr>
        <p:spPr>
          <a:xfrm>
            <a:off x="1152524" y="5810250"/>
            <a:ext cx="4800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sport of riding a bicycle</a:t>
            </a: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13741E7F-3046-414C-9C1F-3D90AD180049}"/>
              </a:ext>
            </a:extLst>
          </p:cNvPr>
          <p:cNvSpPr/>
          <p:nvPr/>
        </p:nvSpPr>
        <p:spPr>
          <a:xfrm>
            <a:off x="6943724" y="2228849"/>
            <a:ext cx="3781426" cy="676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(</a:t>
            </a:r>
            <a:r>
              <a:rPr lang="en-US" sz="320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n)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 /ˈ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saɪklɪŋ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5693D122-933E-4313-AAC8-0A951ED99BA6}"/>
              </a:ext>
            </a:extLst>
          </p:cNvPr>
          <p:cNvSpPr/>
          <p:nvPr/>
        </p:nvSpPr>
        <p:spPr>
          <a:xfrm>
            <a:off x="7449378" y="2960619"/>
            <a:ext cx="2982153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endParaRPr lang="en-US" sz="28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12BCB29E-51EC-40D5-9698-BEE60C55E8CE}"/>
              </a:ext>
            </a:extLst>
          </p:cNvPr>
          <p:cNvSpPr/>
          <p:nvPr/>
        </p:nvSpPr>
        <p:spPr>
          <a:xfrm>
            <a:off x="598833" y="1146781"/>
            <a:ext cx="6230592" cy="4520594"/>
          </a:xfrm>
          <a:custGeom>
            <a:avLst/>
            <a:gdLst/>
            <a:ahLst/>
            <a:cxnLst/>
            <a:rect l="l" t="t" r="r" b="b"/>
            <a:pathLst>
              <a:path w="7537512" h="5026578">
                <a:moveTo>
                  <a:pt x="0" y="0"/>
                </a:moveTo>
                <a:lnTo>
                  <a:pt x="7537512" y="0"/>
                </a:lnTo>
                <a:lnTo>
                  <a:pt x="7537512" y="5026578"/>
                </a:lnTo>
                <a:lnTo>
                  <a:pt x="0" y="50265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2" name="The-sport-of-riding-a-bicycle-1686101849">
            <a:hlinkClick r:id="" action="ppaction://media"/>
            <a:extLst>
              <a:ext uri="{FF2B5EF4-FFF2-40B4-BE49-F238E27FC236}">
                <a16:creationId xmlns:a16="http://schemas.microsoft.com/office/drawing/2014/main" id="{3A923602-0AAA-494D-8A8B-99FDECC9B1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75325" y="5632450"/>
            <a:ext cx="406400" cy="406400"/>
          </a:xfrm>
          <a:prstGeom prst="rect">
            <a:avLst/>
          </a:prstGeom>
        </p:spPr>
      </p:pic>
      <p:pic>
        <p:nvPicPr>
          <p:cNvPr id="4" name="cycling-1686101837">
            <a:hlinkClick r:id="" action="ppaction://media"/>
            <a:extLst>
              <a:ext uri="{FF2B5EF4-FFF2-40B4-BE49-F238E27FC236}">
                <a16:creationId xmlns:a16="http://schemas.microsoft.com/office/drawing/2014/main" id="{6C803408-F9FA-4B83-ABA2-2FC861F687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31150" y="339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59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48328547-5226-488B-BBD8-4572C480EDF0}"/>
              </a:ext>
            </a:extLst>
          </p:cNvPr>
          <p:cNvGrpSpPr/>
          <p:nvPr/>
        </p:nvGrpSpPr>
        <p:grpSpPr>
          <a:xfrm>
            <a:off x="7208219" y="1152913"/>
            <a:ext cx="3193081" cy="971161"/>
            <a:chOff x="7208219" y="1152913"/>
            <a:chExt cx="3193081" cy="971161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21A75D1-7548-4B5D-84F6-84C89591040D}"/>
                </a:ext>
              </a:extLst>
            </p:cNvPr>
            <p:cNvSpPr/>
            <p:nvPr/>
          </p:nvSpPr>
          <p:spPr>
            <a:xfrm>
              <a:off x="7208219" y="1152913"/>
              <a:ext cx="3193081" cy="971161"/>
            </a:xfrm>
            <a:custGeom>
              <a:avLst/>
              <a:gdLst/>
              <a:ahLst/>
              <a:cxnLst/>
              <a:rect l="l" t="t" r="r" b="b"/>
              <a:pathLst>
                <a:path w="6416344" h="1408922">
                  <a:moveTo>
                    <a:pt x="0" y="0"/>
                  </a:moveTo>
                  <a:lnTo>
                    <a:pt x="6416343" y="0"/>
                  </a:lnTo>
                  <a:lnTo>
                    <a:pt x="6416343" y="1408922"/>
                  </a:lnTo>
                  <a:lnTo>
                    <a:pt x="0" y="1408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id="{0EE64FAC-2408-428E-84A1-D616E2B1FEC2}"/>
                </a:ext>
              </a:extLst>
            </p:cNvPr>
            <p:cNvSpPr/>
            <p:nvPr/>
          </p:nvSpPr>
          <p:spPr>
            <a:xfrm>
              <a:off x="7419975" y="1257300"/>
              <a:ext cx="2724150" cy="6286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538D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table tennis</a:t>
              </a:r>
            </a:p>
          </p:txBody>
        </p:sp>
      </p:grp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FF9C8D3-EECA-4567-A0EE-8CD69F71EF99}"/>
              </a:ext>
            </a:extLst>
          </p:cNvPr>
          <p:cNvSpPr txBox="1"/>
          <p:nvPr/>
        </p:nvSpPr>
        <p:spPr>
          <a:xfrm>
            <a:off x="571500" y="5962650"/>
            <a:ext cx="10687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sport that two or more players hit a ball over the net on a large table</a:t>
            </a: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13741E7F-3046-414C-9C1F-3D90AD180049}"/>
              </a:ext>
            </a:extLst>
          </p:cNvPr>
          <p:cNvSpPr/>
          <p:nvPr/>
        </p:nvSpPr>
        <p:spPr>
          <a:xfrm>
            <a:off x="6943724" y="2228849"/>
            <a:ext cx="3781426" cy="676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(</a:t>
            </a:r>
            <a:r>
              <a:rPr lang="en-US" sz="320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n)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 /ˈ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teɪbl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tenɪs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5693D122-933E-4313-AAC8-0A951ED99BA6}"/>
              </a:ext>
            </a:extLst>
          </p:cNvPr>
          <p:cNvSpPr/>
          <p:nvPr/>
        </p:nvSpPr>
        <p:spPr>
          <a:xfrm>
            <a:off x="7449378" y="2960619"/>
            <a:ext cx="2982153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endParaRPr lang="en-US" sz="28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DB03EF4F-2A42-461A-B201-8E16EBB63B30}"/>
              </a:ext>
            </a:extLst>
          </p:cNvPr>
          <p:cNvSpPr/>
          <p:nvPr/>
        </p:nvSpPr>
        <p:spPr>
          <a:xfrm>
            <a:off x="466725" y="1081177"/>
            <a:ext cx="6334125" cy="4681447"/>
          </a:xfrm>
          <a:custGeom>
            <a:avLst/>
            <a:gdLst/>
            <a:ahLst/>
            <a:cxnLst/>
            <a:rect l="l" t="t" r="r" b="b"/>
            <a:pathLst>
              <a:path w="7264138" h="4839732">
                <a:moveTo>
                  <a:pt x="0" y="0"/>
                </a:moveTo>
                <a:lnTo>
                  <a:pt x="7264138" y="0"/>
                </a:lnTo>
                <a:lnTo>
                  <a:pt x="7264138" y="4839732"/>
                </a:lnTo>
                <a:lnTo>
                  <a:pt x="0" y="48397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2" name="A-sport-that-two-or-more-playe1686101895">
            <a:hlinkClick r:id="" action="ppaction://media"/>
            <a:extLst>
              <a:ext uri="{FF2B5EF4-FFF2-40B4-BE49-F238E27FC236}">
                <a16:creationId xmlns:a16="http://schemas.microsoft.com/office/drawing/2014/main" id="{F3E99ADD-00A0-462B-8E05-C9F3BE1D67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32625" y="5461000"/>
            <a:ext cx="406400" cy="406400"/>
          </a:xfrm>
          <a:prstGeom prst="rect">
            <a:avLst/>
          </a:prstGeom>
        </p:spPr>
      </p:pic>
      <p:pic>
        <p:nvPicPr>
          <p:cNvPr id="4" name="table-tennis-1686101886">
            <a:hlinkClick r:id="" action="ppaction://media"/>
            <a:extLst>
              <a:ext uri="{FF2B5EF4-FFF2-40B4-BE49-F238E27FC236}">
                <a16:creationId xmlns:a16="http://schemas.microsoft.com/office/drawing/2014/main" id="{61E73A70-1D5A-4360-B02A-5ED177CD15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12225" y="5778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5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A7DEEB7-9BCE-4BC3-9413-92575906A1A2}"/>
              </a:ext>
            </a:extLst>
          </p:cNvPr>
          <p:cNvSpPr txBox="1"/>
          <p:nvPr/>
        </p:nvSpPr>
        <p:spPr>
          <a:xfrm>
            <a:off x="2228850" y="486460"/>
            <a:ext cx="79438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definitions of the following words match the words with the pictures.</a:t>
            </a: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AE6B5815-C5F1-4188-9B28-FF825CBFE08B}"/>
              </a:ext>
            </a:extLst>
          </p:cNvPr>
          <p:cNvGrpSpPr/>
          <p:nvPr/>
        </p:nvGrpSpPr>
        <p:grpSpPr>
          <a:xfrm>
            <a:off x="376237" y="1400175"/>
            <a:ext cx="11231211" cy="4495799"/>
            <a:chOff x="395287" y="1600200"/>
            <a:chExt cx="11231211" cy="4495799"/>
          </a:xfrm>
        </p:grpSpPr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6E851B60-BA49-4AAA-B156-00491CAAF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3937"/>
            <a:stretch/>
          </p:blipFill>
          <p:spPr>
            <a:xfrm>
              <a:off x="395287" y="1600200"/>
              <a:ext cx="11226984" cy="2324100"/>
            </a:xfrm>
            <a:prstGeom prst="rect">
              <a:avLst/>
            </a:prstGeom>
          </p:spPr>
        </p:pic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86823B15-31AB-41A1-85C1-EF1A09E7C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027"/>
            <a:stretch/>
          </p:blipFill>
          <p:spPr>
            <a:xfrm>
              <a:off x="400050" y="3914774"/>
              <a:ext cx="11226448" cy="2181225"/>
            </a:xfrm>
            <a:prstGeom prst="rect">
              <a:avLst/>
            </a:prstGeom>
          </p:spPr>
        </p:pic>
      </p:grp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F8E29ABA-D2A4-4113-89B5-388A895789B5}"/>
              </a:ext>
            </a:extLst>
          </p:cNvPr>
          <p:cNvSpPr/>
          <p:nvPr/>
        </p:nvSpPr>
        <p:spPr>
          <a:xfrm>
            <a:off x="438149" y="1533525"/>
            <a:ext cx="1152525" cy="4191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A3BF3A77-D2D8-4BCB-8E30-F79F08B49B18}"/>
              </a:ext>
            </a:extLst>
          </p:cNvPr>
          <p:cNvSpPr/>
          <p:nvPr/>
        </p:nvSpPr>
        <p:spPr>
          <a:xfrm>
            <a:off x="390524" y="1971675"/>
            <a:ext cx="1152525" cy="4191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A8C614E2-84DA-4972-AECD-086B351A7479}"/>
              </a:ext>
            </a:extLst>
          </p:cNvPr>
          <p:cNvSpPr/>
          <p:nvPr/>
        </p:nvSpPr>
        <p:spPr>
          <a:xfrm>
            <a:off x="352424" y="2447925"/>
            <a:ext cx="1981201" cy="4000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22EE06CA-1D43-49A8-93CC-E4ECF3F78E7C}"/>
              </a:ext>
            </a:extLst>
          </p:cNvPr>
          <p:cNvSpPr/>
          <p:nvPr/>
        </p:nvSpPr>
        <p:spPr>
          <a:xfrm>
            <a:off x="523874" y="2867025"/>
            <a:ext cx="1152525" cy="4191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D036040A-9051-4030-80BB-2174DF9E45E2}"/>
              </a:ext>
            </a:extLst>
          </p:cNvPr>
          <p:cNvSpPr/>
          <p:nvPr/>
        </p:nvSpPr>
        <p:spPr>
          <a:xfrm>
            <a:off x="533399" y="3286125"/>
            <a:ext cx="1152525" cy="4191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9E81D71E-572C-4AE4-8C00-AA80224989ED}"/>
              </a:ext>
            </a:extLst>
          </p:cNvPr>
          <p:cNvSpPr/>
          <p:nvPr/>
        </p:nvSpPr>
        <p:spPr>
          <a:xfrm>
            <a:off x="428624" y="3781425"/>
            <a:ext cx="1981201" cy="4000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705E9948-C71D-4A96-B57E-3FEA22AE0403}"/>
              </a:ext>
            </a:extLst>
          </p:cNvPr>
          <p:cNvSpPr/>
          <p:nvPr/>
        </p:nvSpPr>
        <p:spPr>
          <a:xfrm>
            <a:off x="371474" y="4591050"/>
            <a:ext cx="1152525" cy="4191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0CE3A097-AD18-4F32-BE13-8DD6629F04F3}"/>
              </a:ext>
            </a:extLst>
          </p:cNvPr>
          <p:cNvSpPr/>
          <p:nvPr/>
        </p:nvSpPr>
        <p:spPr>
          <a:xfrm>
            <a:off x="381000" y="5095875"/>
            <a:ext cx="1914526" cy="3714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99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EF4BC062-2D72-47AE-9201-FDBC20F998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908" y="1531565"/>
            <a:ext cx="11112117" cy="3870602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2FADD2A-4A36-4BBA-B8BC-4FF25C7B5414}"/>
              </a:ext>
            </a:extLst>
          </p:cNvPr>
          <p:cNvSpPr txBox="1"/>
          <p:nvPr/>
        </p:nvSpPr>
        <p:spPr>
          <a:xfrm>
            <a:off x="2257425" y="486460"/>
            <a:ext cx="79438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definitions of the following words match the words with the pictures. Listen and repeat.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01C952F-9B53-4A9C-8E12-A1F19763EEC5}"/>
              </a:ext>
            </a:extLst>
          </p:cNvPr>
          <p:cNvSpPr txBox="1"/>
          <p:nvPr/>
        </p:nvSpPr>
        <p:spPr>
          <a:xfrm>
            <a:off x="3857625" y="2886074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cycling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2D4E05A-9E59-4BC7-A48B-B5E4A8CC7F3A}"/>
              </a:ext>
            </a:extLst>
          </p:cNvPr>
          <p:cNvSpPr txBox="1"/>
          <p:nvPr/>
        </p:nvSpPr>
        <p:spPr>
          <a:xfrm>
            <a:off x="6505575" y="2886074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</a:rPr>
              <a:t>shuttlecock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816015A-8B32-497A-9EDC-18A1F4D5104B}"/>
              </a:ext>
            </a:extLst>
          </p:cNvPr>
          <p:cNvSpPr txBox="1"/>
          <p:nvPr/>
        </p:nvSpPr>
        <p:spPr>
          <a:xfrm>
            <a:off x="9239250" y="2876549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sewing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955A085A-CAAA-430D-8BA7-9D0191D683A5}"/>
              </a:ext>
            </a:extLst>
          </p:cNvPr>
          <p:cNvSpPr txBox="1"/>
          <p:nvPr/>
        </p:nvSpPr>
        <p:spPr>
          <a:xfrm>
            <a:off x="314324" y="4829174"/>
            <a:ext cx="3019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roller skating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FF2EAB3-748D-4437-B241-D31B787FEB0D}"/>
              </a:ext>
            </a:extLst>
          </p:cNvPr>
          <p:cNvSpPr txBox="1"/>
          <p:nvPr/>
        </p:nvSpPr>
        <p:spPr>
          <a:xfrm>
            <a:off x="2981324" y="4848224"/>
            <a:ext cx="3019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1072E9A-B4A8-4744-8986-7F94DE8066F7}"/>
              </a:ext>
            </a:extLst>
          </p:cNvPr>
          <p:cNvSpPr txBox="1"/>
          <p:nvPr/>
        </p:nvSpPr>
        <p:spPr>
          <a:xfrm>
            <a:off x="5876924" y="4810124"/>
            <a:ext cx="3019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</a:rPr>
              <a:t>karate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2CC8F977-C166-4C54-A9D5-58BC6DF56C5C}"/>
              </a:ext>
            </a:extLst>
          </p:cNvPr>
          <p:cNvSpPr txBox="1"/>
          <p:nvPr/>
        </p:nvSpPr>
        <p:spPr>
          <a:xfrm>
            <a:off x="8743949" y="4829174"/>
            <a:ext cx="3019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</a:rPr>
              <a:t>knitting</a:t>
            </a:r>
          </a:p>
        </p:txBody>
      </p:sp>
      <p:pic>
        <p:nvPicPr>
          <p:cNvPr id="2" name="Sách mềm sách học sinh - EduHome">
            <a:hlinkClick r:id="" action="ppaction://media"/>
            <a:extLst>
              <a:ext uri="{FF2B5EF4-FFF2-40B4-BE49-F238E27FC236}">
                <a16:creationId xmlns:a16="http://schemas.microsoft.com/office/drawing/2014/main" id="{8CC2F95B-8002-4E62-A15F-0A70BB74F0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99525" y="8699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3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62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5AACD321-B63A-45EA-80BE-E4C71097D5A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4804" y="1048066"/>
            <a:ext cx="11207116" cy="1010129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CF64E386-2FAD-48FB-9796-124E53C928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882" b="13333"/>
          <a:stretch/>
        </p:blipFill>
        <p:spPr>
          <a:xfrm>
            <a:off x="1289049" y="4133532"/>
            <a:ext cx="5717055" cy="2268537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4C12BFC3-6736-4004-8CE8-34FD89C1AF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875" r="48120" b="18352"/>
          <a:stretch/>
        </p:blipFill>
        <p:spPr>
          <a:xfrm>
            <a:off x="1300797" y="2438400"/>
            <a:ext cx="6204903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513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king Plans - Planning a Holiday - How to Make Plans in English - Future with Going to">
            <a:hlinkClick r:id="" action="ppaction://media"/>
            <a:extLst>
              <a:ext uri="{FF2B5EF4-FFF2-40B4-BE49-F238E27FC236}">
                <a16:creationId xmlns:a16="http://schemas.microsoft.com/office/drawing/2014/main" id="{AB3D21B1-408F-4A2B-A5DC-1352BDEE0B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2350" y="765175"/>
            <a:ext cx="9798754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2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2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">
            <a:extLst>
              <a:ext uri="{FF2B5EF4-FFF2-40B4-BE49-F238E27FC236}">
                <a16:creationId xmlns:a16="http://schemas.microsoft.com/office/drawing/2014/main" id="{58E780AD-4FA3-4B1B-BB07-67D6CED4BDB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89229" y="2506106"/>
            <a:ext cx="6752554" cy="3942319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B4D6576E-77A5-4A0C-80B2-83277D4EC5F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9649" y="878840"/>
            <a:ext cx="10321220" cy="119761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0473974C-CB3F-4BDA-AB12-F5396BB457C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9662" y="2076450"/>
            <a:ext cx="4652963" cy="48226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3684D9B0-05D5-4619-AD5D-382CF1EADD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712" y="2844093"/>
            <a:ext cx="4223888" cy="2380008"/>
          </a:xfrm>
          <a:prstGeom prst="rect">
            <a:avLst/>
          </a:prstGeom>
        </p:spPr>
      </p:pic>
      <p:pic>
        <p:nvPicPr>
          <p:cNvPr id="14" name="CD1 TRACK 08">
            <a:hlinkClick r:id="" action="ppaction://media"/>
            <a:extLst>
              <a:ext uri="{FF2B5EF4-FFF2-40B4-BE49-F238E27FC236}">
                <a16:creationId xmlns:a16="http://schemas.microsoft.com/office/drawing/2014/main" id="{DCBA8077-4AC3-4E49-A8D4-18640CAEBD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0374" y="377324"/>
            <a:ext cx="487363" cy="487363"/>
          </a:xfrm>
          <a:prstGeom prst="rect">
            <a:avLst/>
          </a:prstGeom>
        </p:spPr>
      </p:pic>
      <p:sp>
        <p:nvSpPr>
          <p:cNvPr id="15" name="Oval 7">
            <a:extLst>
              <a:ext uri="{FF2B5EF4-FFF2-40B4-BE49-F238E27FC236}">
                <a16:creationId xmlns:a16="http://schemas.microsoft.com/office/drawing/2014/main" id="{C4CB6C60-44F2-4598-8EA2-2A2CB36002E0}"/>
              </a:ext>
            </a:extLst>
          </p:cNvPr>
          <p:cNvSpPr/>
          <p:nvPr/>
        </p:nvSpPr>
        <p:spPr>
          <a:xfrm>
            <a:off x="4861075" y="1438455"/>
            <a:ext cx="629099" cy="69914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6C2226AE-B2B6-4C40-AD22-8053DE749491}"/>
              </a:ext>
            </a:extLst>
          </p:cNvPr>
          <p:cNvSpPr txBox="1"/>
          <p:nvPr/>
        </p:nvSpPr>
        <p:spPr>
          <a:xfrm>
            <a:off x="5910712" y="4179216"/>
            <a:ext cx="1242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activity</a:t>
            </a:r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069B5726-F210-41DF-85D8-127CE4D07BBE}"/>
              </a:ext>
            </a:extLst>
          </p:cNvPr>
          <p:cNvSpPr txBox="1"/>
          <p:nvPr/>
        </p:nvSpPr>
        <p:spPr>
          <a:xfrm>
            <a:off x="8539612" y="3207666"/>
            <a:ext cx="1923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activity</a:t>
            </a:r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0EC82836-9803-4B12-A603-BAA70C4161DA}"/>
              </a:ext>
            </a:extLst>
          </p:cNvPr>
          <p:cNvSpPr txBox="1"/>
          <p:nvPr/>
        </p:nvSpPr>
        <p:spPr>
          <a:xfrm>
            <a:off x="5558287" y="5646066"/>
            <a:ext cx="918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time</a:t>
            </a:r>
          </a:p>
        </p:txBody>
      </p:sp>
      <p:sp>
        <p:nvSpPr>
          <p:cNvPr id="21" name="TextBox 3">
            <a:extLst>
              <a:ext uri="{FF2B5EF4-FFF2-40B4-BE49-F238E27FC236}">
                <a16:creationId xmlns:a16="http://schemas.microsoft.com/office/drawing/2014/main" id="{A23834A2-9B8F-4975-88EA-560DDB278286}"/>
              </a:ext>
            </a:extLst>
          </p:cNvPr>
          <p:cNvSpPr txBox="1"/>
          <p:nvPr/>
        </p:nvSpPr>
        <p:spPr>
          <a:xfrm>
            <a:off x="9073012" y="5636541"/>
            <a:ext cx="918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110161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114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>
            <a:extLst>
              <a:ext uri="{FF2B5EF4-FFF2-40B4-BE49-F238E27FC236}">
                <a16:creationId xmlns:a16="http://schemas.microsoft.com/office/drawing/2014/main" id="{85824D8F-5490-4C0D-B401-D0D2072E559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86507" y="1406170"/>
            <a:ext cx="7445584" cy="4346929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744CC07-0A12-4940-AF7C-D976AB12DF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301168"/>
            <a:ext cx="3814313" cy="2149227"/>
          </a:xfrm>
          <a:prstGeom prst="rect">
            <a:avLst/>
          </a:prstGeom>
        </p:spPr>
      </p:pic>
      <p:sp>
        <p:nvSpPr>
          <p:cNvPr id="6" name="TextBox 18">
            <a:extLst>
              <a:ext uri="{FF2B5EF4-FFF2-40B4-BE49-F238E27FC236}">
                <a16:creationId xmlns:a16="http://schemas.microsoft.com/office/drawing/2014/main" id="{CECF1ACA-01B9-4616-9F0D-1284B1E04318}"/>
              </a:ext>
            </a:extLst>
          </p:cNvPr>
          <p:cNvSpPr txBox="1"/>
          <p:nvPr/>
        </p:nvSpPr>
        <p:spPr>
          <a:xfrm>
            <a:off x="5334899" y="3374556"/>
            <a:ext cx="2294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English Club </a:t>
            </a:r>
          </a:p>
        </p:txBody>
      </p:sp>
      <p:sp>
        <p:nvSpPr>
          <p:cNvPr id="7" name="TextBox 20">
            <a:extLst>
              <a:ext uri="{FF2B5EF4-FFF2-40B4-BE49-F238E27FC236}">
                <a16:creationId xmlns:a16="http://schemas.microsoft.com/office/drawing/2014/main" id="{000A06DA-21C7-4A14-B915-3ACC5BBA5EDD}"/>
              </a:ext>
            </a:extLst>
          </p:cNvPr>
          <p:cNvSpPr txBox="1"/>
          <p:nvPr/>
        </p:nvSpPr>
        <p:spPr>
          <a:xfrm>
            <a:off x="8441038" y="2164409"/>
            <a:ext cx="1293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Cycling</a:t>
            </a: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id="{C4A2F2A6-31DC-4FBA-B3F1-8514D6FDD06C}"/>
              </a:ext>
            </a:extLst>
          </p:cNvPr>
          <p:cNvSpPr txBox="1"/>
          <p:nvPr/>
        </p:nvSpPr>
        <p:spPr>
          <a:xfrm>
            <a:off x="5049688" y="4858546"/>
            <a:ext cx="989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7:30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EFBF8552-BF79-49E2-828F-245FF0F3ADF7}"/>
              </a:ext>
            </a:extLst>
          </p:cNvPr>
          <p:cNvSpPr txBox="1"/>
          <p:nvPr/>
        </p:nvSpPr>
        <p:spPr>
          <a:xfrm>
            <a:off x="8603680" y="4858545"/>
            <a:ext cx="1228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8:30</a:t>
            </a:r>
          </a:p>
        </p:txBody>
      </p:sp>
      <p:pic>
        <p:nvPicPr>
          <p:cNvPr id="10" name="CD1 TRACK 08">
            <a:hlinkClick r:id="" action="ppaction://media"/>
            <a:extLst>
              <a:ext uri="{FF2B5EF4-FFF2-40B4-BE49-F238E27FC236}">
                <a16:creationId xmlns:a16="http://schemas.microsoft.com/office/drawing/2014/main" id="{9B21C98E-38F0-4C6D-A838-2261473DB8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6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28715" y="13375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6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488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4A62BC9F-1F4A-4954-9A73-9EBC0435B538}"/>
              </a:ext>
            </a:extLst>
          </p:cNvPr>
          <p:cNvSpPr txBox="1"/>
          <p:nvPr/>
        </p:nvSpPr>
        <p:spPr>
          <a:xfrm>
            <a:off x="707724" y="1746598"/>
            <a:ext cx="1090325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50000"/>
              </a:lnSpc>
              <a:buFontTx/>
              <a:buAutoNum type="arabicPeriod"/>
            </a:pPr>
            <a:r>
              <a:rPr lang="en-US" sz="3200" dirty="0">
                <a:solidFill>
                  <a:prstClr val="black"/>
                </a:solidFill>
              </a:rPr>
              <a:t> A. design          B. practice           C. prefer            D. enjoy</a:t>
            </a:r>
          </a:p>
          <a:p>
            <a:pPr>
              <a:lnSpc>
                <a:spcPct val="250000"/>
              </a:lnSpc>
            </a:pPr>
            <a:r>
              <a:rPr lang="en-US" sz="3200" dirty="0">
                <a:solidFill>
                  <a:prstClr val="black"/>
                </a:solidFill>
              </a:rPr>
              <a:t>2. A. popular       B. different          C. favorite          D. exciting</a:t>
            </a:r>
          </a:p>
          <a:p>
            <a:pPr>
              <a:lnSpc>
                <a:spcPct val="250000"/>
              </a:lnSpc>
            </a:pPr>
            <a:r>
              <a:rPr lang="en-US" sz="3200" dirty="0">
                <a:solidFill>
                  <a:prstClr val="black"/>
                </a:solidFill>
              </a:rPr>
              <a:t>3. A. karate          B. recipe              C. jewelry           D. shuttlecock</a:t>
            </a:r>
          </a:p>
          <a:p>
            <a:r>
              <a:rPr lang="en-US" sz="3200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E22D191-332E-4566-B7AF-BD984A1770AB}"/>
              </a:ext>
            </a:extLst>
          </p:cNvPr>
          <p:cNvSpPr txBox="1"/>
          <p:nvPr/>
        </p:nvSpPr>
        <p:spPr>
          <a:xfrm>
            <a:off x="1514474" y="1048435"/>
            <a:ext cx="86582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words whose main stress is placed differently from the others.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EAD0A91-9CCA-4821-A583-BA1DF22325B4}"/>
              </a:ext>
            </a:extLst>
          </p:cNvPr>
          <p:cNvSpPr txBox="1"/>
          <p:nvPr/>
        </p:nvSpPr>
        <p:spPr>
          <a:xfrm>
            <a:off x="657223" y="2867025"/>
            <a:ext cx="10925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</a:rPr>
              <a:t>dɪˈzaɪn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/           /ˈ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</a:rPr>
              <a:t>præktɪs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/         /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</a:rPr>
              <a:t>prɪˈfɜːr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/        /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</a:rPr>
              <a:t>ɪnˈdʒɔɪ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EEB3FFC-AD6C-411E-98BC-CE1B0A8739A3}"/>
              </a:ext>
            </a:extLst>
          </p:cNvPr>
          <p:cNvSpPr txBox="1"/>
          <p:nvPr/>
        </p:nvSpPr>
        <p:spPr>
          <a:xfrm>
            <a:off x="514348" y="3952875"/>
            <a:ext cx="10925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/ˈ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</a:rPr>
              <a:t>pɑːpjələr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/      /ˈ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</a:rPr>
              <a:t>dɪfərənt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/      /ˈ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</a:rPr>
              <a:t>feɪvərət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/   /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</a:rPr>
              <a:t>ɪkˈsaɪtɪŋ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05373F8-0EC7-453B-9BC4-8E35A886A797}"/>
              </a:ext>
            </a:extLst>
          </p:cNvPr>
          <p:cNvSpPr txBox="1"/>
          <p:nvPr/>
        </p:nvSpPr>
        <p:spPr>
          <a:xfrm>
            <a:off x="819148" y="5362575"/>
            <a:ext cx="11449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</a:rPr>
              <a:t>kəˈrɑːti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/          /ˈ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</a:rPr>
              <a:t>resəpi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/         /ˈ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</a:rPr>
              <a:t>dʒuːəlri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/    /ˈ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</a:rPr>
              <a:t>ʃʌtlkɑːk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9" name="Oval 4">
            <a:extLst>
              <a:ext uri="{FF2B5EF4-FFF2-40B4-BE49-F238E27FC236}">
                <a16:creationId xmlns:a16="http://schemas.microsoft.com/office/drawing/2014/main" id="{5CEA8503-B71A-46D5-91B8-0649F2EEA8E8}"/>
              </a:ext>
            </a:extLst>
          </p:cNvPr>
          <p:cNvSpPr/>
          <p:nvPr/>
        </p:nvSpPr>
        <p:spPr>
          <a:xfrm>
            <a:off x="3448589" y="2339793"/>
            <a:ext cx="586596" cy="543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4">
            <a:extLst>
              <a:ext uri="{FF2B5EF4-FFF2-40B4-BE49-F238E27FC236}">
                <a16:creationId xmlns:a16="http://schemas.microsoft.com/office/drawing/2014/main" id="{43DFA206-C115-4EA9-B2D8-2DA10CA7B0D9}"/>
              </a:ext>
            </a:extLst>
          </p:cNvPr>
          <p:cNvSpPr/>
          <p:nvPr/>
        </p:nvSpPr>
        <p:spPr>
          <a:xfrm>
            <a:off x="8792114" y="3578043"/>
            <a:ext cx="586596" cy="543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4">
            <a:extLst>
              <a:ext uri="{FF2B5EF4-FFF2-40B4-BE49-F238E27FC236}">
                <a16:creationId xmlns:a16="http://schemas.microsoft.com/office/drawing/2014/main" id="{4EB5DE14-DB4C-4EC8-8002-48654968ED47}"/>
              </a:ext>
            </a:extLst>
          </p:cNvPr>
          <p:cNvSpPr/>
          <p:nvPr/>
        </p:nvSpPr>
        <p:spPr>
          <a:xfrm>
            <a:off x="1067339" y="4787718"/>
            <a:ext cx="586596" cy="543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1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AF60A76-3B97-40F1-AF62-3341EA4E7982}"/>
              </a:ext>
            </a:extLst>
          </p:cNvPr>
          <p:cNvSpPr txBox="1"/>
          <p:nvPr/>
        </p:nvSpPr>
        <p:spPr>
          <a:xfrm>
            <a:off x="428625" y="1268790"/>
            <a:ext cx="5667375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Mary: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Hi, Ethan. How's it going?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Ethan: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Oh, hey, Mary. How are you?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Mary: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I'm good, thanks. Do you want to go to the </a:t>
            </a:r>
            <a:r>
              <a:rPr lang="en-US" sz="20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(1)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_______.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class on Friday evening?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Ethan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What time is it?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Mary: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It's from 6 to 8 p.m.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Ethan: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Ah, I'm sorry, I can't.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Mary: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Oh, OK.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Ethan: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Sorry, I have English club until 7 p.m.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Maybe another time.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That's OK. What about the school _________</a:t>
            </a:r>
            <a:r>
              <a:rPr lang="en-US" sz="20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(2) 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3CD561FE-C795-4967-B042-AA95FBA1A90B}"/>
              </a:ext>
            </a:extLst>
          </p:cNvPr>
          <p:cNvSpPr txBox="1"/>
          <p:nvPr/>
        </p:nvSpPr>
        <p:spPr>
          <a:xfrm>
            <a:off x="6248400" y="821889"/>
            <a:ext cx="531495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I think it starts at </a:t>
            </a:r>
            <a:r>
              <a:rPr lang="en-US" sz="2000" b="0" i="0" dirty="0">
                <a:solidFill>
                  <a:srgbClr val="C00000"/>
                </a:solidFill>
                <a:effectLst/>
                <a:latin typeface="Roboto" panose="02000000000000000000" pitchFamily="2" charset="0"/>
              </a:rPr>
              <a:t>(3)</a:t>
            </a:r>
            <a:r>
              <a:rPr lang="en-US" sz="2000" dirty="0">
                <a:solidFill>
                  <a:srgbClr val="C00000"/>
                </a:solidFill>
                <a:latin typeface="Roboto" panose="02000000000000000000" pitchFamily="2" charset="0"/>
              </a:rPr>
              <a:t>___________</a:t>
            </a:r>
            <a:r>
              <a:rPr lang="en-US" sz="2000" b="0" i="0" dirty="0">
                <a:solidFill>
                  <a:srgbClr val="C00000"/>
                </a:solidFill>
                <a:effectLst/>
                <a:latin typeface="Roboto" panose="02000000000000000000" pitchFamily="2" charset="0"/>
              </a:rPr>
              <a:t>.</a:t>
            </a:r>
            <a:br>
              <a:rPr lang="en-US" sz="2000" dirty="0"/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Ethan: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I don't think so. I told you before that</a:t>
            </a:r>
            <a:br>
              <a:rPr lang="en-US" sz="2000" dirty="0"/>
            </a:br>
            <a:r>
              <a:rPr lang="en-US" sz="20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I don't like talent shows.</a:t>
            </a:r>
            <a:br>
              <a:rPr lang="en-US" sz="2000" dirty="0"/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00FFFF"/>
                </a:highlight>
                <a:latin typeface="Roboto" panose="02000000000000000000" pitchFamily="2" charset="0"/>
              </a:rPr>
              <a:t>Mary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: It would be fun together, though.</a:t>
            </a:r>
            <a:br>
              <a:rPr lang="en-US" sz="2000" dirty="0"/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Ethan: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Sorry, I'm too busy on Friday. What about Saturday?</a:t>
            </a:r>
            <a:br>
              <a:rPr lang="en-US" sz="2000" dirty="0"/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00FFFF"/>
                </a:highlight>
                <a:latin typeface="Roboto" panose="02000000000000000000" pitchFamily="2" charset="0"/>
              </a:rPr>
              <a:t>Mary: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OK.</a:t>
            </a:r>
            <a:br>
              <a:rPr lang="en-US" sz="2000" dirty="0"/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Ethan: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How about the cycling </a:t>
            </a:r>
            <a:r>
              <a:rPr lang="en-US" sz="2000" b="0" i="0" dirty="0">
                <a:solidFill>
                  <a:srgbClr val="C00000"/>
                </a:solidFill>
                <a:effectLst/>
                <a:latin typeface="Roboto" panose="02000000000000000000" pitchFamily="2" charset="0"/>
              </a:rPr>
              <a:t>(4)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_____________ in the morning?</a:t>
            </a:r>
            <a:br>
              <a:rPr lang="en-US" sz="2000" dirty="0"/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00FFFF"/>
                </a:highlight>
                <a:latin typeface="Roboto" panose="02000000000000000000" pitchFamily="2" charset="0"/>
              </a:rPr>
              <a:t>Mary: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No. You know I don't like cycling, either.</a:t>
            </a:r>
            <a:br>
              <a:rPr lang="en-US" sz="2000" dirty="0"/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Ethan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: That's true. You didn't enjoy it last time. Well, how about the new </a:t>
            </a:r>
            <a:r>
              <a:rPr lang="en-US" sz="2000" b="0" i="0" dirty="0">
                <a:solidFill>
                  <a:srgbClr val="C00000"/>
                </a:solidFill>
                <a:effectLst/>
                <a:latin typeface="Roboto" panose="02000000000000000000" pitchFamily="2" charset="0"/>
              </a:rPr>
              <a:t>(5)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__________on at the movie theater?</a:t>
            </a:r>
            <a:br>
              <a:rPr lang="en-US" sz="2000" dirty="0"/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00FFFF"/>
                </a:highlight>
                <a:latin typeface="Roboto" panose="02000000000000000000" pitchFamily="2" charset="0"/>
              </a:rPr>
              <a:t>Mary: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What time is it?</a:t>
            </a:r>
            <a:br>
              <a:rPr lang="en-US" sz="2000" dirty="0"/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Ethan: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It's on at 8:30 p.m.</a:t>
            </a:r>
            <a:br>
              <a:rPr lang="en-US" sz="2000" dirty="0"/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00FFFF"/>
                </a:highlight>
                <a:latin typeface="Roboto" panose="02000000000000000000" pitchFamily="2" charset="0"/>
              </a:rPr>
              <a:t>Mary: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Great. I'm free then.</a:t>
            </a:r>
            <a:br>
              <a:rPr lang="en-US" sz="2000" dirty="0"/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Ethan: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OK. I'll see you at the theater at 8:00.</a:t>
            </a:r>
            <a:br>
              <a:rPr lang="en-US" sz="2000" dirty="0"/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00FFFF"/>
                </a:highlight>
                <a:latin typeface="Roboto" panose="02000000000000000000" pitchFamily="2" charset="0"/>
              </a:rPr>
              <a:t>Mary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: Sure. I can't wait.</a:t>
            </a:r>
            <a:endParaRPr lang="en-US" sz="2000" dirty="0"/>
          </a:p>
        </p:txBody>
      </p:sp>
      <p:pic>
        <p:nvPicPr>
          <p:cNvPr id="6" name="CD1 TRACK 08">
            <a:hlinkClick r:id="" action="ppaction://media"/>
            <a:extLst>
              <a:ext uri="{FF2B5EF4-FFF2-40B4-BE49-F238E27FC236}">
                <a16:creationId xmlns:a16="http://schemas.microsoft.com/office/drawing/2014/main" id="{B40B5730-FEEC-4BAA-AEA5-05A1F58FE8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6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72515" y="194528"/>
            <a:ext cx="487363" cy="487363"/>
          </a:xfrm>
          <a:prstGeom prst="rect">
            <a:avLst/>
          </a:prstGeom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15E7F64D-3BAC-41C6-9166-9EF356BEE1E7}"/>
              </a:ext>
            </a:extLst>
          </p:cNvPr>
          <p:cNvSpPr/>
          <p:nvPr/>
        </p:nvSpPr>
        <p:spPr>
          <a:xfrm>
            <a:off x="2362199" y="419100"/>
            <a:ext cx="3733801" cy="46672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fill in the blanks. </a:t>
            </a:r>
          </a:p>
        </p:txBody>
      </p:sp>
    </p:spTree>
    <p:extLst>
      <p:ext uri="{BB962C8B-B14F-4D97-AF65-F5344CB8AC3E}">
        <p14:creationId xmlns:p14="http://schemas.microsoft.com/office/powerpoint/2010/main" val="352642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AF60A76-3B97-40F1-AF62-3341EA4E7982}"/>
              </a:ext>
            </a:extLst>
          </p:cNvPr>
          <p:cNvSpPr txBox="1"/>
          <p:nvPr/>
        </p:nvSpPr>
        <p:spPr>
          <a:xfrm>
            <a:off x="428625" y="1268790"/>
            <a:ext cx="5667375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Mary: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Hi, Ethan. How's it going?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Ethan: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Oh, hey, Mary. How are you?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Mary: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I'm good, thanks. Do you want to go to the </a:t>
            </a:r>
            <a:r>
              <a:rPr lang="en-US" sz="20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(1)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_______.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class on Friday evening?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Ethan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What time is it?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Mary: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It's from 6 to 8 p.m.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Ethan: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Ah, I'm sorry, I can't.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Mary: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Oh, OK.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Ethan: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Sorry, I have English club until 7 p.m.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Maybe another time.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That's OK. What about the school _________________</a:t>
            </a:r>
            <a:r>
              <a:rPr lang="en-US" sz="20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(2) 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3CD561FE-C795-4967-B042-AA95FBA1A90B}"/>
              </a:ext>
            </a:extLst>
          </p:cNvPr>
          <p:cNvSpPr txBox="1"/>
          <p:nvPr/>
        </p:nvSpPr>
        <p:spPr>
          <a:xfrm>
            <a:off x="6248400" y="821889"/>
            <a:ext cx="531495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I think it starts at </a:t>
            </a:r>
            <a:r>
              <a:rPr lang="en-US" sz="2000" b="0" i="0" dirty="0">
                <a:solidFill>
                  <a:srgbClr val="C00000"/>
                </a:solidFill>
                <a:effectLst/>
                <a:latin typeface="Roboto" panose="02000000000000000000" pitchFamily="2" charset="0"/>
              </a:rPr>
              <a:t>(3)</a:t>
            </a:r>
            <a:r>
              <a:rPr lang="en-US" sz="2000" dirty="0">
                <a:solidFill>
                  <a:srgbClr val="C00000"/>
                </a:solidFill>
                <a:latin typeface="Roboto" panose="02000000000000000000" pitchFamily="2" charset="0"/>
              </a:rPr>
              <a:t>___________</a:t>
            </a:r>
            <a:r>
              <a:rPr lang="en-US" sz="2000" b="0" i="0" dirty="0">
                <a:solidFill>
                  <a:srgbClr val="C00000"/>
                </a:solidFill>
                <a:effectLst/>
                <a:latin typeface="Roboto" panose="02000000000000000000" pitchFamily="2" charset="0"/>
              </a:rPr>
              <a:t>.</a:t>
            </a:r>
            <a:br>
              <a:rPr lang="en-US" sz="2000" dirty="0"/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Ethan: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I don't think so. I told you before that</a:t>
            </a:r>
            <a:br>
              <a:rPr lang="en-US" sz="2000" dirty="0"/>
            </a:br>
            <a:r>
              <a:rPr lang="en-US" sz="20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I don't like talent shows.</a:t>
            </a:r>
            <a:br>
              <a:rPr lang="en-US" sz="2000" dirty="0"/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00FFFF"/>
                </a:highlight>
                <a:latin typeface="Roboto" panose="02000000000000000000" pitchFamily="2" charset="0"/>
              </a:rPr>
              <a:t>Mary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: It would be fun together, though.</a:t>
            </a:r>
            <a:br>
              <a:rPr lang="en-US" sz="2000" dirty="0"/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Ethan: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Sorry, I'm too busy on Friday. What about Saturday?</a:t>
            </a:r>
            <a:br>
              <a:rPr lang="en-US" sz="2000" dirty="0"/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00FFFF"/>
                </a:highlight>
                <a:latin typeface="Roboto" panose="02000000000000000000" pitchFamily="2" charset="0"/>
              </a:rPr>
              <a:t>Mary: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OK.</a:t>
            </a:r>
            <a:br>
              <a:rPr lang="en-US" sz="2000" dirty="0"/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Ethan: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How about the cycling </a:t>
            </a:r>
            <a:r>
              <a:rPr lang="en-US" sz="2000" b="0" i="0" dirty="0">
                <a:solidFill>
                  <a:srgbClr val="C00000"/>
                </a:solidFill>
                <a:effectLst/>
                <a:latin typeface="Roboto" panose="02000000000000000000" pitchFamily="2" charset="0"/>
              </a:rPr>
              <a:t>(4)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_____________ in the morning?</a:t>
            </a:r>
            <a:br>
              <a:rPr lang="en-US" sz="2000" dirty="0"/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00FFFF"/>
                </a:highlight>
                <a:latin typeface="Roboto" panose="02000000000000000000" pitchFamily="2" charset="0"/>
              </a:rPr>
              <a:t>Mary: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No. You know I don't like cycling, either.</a:t>
            </a:r>
            <a:br>
              <a:rPr lang="en-US" sz="2000" dirty="0"/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Ethan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: That's true. You didn't enjoy it last time. Well, how about the new </a:t>
            </a:r>
            <a:r>
              <a:rPr lang="en-US" sz="2000" b="0" i="0" dirty="0">
                <a:solidFill>
                  <a:srgbClr val="C00000"/>
                </a:solidFill>
                <a:effectLst/>
                <a:latin typeface="Roboto" panose="02000000000000000000" pitchFamily="2" charset="0"/>
              </a:rPr>
              <a:t>(5)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___________________on at the movie theater?</a:t>
            </a:r>
            <a:br>
              <a:rPr lang="en-US" sz="2000" dirty="0"/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00FFFF"/>
                </a:highlight>
                <a:latin typeface="Roboto" panose="02000000000000000000" pitchFamily="2" charset="0"/>
              </a:rPr>
              <a:t>Mary: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What time is it?</a:t>
            </a:r>
            <a:br>
              <a:rPr lang="en-US" sz="2000" dirty="0"/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Ethan: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It's on at 8:30 p.m.</a:t>
            </a:r>
            <a:br>
              <a:rPr lang="en-US" sz="2000" dirty="0"/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00FFFF"/>
                </a:highlight>
                <a:latin typeface="Roboto" panose="02000000000000000000" pitchFamily="2" charset="0"/>
              </a:rPr>
              <a:t>Mary: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Great. I'm free then.</a:t>
            </a:r>
            <a:br>
              <a:rPr lang="en-US" sz="2000" dirty="0"/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Ethan: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OK. I'll see you at the theater at 8:00.</a:t>
            </a:r>
            <a:br>
              <a:rPr lang="en-US" sz="2000" dirty="0"/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00FFFF"/>
                </a:highlight>
                <a:latin typeface="Roboto" panose="02000000000000000000" pitchFamily="2" charset="0"/>
              </a:rPr>
              <a:t>Mary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: Sure. I can't wait.</a:t>
            </a:r>
            <a:endParaRPr lang="en-US" sz="2000" dirty="0"/>
          </a:p>
        </p:txBody>
      </p:sp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D9F730C8-6E49-4182-921F-4CFCCCBD97D4}"/>
              </a:ext>
            </a:extLst>
          </p:cNvPr>
          <p:cNvSpPr/>
          <p:nvPr/>
        </p:nvSpPr>
        <p:spPr>
          <a:xfrm>
            <a:off x="2066924" y="381000"/>
            <a:ext cx="4371976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again and check the answer. </a:t>
            </a:r>
          </a:p>
        </p:txBody>
      </p:sp>
      <p:pic>
        <p:nvPicPr>
          <p:cNvPr id="6" name="CD1 TRACK 08">
            <a:hlinkClick r:id="" action="ppaction://media"/>
            <a:extLst>
              <a:ext uri="{FF2B5EF4-FFF2-40B4-BE49-F238E27FC236}">
                <a16:creationId xmlns:a16="http://schemas.microsoft.com/office/drawing/2014/main" id="{B40B5730-FEEC-4BAA-AEA5-05A1F58FE8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6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72515" y="194528"/>
            <a:ext cx="487363" cy="487363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BB8B437-5A88-4C07-B139-98DED0E9FBC2}"/>
              </a:ext>
            </a:extLst>
          </p:cNvPr>
          <p:cNvSpPr txBox="1"/>
          <p:nvPr/>
        </p:nvSpPr>
        <p:spPr>
          <a:xfrm>
            <a:off x="981075" y="21717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sewing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EA2D5DB-CF46-47F1-9B52-F5AD458B37FA}"/>
              </a:ext>
            </a:extLst>
          </p:cNvPr>
          <p:cNvSpPr txBox="1"/>
          <p:nvPr/>
        </p:nvSpPr>
        <p:spPr>
          <a:xfrm>
            <a:off x="685800" y="4924425"/>
            <a:ext cx="2324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talent show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E86CA5A-5C62-4BA6-B783-78C6EF918695}"/>
              </a:ext>
            </a:extLst>
          </p:cNvPr>
          <p:cNvSpPr txBox="1"/>
          <p:nvPr/>
        </p:nvSpPr>
        <p:spPr>
          <a:xfrm>
            <a:off x="8715375" y="733425"/>
            <a:ext cx="2324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7:30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753880D-76E3-49D3-B3AE-7F33E48A65A6}"/>
              </a:ext>
            </a:extLst>
          </p:cNvPr>
          <p:cNvSpPr txBox="1"/>
          <p:nvPr/>
        </p:nvSpPr>
        <p:spPr>
          <a:xfrm>
            <a:off x="6105525" y="3171825"/>
            <a:ext cx="2324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competition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45FA00F-D5F8-46B1-9F27-BFF4C8DED6E7}"/>
              </a:ext>
            </a:extLst>
          </p:cNvPr>
          <p:cNvSpPr txBox="1"/>
          <p:nvPr/>
        </p:nvSpPr>
        <p:spPr>
          <a:xfrm>
            <a:off x="6305550" y="4400550"/>
            <a:ext cx="2324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 movie</a:t>
            </a:r>
          </a:p>
        </p:txBody>
      </p:sp>
    </p:spTree>
    <p:extLst>
      <p:ext uri="{BB962C8B-B14F-4D97-AF65-F5344CB8AC3E}">
        <p14:creationId xmlns:p14="http://schemas.microsoft.com/office/powerpoint/2010/main" val="330685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48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8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1 TRACK 08">
            <a:hlinkClick r:id="" action="ppaction://media"/>
            <a:extLst>
              <a:ext uri="{FF2B5EF4-FFF2-40B4-BE49-F238E27FC236}">
                <a16:creationId xmlns:a16="http://schemas.microsoft.com/office/drawing/2014/main" id="{F188894B-6C58-487C-BA01-215FFA7976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6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72515" y="194528"/>
            <a:ext cx="487363" cy="487363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4763A25-D6E8-4A66-B47A-A2614A21D73B}"/>
              </a:ext>
            </a:extLst>
          </p:cNvPr>
          <p:cNvSpPr txBox="1"/>
          <p:nvPr/>
        </p:nvSpPr>
        <p:spPr>
          <a:xfrm>
            <a:off x="428625" y="1268790"/>
            <a:ext cx="5667375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Mary: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Hi, Ethan. How's it going?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Ethan: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Oh, hey, Mary. How are you?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Mary: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I'm good, thanks. Do you want to go to the sewing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class on Friday evening?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Ethan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What time is it?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Mary: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It's from 6 to 8 p.m.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Ethan: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Ah, I'm sorry, I can't.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Mary: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Oh, OK.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Ethan: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Sorry, I have English club until 7 p.m.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Maybe another time.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That's OK. What about the school talent show?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864FC38-5244-4E2B-8545-FF0067AEE40D}"/>
              </a:ext>
            </a:extLst>
          </p:cNvPr>
          <p:cNvSpPr txBox="1"/>
          <p:nvPr/>
        </p:nvSpPr>
        <p:spPr>
          <a:xfrm>
            <a:off x="6248400" y="821889"/>
            <a:ext cx="531495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I think it starts at 7:30.</a:t>
            </a:r>
            <a:br>
              <a:rPr lang="en-US" sz="2000" dirty="0"/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Ethan: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I don't think so. I told you before that</a:t>
            </a:r>
            <a:br>
              <a:rPr lang="en-US" sz="2000" dirty="0"/>
            </a:br>
            <a:r>
              <a:rPr lang="en-US" sz="20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I don't like talent shows.</a:t>
            </a:r>
            <a:br>
              <a:rPr lang="en-US" sz="2000" dirty="0"/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00FFFF"/>
                </a:highlight>
                <a:latin typeface="Roboto" panose="02000000000000000000" pitchFamily="2" charset="0"/>
              </a:rPr>
              <a:t>Mary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: It would be fun together, though.</a:t>
            </a:r>
            <a:br>
              <a:rPr lang="en-US" sz="2000" dirty="0"/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Ethan: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Sorry, I'm too busy on Friday. What about Saturday?</a:t>
            </a:r>
            <a:br>
              <a:rPr lang="en-US" sz="2000" dirty="0"/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00FFFF"/>
                </a:highlight>
                <a:latin typeface="Roboto" panose="02000000000000000000" pitchFamily="2" charset="0"/>
              </a:rPr>
              <a:t>Mary: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OK.</a:t>
            </a:r>
            <a:br>
              <a:rPr lang="en-US" sz="2000" dirty="0"/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Ethan: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How about the cycling competition in the morning?</a:t>
            </a:r>
            <a:br>
              <a:rPr lang="en-US" sz="2000" dirty="0"/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00FFFF"/>
                </a:highlight>
                <a:latin typeface="Roboto" panose="02000000000000000000" pitchFamily="2" charset="0"/>
              </a:rPr>
              <a:t>Mary: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No. You know I don't like cycling, either.</a:t>
            </a:r>
            <a:br>
              <a:rPr lang="en-US" sz="2000" dirty="0"/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Ethan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: That's true. You didn't enjoy it last time. Well, how about the new action movie on at the movie theater?</a:t>
            </a:r>
            <a:br>
              <a:rPr lang="en-US" sz="2000" dirty="0"/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00FFFF"/>
                </a:highlight>
                <a:latin typeface="Roboto" panose="02000000000000000000" pitchFamily="2" charset="0"/>
              </a:rPr>
              <a:t>Mary: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What time is it?</a:t>
            </a:r>
            <a:br>
              <a:rPr lang="en-US" sz="2000" dirty="0"/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Ethan: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It's on at 8:30 p.m.</a:t>
            </a:r>
            <a:br>
              <a:rPr lang="en-US" sz="2000" dirty="0"/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00FFFF"/>
                </a:highlight>
                <a:latin typeface="Roboto" panose="02000000000000000000" pitchFamily="2" charset="0"/>
              </a:rPr>
              <a:t>Mary: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Great. I'm free then.</a:t>
            </a:r>
            <a:br>
              <a:rPr lang="en-US" sz="2000" dirty="0"/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Ethan: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OK. I'll see you at the theater at 8:00.</a:t>
            </a:r>
            <a:br>
              <a:rPr lang="en-US" sz="2000" dirty="0"/>
            </a:b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00FFFF"/>
                </a:highlight>
                <a:latin typeface="Roboto" panose="02000000000000000000" pitchFamily="2" charset="0"/>
              </a:rPr>
              <a:t>Mary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: Sure. I can't wait.</a:t>
            </a:r>
            <a:endParaRPr lang="en-US" sz="2000" dirty="0"/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13872E9C-B62E-4913-9938-EF4491D43A6C}"/>
              </a:ext>
            </a:extLst>
          </p:cNvPr>
          <p:cNvSpPr/>
          <p:nvPr/>
        </p:nvSpPr>
        <p:spPr>
          <a:xfrm>
            <a:off x="2085973" y="381000"/>
            <a:ext cx="6705601" cy="4476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to the audio script and practice with your partner. </a:t>
            </a:r>
          </a:p>
        </p:txBody>
      </p:sp>
    </p:spTree>
    <p:extLst>
      <p:ext uri="{BB962C8B-B14F-4D97-AF65-F5344CB8AC3E}">
        <p14:creationId xmlns:p14="http://schemas.microsoft.com/office/powerpoint/2010/main" val="81829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4FF5C1D6-7C70-4619-9B2F-E45AE696A60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28836" y="853027"/>
            <a:ext cx="6691313" cy="3660749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8532946B-047D-4CDE-9818-506AB70AC358}"/>
              </a:ext>
            </a:extLst>
          </p:cNvPr>
          <p:cNvSpPr/>
          <p:nvPr/>
        </p:nvSpPr>
        <p:spPr>
          <a:xfrm>
            <a:off x="3776019" y="310102"/>
            <a:ext cx="35368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Listen and repeat.</a:t>
            </a:r>
          </a:p>
        </p:txBody>
      </p:sp>
      <p:pic>
        <p:nvPicPr>
          <p:cNvPr id="6" name="CD1 TRACK 09">
            <a:hlinkClick r:id="" action="ppaction://media"/>
            <a:extLst>
              <a:ext uri="{FF2B5EF4-FFF2-40B4-BE49-F238E27FC236}">
                <a16:creationId xmlns:a16="http://schemas.microsoft.com/office/drawing/2014/main" id="{BAA7081A-DCFB-4569-AE8A-3E738281E9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62142" y="456261"/>
            <a:ext cx="487363" cy="487363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5469EC7-24C3-4DA2-A1E6-4C3820ECDA5B}"/>
              </a:ext>
            </a:extLst>
          </p:cNvPr>
          <p:cNvSpPr txBox="1"/>
          <p:nvPr/>
        </p:nvSpPr>
        <p:spPr>
          <a:xfrm>
            <a:off x="514350" y="4934635"/>
            <a:ext cx="43148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Listen to the conversation again and tick the phrases or sentences you hear</a:t>
            </a:r>
            <a:endParaRPr lang="en-US" sz="2400" b="1" dirty="0"/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CED945F1-795A-49C9-9034-CEBB366F91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800" y="4919662"/>
            <a:ext cx="5426810" cy="1443038"/>
          </a:xfrm>
          <a:prstGeom prst="rect">
            <a:avLst/>
          </a:prstGeom>
        </p:spPr>
      </p:pic>
      <p:pic>
        <p:nvPicPr>
          <p:cNvPr id="14" name="Hình ảnh 13" descr="Ảnh có chứa ảnh chụp màn hình, Nhiều màu sắc, Đồ họa, thiết kế&#10;&#10;Mô tả được tạo tự động">
            <a:extLst>
              <a:ext uri="{FF2B5EF4-FFF2-40B4-BE49-F238E27FC236}">
                <a16:creationId xmlns:a16="http://schemas.microsoft.com/office/drawing/2014/main" id="{B38283CE-C742-4891-8FFE-76351F447D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343228" y="4962525"/>
            <a:ext cx="628948" cy="549525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0914D4D5-8898-496C-9C84-CFC7DE015BE5}"/>
              </a:ext>
            </a:extLst>
          </p:cNvPr>
          <p:cNvSpPr txBox="1"/>
          <p:nvPr/>
        </p:nvSpPr>
        <p:spPr>
          <a:xfrm>
            <a:off x="2171402" y="6858000"/>
            <a:ext cx="78491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8" tooltip="https://www.pngall.com/green-tick-png/"/>
              </a:rPr>
              <a:t>Ảnh Này</a:t>
            </a:r>
            <a:r>
              <a:rPr lang="en-US" sz="900"/>
              <a:t> của Tác giả Không xác định được cấp phép theo </a:t>
            </a:r>
            <a:r>
              <a:rPr lang="en-US" sz="900">
                <a:hlinkClick r:id="rId9" tooltip="https://creativecommons.org/licenses/by-nc/3.0/"/>
              </a:rPr>
              <a:t>CC BY-NC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38730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D60A51D5-67F6-47E1-A3FD-BEEE7BDC216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2912" y="1219199"/>
            <a:ext cx="10977564" cy="177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066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F28634D-404F-406A-AC2F-5832ACAF17A7}"/>
              </a:ext>
            </a:extLst>
          </p:cNvPr>
          <p:cNvSpPr txBox="1"/>
          <p:nvPr/>
        </p:nvSpPr>
        <p:spPr>
          <a:xfrm>
            <a:off x="4149725" y="361950"/>
            <a:ext cx="406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 Review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Bảng 6">
            <a:extLst>
              <a:ext uri="{FF2B5EF4-FFF2-40B4-BE49-F238E27FC236}">
                <a16:creationId xmlns:a16="http://schemas.microsoft.com/office/drawing/2014/main" id="{69FBD413-53C0-422A-99CB-A2E7269993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062608"/>
              </p:ext>
            </p:extLst>
          </p:nvPr>
        </p:nvGraphicFramePr>
        <p:xfrm>
          <a:off x="482600" y="1000125"/>
          <a:ext cx="11125200" cy="49433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0937">
                  <a:extLst>
                    <a:ext uri="{9D8B030D-6E8A-4147-A177-3AD203B41FA5}">
                      <a16:colId xmlns:a16="http://schemas.microsoft.com/office/drawing/2014/main" val="1053616342"/>
                    </a:ext>
                  </a:extLst>
                </a:gridCol>
                <a:gridCol w="4650589">
                  <a:extLst>
                    <a:ext uri="{9D8B030D-6E8A-4147-A177-3AD203B41FA5}">
                      <a16:colId xmlns:a16="http://schemas.microsoft.com/office/drawing/2014/main" val="2198470548"/>
                    </a:ext>
                  </a:extLst>
                </a:gridCol>
                <a:gridCol w="5533674">
                  <a:extLst>
                    <a:ext uri="{9D8B030D-6E8A-4147-A177-3AD203B41FA5}">
                      <a16:colId xmlns:a16="http://schemas.microsoft.com/office/drawing/2014/main" val="3675303155"/>
                    </a:ext>
                  </a:extLst>
                </a:gridCol>
              </a:tblGrid>
              <a:tr h="83891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300000"/>
                        </a:lnSpc>
                      </a:pPr>
                      <a:r>
                        <a:rPr lang="en-US" sz="21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300000"/>
                        </a:lnSpc>
                      </a:pPr>
                      <a:r>
                        <a:rPr lang="en-US" sz="21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Word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r>
                        <a:rPr lang="en-US" sz="21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Meaning</a:t>
                      </a: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547737732"/>
                  </a:ext>
                </a:extLst>
              </a:tr>
              <a:tr h="503546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328048239"/>
                  </a:ext>
                </a:extLst>
              </a:tr>
              <a:tr h="503546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782099013"/>
                  </a:ext>
                </a:extLst>
              </a:tr>
              <a:tr h="503546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238770014"/>
                  </a:ext>
                </a:extLst>
              </a:tr>
              <a:tr h="503546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694323816"/>
                  </a:ext>
                </a:extLst>
              </a:tr>
              <a:tr h="503546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871182833"/>
                  </a:ext>
                </a:extLst>
              </a:tr>
              <a:tr h="503546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128449987"/>
                  </a:ext>
                </a:extLst>
              </a:tr>
              <a:tr h="503546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4100802701"/>
                  </a:ext>
                </a:extLst>
              </a:tr>
              <a:tr h="503546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534096876"/>
                  </a:ext>
                </a:extLst>
              </a:tr>
            </a:tbl>
          </a:graphicData>
        </a:graphic>
      </p:graphicFrame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ACB5336-D6CD-4F9C-805C-90079BD69497}"/>
              </a:ext>
            </a:extLst>
          </p:cNvPr>
          <p:cNvSpPr txBox="1"/>
          <p:nvPr/>
        </p:nvSpPr>
        <p:spPr>
          <a:xfrm>
            <a:off x="711200" y="19050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47925530-15BF-4F81-81F7-2A22A081C294}"/>
              </a:ext>
            </a:extLst>
          </p:cNvPr>
          <p:cNvSpPr txBox="1"/>
          <p:nvPr/>
        </p:nvSpPr>
        <p:spPr>
          <a:xfrm>
            <a:off x="711200" y="23622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3D36AF20-33B5-49AE-A552-7D4B2CE5E638}"/>
              </a:ext>
            </a:extLst>
          </p:cNvPr>
          <p:cNvSpPr txBox="1"/>
          <p:nvPr/>
        </p:nvSpPr>
        <p:spPr>
          <a:xfrm>
            <a:off x="711200" y="28194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44FA0740-413C-4172-8A55-9FC38C4731F3}"/>
              </a:ext>
            </a:extLst>
          </p:cNvPr>
          <p:cNvSpPr txBox="1"/>
          <p:nvPr/>
        </p:nvSpPr>
        <p:spPr>
          <a:xfrm>
            <a:off x="711200" y="33274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4DE14FB4-2F10-4ED7-BEDD-6039A976385F}"/>
              </a:ext>
            </a:extLst>
          </p:cNvPr>
          <p:cNvSpPr txBox="1"/>
          <p:nvPr/>
        </p:nvSpPr>
        <p:spPr>
          <a:xfrm>
            <a:off x="711200" y="38862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9CF86836-6B9E-49CB-88E9-416F973157FF}"/>
              </a:ext>
            </a:extLst>
          </p:cNvPr>
          <p:cNvSpPr txBox="1"/>
          <p:nvPr/>
        </p:nvSpPr>
        <p:spPr>
          <a:xfrm>
            <a:off x="711200" y="43942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18169973-2AC5-4F76-951A-D23DD3EA7EB8}"/>
              </a:ext>
            </a:extLst>
          </p:cNvPr>
          <p:cNvSpPr txBox="1"/>
          <p:nvPr/>
        </p:nvSpPr>
        <p:spPr>
          <a:xfrm>
            <a:off x="711200" y="48514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F310ED8D-64C2-4C9C-9442-29A8F890B0A1}"/>
              </a:ext>
            </a:extLst>
          </p:cNvPr>
          <p:cNvSpPr txBox="1"/>
          <p:nvPr/>
        </p:nvSpPr>
        <p:spPr>
          <a:xfrm>
            <a:off x="660400" y="54102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83881895-4CCF-4CBD-9B90-64CC94CAA8D3}"/>
              </a:ext>
            </a:extLst>
          </p:cNvPr>
          <p:cNvSpPr txBox="1"/>
          <p:nvPr/>
        </p:nvSpPr>
        <p:spPr>
          <a:xfrm>
            <a:off x="6016625" y="1905000"/>
            <a:ext cx="2540000" cy="78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</a:t>
            </a:r>
            <a:endParaRPr lang="en-US" sz="24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33" dirty="0">
              <a:solidFill>
                <a:srgbClr val="7030A0"/>
              </a:solidFill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9FE19892-413A-4578-905F-DC960411CA89}"/>
              </a:ext>
            </a:extLst>
          </p:cNvPr>
          <p:cNvSpPr txBox="1"/>
          <p:nvPr/>
        </p:nvSpPr>
        <p:spPr>
          <a:xfrm>
            <a:off x="6207125" y="2362200"/>
            <a:ext cx="254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võ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 ra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F999A8A7-7052-4102-94B2-9B8F20180297}"/>
              </a:ext>
            </a:extLst>
          </p:cNvPr>
          <p:cNvSpPr txBox="1"/>
          <p:nvPr/>
        </p:nvSpPr>
        <p:spPr>
          <a:xfrm>
            <a:off x="6149975" y="2895600"/>
            <a:ext cx="2803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trượt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tin.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F8659CAF-AFCA-444B-83BE-D8B41E3533BC}"/>
              </a:ext>
            </a:extLst>
          </p:cNvPr>
          <p:cNvSpPr txBox="1"/>
          <p:nvPr/>
        </p:nvSpPr>
        <p:spPr>
          <a:xfrm>
            <a:off x="6169025" y="3368675"/>
            <a:ext cx="226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khâu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</a:t>
            </a:r>
            <a:endParaRPr lang="en-US" sz="24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C6DED095-ACFE-466C-A107-BBE2FE8DC9B7}"/>
              </a:ext>
            </a:extLst>
          </p:cNvPr>
          <p:cNvSpPr txBox="1"/>
          <p:nvPr/>
        </p:nvSpPr>
        <p:spPr>
          <a:xfrm>
            <a:off x="6216650" y="3886200"/>
            <a:ext cx="2232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endParaRPr lang="en-US" sz="24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AEEAF13A-059A-4A47-BFA7-75F60C8AD2A2}"/>
              </a:ext>
            </a:extLst>
          </p:cNvPr>
          <p:cNvSpPr txBox="1"/>
          <p:nvPr/>
        </p:nvSpPr>
        <p:spPr>
          <a:xfrm>
            <a:off x="6245225" y="4394200"/>
            <a:ext cx="254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24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17DEBC39-EB9A-499F-935F-D6B549256E5A}"/>
              </a:ext>
            </a:extLst>
          </p:cNvPr>
          <p:cNvSpPr txBox="1"/>
          <p:nvPr/>
        </p:nvSpPr>
        <p:spPr>
          <a:xfrm>
            <a:off x="6245225" y="4902200"/>
            <a:ext cx="254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endParaRPr lang="en-US" sz="24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E411565C-74D4-4E43-930D-25FE3BEDAE35}"/>
              </a:ext>
            </a:extLst>
          </p:cNvPr>
          <p:cNvSpPr txBox="1"/>
          <p:nvPr/>
        </p:nvSpPr>
        <p:spPr>
          <a:xfrm>
            <a:off x="6254750" y="5483225"/>
            <a:ext cx="254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endParaRPr lang="en-US" sz="24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AA384BC5-6A3E-4564-BF0F-B2E3E91FAE8C}"/>
              </a:ext>
            </a:extLst>
          </p:cNvPr>
          <p:cNvGrpSpPr/>
          <p:nvPr/>
        </p:nvGrpSpPr>
        <p:grpSpPr>
          <a:xfrm>
            <a:off x="1460500" y="5438751"/>
            <a:ext cx="3645378" cy="487363"/>
            <a:chOff x="1460500" y="5438751"/>
            <a:chExt cx="3645378" cy="487363"/>
          </a:xfrm>
        </p:grpSpPr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DDE74EFC-ECCD-42F3-8E72-2FA944F4C8C3}"/>
                </a:ext>
              </a:extLst>
            </p:cNvPr>
            <p:cNvSpPr txBox="1"/>
            <p:nvPr/>
          </p:nvSpPr>
          <p:spPr>
            <a:xfrm>
              <a:off x="1460500" y="5441950"/>
              <a:ext cx="2946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538D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table tennis</a:t>
              </a:r>
            </a:p>
          </p:txBody>
        </p:sp>
        <p:pic>
          <p:nvPicPr>
            <p:cNvPr id="37" name="table tennis">
              <a:hlinkClick r:id="" action="ppaction://media"/>
              <a:extLst>
                <a:ext uri="{FF2B5EF4-FFF2-40B4-BE49-F238E27FC236}">
                  <a16:creationId xmlns:a16="http://schemas.microsoft.com/office/drawing/2014/main" id="{2323FF1E-3EDB-445C-9BDD-76552C1758BB}"/>
                </a:ext>
              </a:extLst>
            </p:cNvPr>
            <p:cNvPicPr>
              <a:picLocks noChangeAspect="1"/>
            </p:cNvPicPr>
            <p:nvPr>
              <a:audioFile r:link="rId16"/>
              <p:extLst>
                <p:ext uri="{DAA4B4D4-6D71-4841-9C94-3DE7FCFB9230}">
                  <p14:media xmlns:p14="http://schemas.microsoft.com/office/powerpoint/2010/main" r:embed="rId15"/>
                </p:ext>
              </p:extLst>
            </p:nvPr>
          </p:nvPicPr>
          <p:blipFill>
            <a:blip r:embed="rId19"/>
            <a:stretch>
              <a:fillRect/>
            </a:stretch>
          </p:blipFill>
          <p:spPr>
            <a:xfrm>
              <a:off x="4618515" y="5438751"/>
              <a:ext cx="487363" cy="487363"/>
            </a:xfrm>
            <a:prstGeom prst="rect">
              <a:avLst/>
            </a:prstGeom>
          </p:spPr>
        </p:pic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8589B838-D8B9-4283-AE40-9734BEF59450}"/>
              </a:ext>
            </a:extLst>
          </p:cNvPr>
          <p:cNvGrpSpPr/>
          <p:nvPr/>
        </p:nvGrpSpPr>
        <p:grpSpPr>
          <a:xfrm>
            <a:off x="1600200" y="2362200"/>
            <a:ext cx="3639029" cy="506957"/>
            <a:chOff x="1600200" y="2362200"/>
            <a:chExt cx="3639029" cy="506957"/>
          </a:xfrm>
        </p:grpSpPr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243F4AD7-5AAB-499B-AD18-AE30C51EFB44}"/>
                </a:ext>
              </a:extLst>
            </p:cNvPr>
            <p:cNvSpPr txBox="1"/>
            <p:nvPr/>
          </p:nvSpPr>
          <p:spPr>
            <a:xfrm>
              <a:off x="1600200" y="2362200"/>
              <a:ext cx="203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538D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karate</a:t>
              </a:r>
            </a:p>
          </p:txBody>
        </p:sp>
        <p:pic>
          <p:nvPicPr>
            <p:cNvPr id="38" name="karate">
              <a:hlinkClick r:id="" action="ppaction://media"/>
              <a:extLst>
                <a:ext uri="{FF2B5EF4-FFF2-40B4-BE49-F238E27FC236}">
                  <a16:creationId xmlns:a16="http://schemas.microsoft.com/office/drawing/2014/main" id="{3CDC36E3-DA8C-4A95-A2B7-F74D724D3B76}"/>
                </a:ext>
              </a:extLst>
            </p:cNvPr>
            <p:cNvPicPr>
              <a:picLocks noChangeAspect="1"/>
            </p:cNvPicPr>
            <p:nvPr>
              <a:audioFile r:link="rId14"/>
              <p:extLst>
                <p:ext uri="{DAA4B4D4-6D71-4841-9C94-3DE7FCFB9230}">
                  <p14:media xmlns:p14="http://schemas.microsoft.com/office/powerpoint/2010/main" r:embed="rId13"/>
                </p:ext>
              </p:extLst>
            </p:nvPr>
          </p:nvPicPr>
          <p:blipFill>
            <a:blip r:embed="rId19"/>
            <a:stretch>
              <a:fillRect/>
            </a:stretch>
          </p:blipFill>
          <p:spPr>
            <a:xfrm>
              <a:off x="4751866" y="2381794"/>
              <a:ext cx="487363" cy="487363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4B012974-ACB6-4BDD-BE0E-2A2A2CB5214E}"/>
              </a:ext>
            </a:extLst>
          </p:cNvPr>
          <p:cNvGrpSpPr/>
          <p:nvPr/>
        </p:nvGrpSpPr>
        <p:grpSpPr>
          <a:xfrm>
            <a:off x="1463675" y="4900244"/>
            <a:ext cx="3657329" cy="558871"/>
            <a:chOff x="1463675" y="4900244"/>
            <a:chExt cx="3657329" cy="558871"/>
          </a:xfrm>
        </p:grpSpPr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760D5558-C185-4856-A5ED-6533EADF9562}"/>
                </a:ext>
              </a:extLst>
            </p:cNvPr>
            <p:cNvSpPr txBox="1"/>
            <p:nvPr/>
          </p:nvSpPr>
          <p:spPr>
            <a:xfrm>
              <a:off x="1463675" y="4997450"/>
              <a:ext cx="23939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538D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cycling</a:t>
              </a:r>
            </a:p>
          </p:txBody>
        </p:sp>
        <p:pic>
          <p:nvPicPr>
            <p:cNvPr id="47" name="cycling">
              <a:hlinkClick r:id="" action="ppaction://media"/>
              <a:extLst>
                <a:ext uri="{FF2B5EF4-FFF2-40B4-BE49-F238E27FC236}">
                  <a16:creationId xmlns:a16="http://schemas.microsoft.com/office/drawing/2014/main" id="{13A08ED1-038D-43F6-B12F-225B6402CF25}"/>
                </a:ext>
              </a:extLst>
            </p:cNvPr>
            <p:cNvPicPr>
              <a:picLocks noChangeAspect="1"/>
            </p:cNvPicPr>
            <p:nvPr>
              <a:audioFile r:link="rId12"/>
              <p:extLst>
                <p:ext uri="{DAA4B4D4-6D71-4841-9C94-3DE7FCFB9230}">
                  <p14:media xmlns:p14="http://schemas.microsoft.com/office/powerpoint/2010/main" r:embed="rId11"/>
                </p:ext>
              </p:extLst>
            </p:nvPr>
          </p:nvPicPr>
          <p:blipFill>
            <a:blip r:embed="rId19"/>
            <a:stretch>
              <a:fillRect/>
            </a:stretch>
          </p:blipFill>
          <p:spPr>
            <a:xfrm>
              <a:off x="4633641" y="4900244"/>
              <a:ext cx="487363" cy="487363"/>
            </a:xfrm>
            <a:prstGeom prst="rect">
              <a:avLst/>
            </a:prstGeom>
          </p:spPr>
        </p:pic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858264C2-DA27-45E4-97C5-3CBFA5E23CCA}"/>
              </a:ext>
            </a:extLst>
          </p:cNvPr>
          <p:cNvGrpSpPr/>
          <p:nvPr/>
        </p:nvGrpSpPr>
        <p:grpSpPr>
          <a:xfrm>
            <a:off x="1530350" y="4337171"/>
            <a:ext cx="3562591" cy="569494"/>
            <a:chOff x="1530350" y="4337171"/>
            <a:chExt cx="3562591" cy="569494"/>
          </a:xfrm>
        </p:grpSpPr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79E02C11-AA21-4E52-86A3-72FD535A3920}"/>
                </a:ext>
              </a:extLst>
            </p:cNvPr>
            <p:cNvSpPr txBox="1"/>
            <p:nvPr/>
          </p:nvSpPr>
          <p:spPr>
            <a:xfrm>
              <a:off x="1530350" y="4445000"/>
              <a:ext cx="284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538D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shuttlecock</a:t>
              </a:r>
            </a:p>
          </p:txBody>
        </p:sp>
        <p:pic>
          <p:nvPicPr>
            <p:cNvPr id="48" name="shuttercock">
              <a:hlinkClick r:id="" action="ppaction://media"/>
              <a:extLst>
                <a:ext uri="{FF2B5EF4-FFF2-40B4-BE49-F238E27FC236}">
                  <a16:creationId xmlns:a16="http://schemas.microsoft.com/office/drawing/2014/main" id="{6A4CA457-B4EE-4BD5-B7B2-FBC683EFF34E}"/>
                </a:ext>
              </a:extLst>
            </p:cNvPr>
            <p:cNvPicPr>
              <a:picLocks noChangeAspect="1"/>
            </p:cNvPicPr>
            <p:nvPr>
              <a:audioFile r:link="rId10"/>
              <p:extLst>
                <p:ext uri="{DAA4B4D4-6D71-4841-9C94-3DE7FCFB9230}">
                  <p14:media xmlns:p14="http://schemas.microsoft.com/office/powerpoint/2010/main" r:embed="rId9"/>
                </p:ext>
              </p:extLst>
            </p:nvPr>
          </p:nvPicPr>
          <p:blipFill>
            <a:blip r:embed="rId19"/>
            <a:stretch>
              <a:fillRect/>
            </a:stretch>
          </p:blipFill>
          <p:spPr>
            <a:xfrm>
              <a:off x="4605578" y="4337171"/>
              <a:ext cx="487363" cy="487363"/>
            </a:xfrm>
            <a:prstGeom prst="rect">
              <a:avLst/>
            </a:prstGeom>
          </p:spPr>
        </p:pic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4952080F-F3EE-4F8F-9F6F-8B4E4490DB10}"/>
              </a:ext>
            </a:extLst>
          </p:cNvPr>
          <p:cNvGrpSpPr/>
          <p:nvPr/>
        </p:nvGrpSpPr>
        <p:grpSpPr>
          <a:xfrm>
            <a:off x="1524000" y="3429000"/>
            <a:ext cx="3633220" cy="494951"/>
            <a:chOff x="1524000" y="3429000"/>
            <a:chExt cx="3633220" cy="494951"/>
          </a:xfrm>
        </p:grpSpPr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A8242D1A-D798-4BA4-AF96-2744C6F0EE3A}"/>
                </a:ext>
              </a:extLst>
            </p:cNvPr>
            <p:cNvSpPr txBox="1"/>
            <p:nvPr/>
          </p:nvSpPr>
          <p:spPr>
            <a:xfrm>
              <a:off x="1524000" y="3429000"/>
              <a:ext cx="2387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538D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sewing</a:t>
              </a:r>
            </a:p>
          </p:txBody>
        </p:sp>
        <p:pic>
          <p:nvPicPr>
            <p:cNvPr id="49" name="sewing">
              <a:hlinkClick r:id="" action="ppaction://media"/>
              <a:extLst>
                <a:ext uri="{FF2B5EF4-FFF2-40B4-BE49-F238E27FC236}">
                  <a16:creationId xmlns:a16="http://schemas.microsoft.com/office/drawing/2014/main" id="{2EE0D16A-8572-4D8D-8BA0-B31FAE99D7B4}"/>
                </a:ext>
              </a:extLst>
            </p:cNvPr>
            <p:cNvPicPr>
              <a:picLocks noChangeAspect="1"/>
            </p:cNvPicPr>
            <p:nvPr>
              <a:audi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>
            <a:blip r:embed="rId19"/>
            <a:stretch>
              <a:fillRect/>
            </a:stretch>
          </p:blipFill>
          <p:spPr>
            <a:xfrm>
              <a:off x="4669857" y="3436588"/>
              <a:ext cx="487363" cy="487363"/>
            </a:xfrm>
            <a:prstGeom prst="rect">
              <a:avLst/>
            </a:prstGeom>
          </p:spPr>
        </p:pic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75BDB2FC-F3D7-40AA-96BC-B124A2D3392A}"/>
              </a:ext>
            </a:extLst>
          </p:cNvPr>
          <p:cNvGrpSpPr/>
          <p:nvPr/>
        </p:nvGrpSpPr>
        <p:grpSpPr>
          <a:xfrm>
            <a:off x="1574799" y="2829107"/>
            <a:ext cx="3627227" cy="502758"/>
            <a:chOff x="1574799" y="2829107"/>
            <a:chExt cx="3627227" cy="502758"/>
          </a:xfrm>
        </p:grpSpPr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E407A8AC-B3A5-4F3C-9929-A8A904DB5820}"/>
                </a:ext>
              </a:extLst>
            </p:cNvPr>
            <p:cNvSpPr txBox="1"/>
            <p:nvPr/>
          </p:nvSpPr>
          <p:spPr>
            <a:xfrm>
              <a:off x="1574799" y="2870200"/>
              <a:ext cx="30448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538D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roller skating</a:t>
              </a:r>
            </a:p>
          </p:txBody>
        </p:sp>
        <p:pic>
          <p:nvPicPr>
            <p:cNvPr id="50" name="roller skating">
              <a:hlinkClick r:id="" action="ppaction://media"/>
              <a:extLst>
                <a:ext uri="{FF2B5EF4-FFF2-40B4-BE49-F238E27FC236}">
                  <a16:creationId xmlns:a16="http://schemas.microsoft.com/office/drawing/2014/main" id="{B12F6F83-12DC-4179-A201-97196F1D171D}"/>
                </a:ext>
              </a:extLst>
            </p:cNvPr>
            <p:cNvPicPr>
              <a:picLocks noChangeAspect="1"/>
            </p:cNvPicPr>
            <p:nvPr>
              <a:audi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19"/>
            <a:stretch>
              <a:fillRect/>
            </a:stretch>
          </p:blipFill>
          <p:spPr>
            <a:xfrm>
              <a:off x="4714663" y="2829107"/>
              <a:ext cx="487363" cy="487363"/>
            </a:xfrm>
            <a:prstGeom prst="rect">
              <a:avLst/>
            </a:prstGeom>
          </p:spPr>
        </p:pic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F59AC428-FE40-4080-B934-DECEB61163D5}"/>
              </a:ext>
            </a:extLst>
          </p:cNvPr>
          <p:cNvGrpSpPr/>
          <p:nvPr/>
        </p:nvGrpSpPr>
        <p:grpSpPr>
          <a:xfrm>
            <a:off x="1857375" y="1850970"/>
            <a:ext cx="3287502" cy="487363"/>
            <a:chOff x="1857375" y="1850970"/>
            <a:chExt cx="3287502" cy="487363"/>
          </a:xfrm>
        </p:grpSpPr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6B30CFBB-3301-4D03-BB17-F6F7428C2505}"/>
                </a:ext>
              </a:extLst>
            </p:cNvPr>
            <p:cNvSpPr txBox="1"/>
            <p:nvPr/>
          </p:nvSpPr>
          <p:spPr>
            <a:xfrm>
              <a:off x="1857375" y="1873250"/>
              <a:ext cx="1771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538D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knitting</a:t>
              </a:r>
            </a:p>
          </p:txBody>
        </p:sp>
        <p:pic>
          <p:nvPicPr>
            <p:cNvPr id="51" name="knitting">
              <a:hlinkClick r:id="" action="ppaction://media"/>
              <a:extLst>
                <a:ext uri="{FF2B5EF4-FFF2-40B4-BE49-F238E27FC236}">
                  <a16:creationId xmlns:a16="http://schemas.microsoft.com/office/drawing/2014/main" id="{C83E09DB-7344-41A9-93D2-9A04567F2938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9"/>
            <a:stretch>
              <a:fillRect/>
            </a:stretch>
          </p:blipFill>
          <p:spPr>
            <a:xfrm>
              <a:off x="4657514" y="1850970"/>
              <a:ext cx="487363" cy="487363"/>
            </a:xfrm>
            <a:prstGeom prst="rect">
              <a:avLst/>
            </a:prstGeom>
          </p:spPr>
        </p:pic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1F5F0ECB-B681-4012-B5BF-045B00D103B3}"/>
              </a:ext>
            </a:extLst>
          </p:cNvPr>
          <p:cNvGrpSpPr/>
          <p:nvPr/>
        </p:nvGrpSpPr>
        <p:grpSpPr>
          <a:xfrm>
            <a:off x="1695450" y="3841956"/>
            <a:ext cx="3487526" cy="575759"/>
            <a:chOff x="1695450" y="3841956"/>
            <a:chExt cx="3487526" cy="575759"/>
          </a:xfrm>
        </p:grpSpPr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C40D790E-CD00-4A14-83A3-6F05A5907472}"/>
                </a:ext>
              </a:extLst>
            </p:cNvPr>
            <p:cNvSpPr txBox="1"/>
            <p:nvPr/>
          </p:nvSpPr>
          <p:spPr>
            <a:xfrm>
              <a:off x="1695450" y="3956050"/>
              <a:ext cx="203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538D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practice</a:t>
              </a:r>
            </a:p>
          </p:txBody>
        </p:sp>
        <p:pic>
          <p:nvPicPr>
            <p:cNvPr id="52" name="practice">
              <a:hlinkClick r:id="" action="ppaction://media"/>
              <a:extLst>
                <a:ext uri="{FF2B5EF4-FFF2-40B4-BE49-F238E27FC236}">
                  <a16:creationId xmlns:a16="http://schemas.microsoft.com/office/drawing/2014/main" id="{7902B085-3003-45A9-BE04-CAE2FF3AC4ED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9"/>
            <a:stretch>
              <a:fillRect/>
            </a:stretch>
          </p:blipFill>
          <p:spPr>
            <a:xfrm>
              <a:off x="4695613" y="3841956"/>
              <a:ext cx="487363" cy="4873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396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9" grpId="0"/>
      <p:bldP spid="30" grpId="0"/>
      <p:bldP spid="32" grpId="0"/>
      <p:bldP spid="33" grpId="0"/>
      <p:bldP spid="34" grpId="0"/>
      <p:bldP spid="35" grpId="0"/>
      <p:bldP spid="36" grpId="0"/>
      <p:bldP spid="3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1951" y="304800"/>
            <a:ext cx="11182350" cy="6210300"/>
            <a:chOff x="70954" y="91439"/>
            <a:chExt cx="12137736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70954" y="126656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685975" y="1033289"/>
            <a:ext cx="10153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/>
            <a:r>
              <a:rPr lang="en-US" sz="3600" b="1" i="1" u="sng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Unit 1</a:t>
            </a:r>
            <a:endParaRPr lang="en-US" sz="3600" b="1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algn="ctr" defTabSz="914446"/>
            <a:r>
              <a:rPr lang="en-US" sz="36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Free time</a:t>
            </a:r>
          </a:p>
          <a:p>
            <a:pPr defTabSz="914446"/>
            <a:r>
              <a:rPr lang="en-US" sz="3600" b="1" i="1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Lesson 4: </a:t>
            </a:r>
            <a:r>
              <a:rPr lang="en-US" sz="36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New</a:t>
            </a:r>
            <a:r>
              <a:rPr lang="en-US" sz="3600" b="1" i="1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</a:t>
            </a:r>
            <a:r>
              <a:rPr lang="en-US" sz="36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words + Listening</a:t>
            </a:r>
          </a:p>
          <a:p>
            <a:pPr defTabSz="914446"/>
            <a:endParaRPr lang="en-US" sz="3600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AB606CD-D414-4AED-8110-41B39374CE1C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2400" b="1" dirty="0">
                <a:solidFill>
                  <a:prstClr val="black"/>
                </a:solidFill>
                <a:latin typeface="Contastia"/>
              </a:rPr>
              <a:t>   </a:t>
            </a:r>
            <a:r>
              <a:rPr lang="en-US" sz="2400" b="1" dirty="0" err="1">
                <a:solidFill>
                  <a:prstClr val="black"/>
                </a:solidFill>
                <a:latin typeface="Contastia"/>
              </a:rPr>
              <a:t>Ms</a:t>
            </a:r>
            <a:r>
              <a:rPr lang="en-US" sz="2400" b="1" dirty="0">
                <a:solidFill>
                  <a:prstClr val="black"/>
                </a:solidFill>
                <a:latin typeface="Contastia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tastia"/>
              </a:rPr>
              <a:t>Phương</a:t>
            </a:r>
            <a:r>
              <a:rPr lang="en-US" sz="2400" b="1" dirty="0">
                <a:solidFill>
                  <a:prstClr val="black"/>
                </a:solidFill>
                <a:latin typeface="Contastia"/>
              </a:rPr>
              <a:t> </a:t>
            </a:r>
          </a:p>
          <a:p>
            <a:pPr defTabSz="914446"/>
            <a:r>
              <a:rPr lang="en-US" sz="2400" b="1" dirty="0" err="1">
                <a:solidFill>
                  <a:prstClr val="black"/>
                </a:solidFill>
                <a:latin typeface="Contastia"/>
              </a:rPr>
              <a:t>Zalo</a:t>
            </a:r>
            <a:r>
              <a:rPr lang="en-US" sz="2400" b="1" dirty="0">
                <a:solidFill>
                  <a:prstClr val="black"/>
                </a:solidFill>
                <a:latin typeface="Contastia"/>
              </a:rPr>
              <a:t>: 0966765064</a:t>
            </a: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8FA874D9-CB4F-4643-9969-04A4847F3B07}"/>
              </a:ext>
            </a:extLst>
          </p:cNvPr>
          <p:cNvSpPr txBox="1"/>
          <p:nvPr/>
        </p:nvSpPr>
        <p:spPr>
          <a:xfrm>
            <a:off x="1564480" y="3277285"/>
            <a:ext cx="94273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>
              <a:spcBef>
                <a:spcPts val="0"/>
              </a:spcBef>
              <a:spcAft>
                <a:spcPts val="0"/>
              </a:spcAft>
              <a:tabLst>
                <a:tab pos="360045" algn="l"/>
              </a:tabLst>
            </a:pP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Vocabulary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table tennis, cycling, shuttlecock, sewing, roller skating, practice, karate, knitting</a:t>
            </a:r>
            <a:endParaRPr lang="en-US" sz="36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C7D34760-7A09-4100-ACAE-0CB7E846F658}"/>
              </a:ext>
            </a:extLst>
          </p:cNvPr>
          <p:cNvSpPr txBox="1"/>
          <p:nvPr/>
        </p:nvSpPr>
        <p:spPr>
          <a:xfrm>
            <a:off x="1085850" y="4658410"/>
            <a:ext cx="828674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Practice listening for specific information and know how to start a conversation on the phone.  </a:t>
            </a: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6C2F2614-BFA1-4F38-AF94-C947E10AB409}"/>
              </a:ext>
            </a:extLst>
          </p:cNvPr>
          <p:cNvSpPr/>
          <p:nvPr/>
        </p:nvSpPr>
        <p:spPr>
          <a:xfrm>
            <a:off x="219075" y="352425"/>
            <a:ext cx="4533900" cy="10477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31248FC-667A-4719-BEA9-AEECDF8BBD66}"/>
              </a:ext>
            </a:extLst>
          </p:cNvPr>
          <p:cNvSpPr txBox="1"/>
          <p:nvPr/>
        </p:nvSpPr>
        <p:spPr>
          <a:xfrm>
            <a:off x="76199" y="2004536"/>
            <a:ext cx="9515476" cy="3244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360045" algn="l"/>
              </a:tabLs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 exercises in workbook on page 4.</a:t>
            </a:r>
          </a:p>
          <a:p>
            <a:pPr marL="0" marR="0" indent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Prepare the next lesson: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Lesson 2.2 - Grammar,    pages 9 &amp; 10</a:t>
            </a: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indent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 Do the exercises in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Tiếng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Anh 8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-Learn Smart World notebook (pages 7 &amp; 8).</a:t>
            </a:r>
            <a:endParaRPr lang="en-US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5190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703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211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A39091-969E-4373-B714-8F44BDED342F}"/>
              </a:ext>
            </a:extLst>
          </p:cNvPr>
          <p:cNvSpPr/>
          <p:nvPr/>
        </p:nvSpPr>
        <p:spPr>
          <a:xfrm>
            <a:off x="812801" y="2174241"/>
            <a:ext cx="5164199" cy="247443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 dirty="0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58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LESSON 4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22CC5540-88DF-4A9E-81EE-669110F32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54352" y="1401987"/>
            <a:ext cx="4324849" cy="1350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871C71-D0E2-4614-8FEF-8B704EC16BBC}"/>
              </a:ext>
            </a:extLst>
          </p:cNvPr>
          <p:cNvSpPr txBox="1"/>
          <p:nvPr/>
        </p:nvSpPr>
        <p:spPr>
          <a:xfrm>
            <a:off x="8106338" y="1815860"/>
            <a:ext cx="242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VOCABULARY</a:t>
            </a:r>
            <a:endParaRPr lang="en-US" sz="2800" b="1" dirty="0">
              <a:solidFill>
                <a:schemeClr val="bg2">
                  <a:lumMod val="1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1" name="Picture 17">
            <a:extLst>
              <a:ext uri="{FF2B5EF4-FFF2-40B4-BE49-F238E27FC236}">
                <a16:creationId xmlns:a16="http://schemas.microsoft.com/office/drawing/2014/main" id="{6408DC38-B82B-4542-8AE0-C6966B827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367685">
            <a:off x="4071817" y="2155172"/>
            <a:ext cx="2528997" cy="795484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CD88B625-C043-426B-8101-F2D8A63A3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54352" y="3673066"/>
            <a:ext cx="4324849" cy="13509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80FA9D-1277-4B0D-9480-B7D9C26D4F3F}"/>
              </a:ext>
            </a:extLst>
          </p:cNvPr>
          <p:cNvSpPr txBox="1"/>
          <p:nvPr/>
        </p:nvSpPr>
        <p:spPr>
          <a:xfrm>
            <a:off x="8392160" y="4036412"/>
            <a:ext cx="2275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LISTENING</a:t>
            </a:r>
          </a:p>
        </p:txBody>
      </p:sp>
      <p:pic>
        <p:nvPicPr>
          <p:cNvPr id="14" name="Picture 18">
            <a:extLst>
              <a:ext uri="{FF2B5EF4-FFF2-40B4-BE49-F238E27FC236}">
                <a16:creationId xmlns:a16="http://schemas.microsoft.com/office/drawing/2014/main" id="{64983110-AEF0-40ED-B526-D9F6762559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45948" y="1723419"/>
            <a:ext cx="660391" cy="548399"/>
          </a:xfrm>
          <a:prstGeom prst="rect">
            <a:avLst/>
          </a:prstGeom>
        </p:spPr>
      </p:pic>
      <p:pic>
        <p:nvPicPr>
          <p:cNvPr id="13" name="Picture 19">
            <a:extLst>
              <a:ext uri="{FF2B5EF4-FFF2-40B4-BE49-F238E27FC236}">
                <a16:creationId xmlns:a16="http://schemas.microsoft.com/office/drawing/2014/main" id="{D521FDD6-F50F-41B4-8D0F-62151D5806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440672" y="4010003"/>
            <a:ext cx="565167" cy="5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14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2D6DD8-FAD6-401D-9DE6-71DD04C9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13" name="Color">
              <a:extLst>
                <a:ext uri="{FF2B5EF4-FFF2-40B4-BE49-F238E27FC236}">
                  <a16:creationId xmlns:a16="http://schemas.microsoft.com/office/drawing/2014/main" id="{1BAD33E9-3181-4B0F-B82D-384777D81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CF64871D-491F-4731-8BF2-391FF2F067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3" name="Hình ảnh 2" descr="Ảnh có chứa văn bản, Mặt người, trang phục, người&#10;&#10;Mô tả được tạo tự động">
            <a:extLst>
              <a:ext uri="{FF2B5EF4-FFF2-40B4-BE49-F238E27FC236}">
                <a16:creationId xmlns:a16="http://schemas.microsoft.com/office/drawing/2014/main" id="{D2656F12-D345-4CA1-8E79-7CE1DD486A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53" r="1" b="6103"/>
          <a:stretch/>
        </p:blipFill>
        <p:spPr>
          <a:xfrm>
            <a:off x="643130" y="598259"/>
            <a:ext cx="10889442" cy="568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59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609DAD6C-8647-431C-A1FD-D8611BE54C06}"/>
              </a:ext>
            </a:extLst>
          </p:cNvPr>
          <p:cNvGrpSpPr/>
          <p:nvPr/>
        </p:nvGrpSpPr>
        <p:grpSpPr>
          <a:xfrm>
            <a:off x="7208219" y="1152913"/>
            <a:ext cx="3193081" cy="971161"/>
            <a:chOff x="7208219" y="1152913"/>
            <a:chExt cx="3193081" cy="971161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21A75D1-7548-4B5D-84F6-84C89591040D}"/>
                </a:ext>
              </a:extLst>
            </p:cNvPr>
            <p:cNvSpPr/>
            <p:nvPr/>
          </p:nvSpPr>
          <p:spPr>
            <a:xfrm>
              <a:off x="7208219" y="1152913"/>
              <a:ext cx="3193081" cy="971161"/>
            </a:xfrm>
            <a:custGeom>
              <a:avLst/>
              <a:gdLst/>
              <a:ahLst/>
              <a:cxnLst/>
              <a:rect l="l" t="t" r="r" b="b"/>
              <a:pathLst>
                <a:path w="6416344" h="1408922">
                  <a:moveTo>
                    <a:pt x="0" y="0"/>
                  </a:moveTo>
                  <a:lnTo>
                    <a:pt x="6416343" y="0"/>
                  </a:lnTo>
                  <a:lnTo>
                    <a:pt x="6416343" y="1408922"/>
                  </a:lnTo>
                  <a:lnTo>
                    <a:pt x="0" y="1408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id="{0EE64FAC-2408-428E-84A1-D616E2B1FEC2}"/>
                </a:ext>
              </a:extLst>
            </p:cNvPr>
            <p:cNvSpPr/>
            <p:nvPr/>
          </p:nvSpPr>
          <p:spPr>
            <a:xfrm>
              <a:off x="7419975" y="1257300"/>
              <a:ext cx="2724150" cy="6286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538D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knitting</a:t>
              </a:r>
            </a:p>
          </p:txBody>
        </p:sp>
      </p:grp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13741E7F-3046-414C-9C1F-3D90AD180049}"/>
              </a:ext>
            </a:extLst>
          </p:cNvPr>
          <p:cNvSpPr/>
          <p:nvPr/>
        </p:nvSpPr>
        <p:spPr>
          <a:xfrm>
            <a:off x="7238999" y="2238375"/>
            <a:ext cx="3381375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(</a:t>
            </a:r>
            <a:r>
              <a:rPr lang="en-US" sz="400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n) 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/ˈ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nɪtɪŋ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5693D122-933E-4313-AAC8-0A951ED99BA6}"/>
              </a:ext>
            </a:extLst>
          </p:cNvPr>
          <p:cNvSpPr/>
          <p:nvPr/>
        </p:nvSpPr>
        <p:spPr>
          <a:xfrm>
            <a:off x="7344603" y="3027294"/>
            <a:ext cx="2982153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</a:t>
            </a:r>
            <a:endParaRPr lang="en-US" sz="28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D918E8A-E944-46B7-8189-456FA55046D2}"/>
              </a:ext>
            </a:extLst>
          </p:cNvPr>
          <p:cNvSpPr/>
          <p:nvPr/>
        </p:nvSpPr>
        <p:spPr>
          <a:xfrm>
            <a:off x="520147" y="1383194"/>
            <a:ext cx="6437243" cy="3785153"/>
          </a:xfrm>
          <a:custGeom>
            <a:avLst/>
            <a:gdLst/>
            <a:ahLst/>
            <a:cxnLst/>
            <a:rect l="l" t="t" r="r" b="b"/>
            <a:pathLst>
              <a:path w="7684995" h="4889578">
                <a:moveTo>
                  <a:pt x="0" y="0"/>
                </a:moveTo>
                <a:lnTo>
                  <a:pt x="7684995" y="0"/>
                </a:lnTo>
                <a:lnTo>
                  <a:pt x="7684995" y="4889578"/>
                </a:lnTo>
                <a:lnTo>
                  <a:pt x="0" y="48895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2" name="knitting-1686101587">
            <a:hlinkClick r:id="" action="ppaction://media"/>
            <a:extLst>
              <a:ext uri="{FF2B5EF4-FFF2-40B4-BE49-F238E27FC236}">
                <a16:creationId xmlns:a16="http://schemas.microsoft.com/office/drawing/2014/main" id="{A7E518DD-9167-4C19-A7C3-8F85C8407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04325" y="527050"/>
            <a:ext cx="406400" cy="406400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5A4BE168-50C5-40E2-8406-9704C20E16AE}"/>
              </a:ext>
            </a:extLst>
          </p:cNvPr>
          <p:cNvGrpSpPr/>
          <p:nvPr/>
        </p:nvGrpSpPr>
        <p:grpSpPr>
          <a:xfrm>
            <a:off x="381000" y="5416550"/>
            <a:ext cx="10048875" cy="526395"/>
            <a:chOff x="381000" y="5416550"/>
            <a:chExt cx="10048875" cy="526395"/>
          </a:xfrm>
        </p:grpSpPr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4FF9C8D3-EECA-4567-A0EE-8CD69F71EF99}"/>
                </a:ext>
              </a:extLst>
            </p:cNvPr>
            <p:cNvSpPr txBox="1"/>
            <p:nvPr/>
          </p:nvSpPr>
          <p:spPr>
            <a:xfrm>
              <a:off x="381000" y="5419725"/>
              <a:ext cx="10048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activity of making things like clothes from </a:t>
              </a:r>
              <a:r>
                <a:rPr lang="en-US" sz="28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wool</a:t>
              </a:r>
            </a:p>
          </p:txBody>
        </p:sp>
        <p:pic>
          <p:nvPicPr>
            <p:cNvPr id="4" name="The-activity-of-making-things-1686101594">
              <a:hlinkClick r:id="" action="ppaction://media"/>
              <a:extLst>
                <a:ext uri="{FF2B5EF4-FFF2-40B4-BE49-F238E27FC236}">
                  <a16:creationId xmlns:a16="http://schemas.microsoft.com/office/drawing/2014/main" id="{6FD95CA0-8A19-4ED5-BF83-E87A0CA549AA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9798050" y="5416550"/>
              <a:ext cx="406400" cy="406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165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7FE4DC6E-9AFB-4153-8240-BA131A9326CE}"/>
              </a:ext>
            </a:extLst>
          </p:cNvPr>
          <p:cNvGrpSpPr/>
          <p:nvPr/>
        </p:nvGrpSpPr>
        <p:grpSpPr>
          <a:xfrm>
            <a:off x="7208219" y="1152913"/>
            <a:ext cx="3193081" cy="971161"/>
            <a:chOff x="7208219" y="1152913"/>
            <a:chExt cx="3193081" cy="971161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21A75D1-7548-4B5D-84F6-84C89591040D}"/>
                </a:ext>
              </a:extLst>
            </p:cNvPr>
            <p:cNvSpPr/>
            <p:nvPr/>
          </p:nvSpPr>
          <p:spPr>
            <a:xfrm>
              <a:off x="7208219" y="1152913"/>
              <a:ext cx="3193081" cy="971161"/>
            </a:xfrm>
            <a:custGeom>
              <a:avLst/>
              <a:gdLst/>
              <a:ahLst/>
              <a:cxnLst/>
              <a:rect l="l" t="t" r="r" b="b"/>
              <a:pathLst>
                <a:path w="6416344" h="1408922">
                  <a:moveTo>
                    <a:pt x="0" y="0"/>
                  </a:moveTo>
                  <a:lnTo>
                    <a:pt x="6416343" y="0"/>
                  </a:lnTo>
                  <a:lnTo>
                    <a:pt x="6416343" y="1408922"/>
                  </a:lnTo>
                  <a:lnTo>
                    <a:pt x="0" y="1408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id="{0EE64FAC-2408-428E-84A1-D616E2B1FEC2}"/>
                </a:ext>
              </a:extLst>
            </p:cNvPr>
            <p:cNvSpPr/>
            <p:nvPr/>
          </p:nvSpPr>
          <p:spPr>
            <a:xfrm>
              <a:off x="7419975" y="1257300"/>
              <a:ext cx="2724150" cy="6286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538D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karate</a:t>
              </a:r>
            </a:p>
          </p:txBody>
        </p:sp>
      </p:grp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FF9C8D3-EECA-4567-A0EE-8CD69F71EF99}"/>
              </a:ext>
            </a:extLst>
          </p:cNvPr>
          <p:cNvSpPr txBox="1"/>
          <p:nvPr/>
        </p:nvSpPr>
        <p:spPr>
          <a:xfrm>
            <a:off x="571500" y="5638800"/>
            <a:ext cx="10048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martial art from Japan</a:t>
            </a:r>
          </a:p>
          <a:p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13741E7F-3046-414C-9C1F-3D90AD180049}"/>
              </a:ext>
            </a:extLst>
          </p:cNvPr>
          <p:cNvSpPr/>
          <p:nvPr/>
        </p:nvSpPr>
        <p:spPr>
          <a:xfrm>
            <a:off x="7286624" y="2152650"/>
            <a:ext cx="3381375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(</a:t>
            </a:r>
            <a:r>
              <a:rPr lang="en-US" sz="320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n)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kəˈrɑːti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5693D122-933E-4313-AAC8-0A951ED99BA6}"/>
              </a:ext>
            </a:extLst>
          </p:cNvPr>
          <p:cNvSpPr/>
          <p:nvPr/>
        </p:nvSpPr>
        <p:spPr>
          <a:xfrm>
            <a:off x="7392228" y="2941569"/>
            <a:ext cx="2982153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võ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 ra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B6AD5E7-04F7-417B-9F53-211834AAC02D}"/>
              </a:ext>
            </a:extLst>
          </p:cNvPr>
          <p:cNvSpPr/>
          <p:nvPr/>
        </p:nvSpPr>
        <p:spPr>
          <a:xfrm>
            <a:off x="472937" y="1104900"/>
            <a:ext cx="6556513" cy="440055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2" name="A-martial-art-from-Japan-1686101634">
            <a:hlinkClick r:id="" action="ppaction://media"/>
            <a:extLst>
              <a:ext uri="{FF2B5EF4-FFF2-40B4-BE49-F238E27FC236}">
                <a16:creationId xmlns:a16="http://schemas.microsoft.com/office/drawing/2014/main" id="{FB2E4128-C7FB-476C-8146-55772F05F5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94275" y="5870575"/>
            <a:ext cx="406400" cy="406400"/>
          </a:xfrm>
          <a:prstGeom prst="rect">
            <a:avLst/>
          </a:prstGeom>
        </p:spPr>
      </p:pic>
      <p:pic>
        <p:nvPicPr>
          <p:cNvPr id="4" name="karate-1686101625">
            <a:hlinkClick r:id="" action="ppaction://media"/>
            <a:extLst>
              <a:ext uri="{FF2B5EF4-FFF2-40B4-BE49-F238E27FC236}">
                <a16:creationId xmlns:a16="http://schemas.microsoft.com/office/drawing/2014/main" id="{257FA14D-9E38-4011-8C30-45754D0E1F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093200" y="330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34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FC212863-E1ED-4590-8E8E-9C049D25996D}"/>
              </a:ext>
            </a:extLst>
          </p:cNvPr>
          <p:cNvGrpSpPr/>
          <p:nvPr/>
        </p:nvGrpSpPr>
        <p:grpSpPr>
          <a:xfrm>
            <a:off x="7208219" y="1152913"/>
            <a:ext cx="3193081" cy="971161"/>
            <a:chOff x="7208219" y="1152913"/>
            <a:chExt cx="3193081" cy="971161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21A75D1-7548-4B5D-84F6-84C89591040D}"/>
                </a:ext>
              </a:extLst>
            </p:cNvPr>
            <p:cNvSpPr/>
            <p:nvPr/>
          </p:nvSpPr>
          <p:spPr>
            <a:xfrm>
              <a:off x="7208219" y="1152913"/>
              <a:ext cx="3193081" cy="971161"/>
            </a:xfrm>
            <a:custGeom>
              <a:avLst/>
              <a:gdLst/>
              <a:ahLst/>
              <a:cxnLst/>
              <a:rect l="l" t="t" r="r" b="b"/>
              <a:pathLst>
                <a:path w="6416344" h="1408922">
                  <a:moveTo>
                    <a:pt x="0" y="0"/>
                  </a:moveTo>
                  <a:lnTo>
                    <a:pt x="6416343" y="0"/>
                  </a:lnTo>
                  <a:lnTo>
                    <a:pt x="6416343" y="1408922"/>
                  </a:lnTo>
                  <a:lnTo>
                    <a:pt x="0" y="1408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id="{0EE64FAC-2408-428E-84A1-D616E2B1FEC2}"/>
                </a:ext>
              </a:extLst>
            </p:cNvPr>
            <p:cNvSpPr/>
            <p:nvPr/>
          </p:nvSpPr>
          <p:spPr>
            <a:xfrm>
              <a:off x="7419975" y="1257300"/>
              <a:ext cx="2724150" cy="6286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538D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roller skating</a:t>
              </a:r>
            </a:p>
          </p:txBody>
        </p:sp>
      </p:grp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FF9C8D3-EECA-4567-A0EE-8CD69F71EF99}"/>
              </a:ext>
            </a:extLst>
          </p:cNvPr>
          <p:cNvSpPr txBox="1"/>
          <p:nvPr/>
        </p:nvSpPr>
        <p:spPr>
          <a:xfrm>
            <a:off x="609600" y="5781675"/>
            <a:ext cx="10534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sport of moving over the ground wearing shoes with wheels</a:t>
            </a: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13741E7F-3046-414C-9C1F-3D90AD180049}"/>
              </a:ext>
            </a:extLst>
          </p:cNvPr>
          <p:cNvSpPr/>
          <p:nvPr/>
        </p:nvSpPr>
        <p:spPr>
          <a:xfrm>
            <a:off x="6943724" y="2228849"/>
            <a:ext cx="3781426" cy="676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(</a:t>
            </a:r>
            <a:r>
              <a:rPr lang="en-US" sz="320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n)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/ˈ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rəʊlə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skeɪtɪŋ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5693D122-933E-4313-AAC8-0A951ED99BA6}"/>
              </a:ext>
            </a:extLst>
          </p:cNvPr>
          <p:cNvSpPr/>
          <p:nvPr/>
        </p:nvSpPr>
        <p:spPr>
          <a:xfrm>
            <a:off x="7449378" y="2960619"/>
            <a:ext cx="2982153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trượt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tin.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2A410E22-036F-46B9-8992-912722969529}"/>
              </a:ext>
            </a:extLst>
          </p:cNvPr>
          <p:cNvSpPr/>
          <p:nvPr/>
        </p:nvSpPr>
        <p:spPr>
          <a:xfrm>
            <a:off x="508045" y="1141243"/>
            <a:ext cx="6454730" cy="4526132"/>
          </a:xfrm>
          <a:custGeom>
            <a:avLst/>
            <a:gdLst/>
            <a:ahLst/>
            <a:cxnLst/>
            <a:rect l="l" t="t" r="r" b="b"/>
            <a:pathLst>
              <a:path w="4431799" h="2952686">
                <a:moveTo>
                  <a:pt x="0" y="0"/>
                </a:moveTo>
                <a:lnTo>
                  <a:pt x="4431799" y="0"/>
                </a:lnTo>
                <a:lnTo>
                  <a:pt x="4431799" y="2952686"/>
                </a:lnTo>
                <a:lnTo>
                  <a:pt x="0" y="29526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2" name="roller-skating-1686101677">
            <a:hlinkClick r:id="" action="ppaction://media"/>
            <a:extLst>
              <a:ext uri="{FF2B5EF4-FFF2-40B4-BE49-F238E27FC236}">
                <a16:creationId xmlns:a16="http://schemas.microsoft.com/office/drawing/2014/main" id="{C8728B4A-3AA5-497D-B2F7-1FB3C4C3B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80475" y="508000"/>
            <a:ext cx="406400" cy="406400"/>
          </a:xfrm>
          <a:prstGeom prst="rect">
            <a:avLst/>
          </a:prstGeom>
        </p:spPr>
      </p:pic>
      <p:pic>
        <p:nvPicPr>
          <p:cNvPr id="4" name="The-sport-of-moving-over-the-g1686101692">
            <a:hlinkClick r:id="" action="ppaction://media"/>
            <a:extLst>
              <a:ext uri="{FF2B5EF4-FFF2-40B4-BE49-F238E27FC236}">
                <a16:creationId xmlns:a16="http://schemas.microsoft.com/office/drawing/2014/main" id="{E1CE918A-374E-4404-ABB3-3CEFEA7BCA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16875" y="4978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0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918C7E13-FC18-4103-A029-B613C9463393}"/>
              </a:ext>
            </a:extLst>
          </p:cNvPr>
          <p:cNvGrpSpPr/>
          <p:nvPr/>
        </p:nvGrpSpPr>
        <p:grpSpPr>
          <a:xfrm>
            <a:off x="7208219" y="1152913"/>
            <a:ext cx="3193081" cy="971161"/>
            <a:chOff x="7208219" y="1152913"/>
            <a:chExt cx="3193081" cy="971161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21A75D1-7548-4B5D-84F6-84C89591040D}"/>
                </a:ext>
              </a:extLst>
            </p:cNvPr>
            <p:cNvSpPr/>
            <p:nvPr/>
          </p:nvSpPr>
          <p:spPr>
            <a:xfrm>
              <a:off x="7208219" y="1152913"/>
              <a:ext cx="3193081" cy="971161"/>
            </a:xfrm>
            <a:custGeom>
              <a:avLst/>
              <a:gdLst/>
              <a:ahLst/>
              <a:cxnLst/>
              <a:rect l="l" t="t" r="r" b="b"/>
              <a:pathLst>
                <a:path w="6416344" h="1408922">
                  <a:moveTo>
                    <a:pt x="0" y="0"/>
                  </a:moveTo>
                  <a:lnTo>
                    <a:pt x="6416343" y="0"/>
                  </a:lnTo>
                  <a:lnTo>
                    <a:pt x="6416343" y="1408922"/>
                  </a:lnTo>
                  <a:lnTo>
                    <a:pt x="0" y="1408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id="{0EE64FAC-2408-428E-84A1-D616E2B1FEC2}"/>
                </a:ext>
              </a:extLst>
            </p:cNvPr>
            <p:cNvSpPr/>
            <p:nvPr/>
          </p:nvSpPr>
          <p:spPr>
            <a:xfrm>
              <a:off x="7419975" y="1257300"/>
              <a:ext cx="2724150" cy="6286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538D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sewing</a:t>
              </a:r>
            </a:p>
          </p:txBody>
        </p:sp>
      </p:grp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FF9C8D3-EECA-4567-A0EE-8CD69F71EF99}"/>
              </a:ext>
            </a:extLst>
          </p:cNvPr>
          <p:cNvSpPr txBox="1"/>
          <p:nvPr/>
        </p:nvSpPr>
        <p:spPr>
          <a:xfrm>
            <a:off x="609600" y="5781675"/>
            <a:ext cx="7943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activity of making or fixing things made of cloth.</a:t>
            </a: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13741E7F-3046-414C-9C1F-3D90AD180049}"/>
              </a:ext>
            </a:extLst>
          </p:cNvPr>
          <p:cNvSpPr/>
          <p:nvPr/>
        </p:nvSpPr>
        <p:spPr>
          <a:xfrm>
            <a:off x="6943724" y="2228849"/>
            <a:ext cx="3781426" cy="676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(</a:t>
            </a:r>
            <a:r>
              <a:rPr lang="en-US" sz="320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n)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 /ˈ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səʊɪŋ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5693D122-933E-4313-AAC8-0A951ED99BA6}"/>
              </a:ext>
            </a:extLst>
          </p:cNvPr>
          <p:cNvSpPr/>
          <p:nvPr/>
        </p:nvSpPr>
        <p:spPr>
          <a:xfrm>
            <a:off x="7449378" y="2960619"/>
            <a:ext cx="2982153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khâu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</a:t>
            </a:r>
            <a:endParaRPr lang="en-US" sz="28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28084E68-5620-4225-BD1C-189F5602EA2B}"/>
              </a:ext>
            </a:extLst>
          </p:cNvPr>
          <p:cNvSpPr/>
          <p:nvPr/>
        </p:nvSpPr>
        <p:spPr>
          <a:xfrm>
            <a:off x="456017" y="1098803"/>
            <a:ext cx="6754408" cy="4616197"/>
          </a:xfrm>
          <a:custGeom>
            <a:avLst/>
            <a:gdLst/>
            <a:ahLst/>
            <a:cxnLst/>
            <a:rect l="l" t="t" r="r" b="b"/>
            <a:pathLst>
              <a:path w="5213054" h="3473197">
                <a:moveTo>
                  <a:pt x="0" y="0"/>
                </a:moveTo>
                <a:lnTo>
                  <a:pt x="5213055" y="0"/>
                </a:lnTo>
                <a:lnTo>
                  <a:pt x="5213055" y="3473197"/>
                </a:lnTo>
                <a:lnTo>
                  <a:pt x="0" y="34731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4" name="sewing-1686101726">
            <a:hlinkClick r:id="" action="ppaction://media"/>
            <a:extLst>
              <a:ext uri="{FF2B5EF4-FFF2-40B4-BE49-F238E27FC236}">
                <a16:creationId xmlns:a16="http://schemas.microsoft.com/office/drawing/2014/main" id="{7A8299E2-2563-4ED9-8916-05E7D7A8E9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40725" y="482600"/>
            <a:ext cx="406400" cy="406400"/>
          </a:xfrm>
          <a:prstGeom prst="rect">
            <a:avLst/>
          </a:prstGeom>
        </p:spPr>
      </p:pic>
      <p:pic>
        <p:nvPicPr>
          <p:cNvPr id="5" name="The-activity-of-making-or-fixi1686101734">
            <a:hlinkClick r:id="" action="ppaction://media"/>
            <a:extLst>
              <a:ext uri="{FF2B5EF4-FFF2-40B4-BE49-F238E27FC236}">
                <a16:creationId xmlns:a16="http://schemas.microsoft.com/office/drawing/2014/main" id="{670EE4D4-9A75-4BDF-8841-CD36458956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94650" y="50514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9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1530</Words>
  <Application>Microsoft Office PowerPoint</Application>
  <PresentationFormat>Màn hình rộng</PresentationFormat>
  <Paragraphs>128</Paragraphs>
  <Slides>28</Slides>
  <Notes>2</Notes>
  <HiddenSlides>0</HiddenSlides>
  <MMClips>32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28</vt:i4>
      </vt:variant>
    </vt:vector>
  </HeadingPairs>
  <TitlesOfParts>
    <vt:vector size="39" baseType="lpstr">
      <vt:lpstr>Arial</vt:lpstr>
      <vt:lpstr>Calibri</vt:lpstr>
      <vt:lpstr>Calibri Light</vt:lpstr>
      <vt:lpstr>Constantia</vt:lpstr>
      <vt:lpstr>Contastia</vt:lpstr>
      <vt:lpstr>Helvetica</vt:lpstr>
      <vt:lpstr>HL Brush 1BK</vt:lpstr>
      <vt:lpstr>Lucida Sans Unicode</vt:lpstr>
      <vt:lpstr>Roboto</vt:lpstr>
      <vt:lpstr>Times New Roman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user822</dc:creator>
  <cp:lastModifiedBy>user822</cp:lastModifiedBy>
  <cp:revision>15</cp:revision>
  <dcterms:created xsi:type="dcterms:W3CDTF">2023-06-03T09:47:28Z</dcterms:created>
  <dcterms:modified xsi:type="dcterms:W3CDTF">2023-06-09T01:22:08Z</dcterms:modified>
</cp:coreProperties>
</file>