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9" r:id="rId2"/>
    <p:sldId id="256" r:id="rId3"/>
    <p:sldId id="382" r:id="rId4"/>
    <p:sldId id="257" r:id="rId5"/>
    <p:sldId id="383" r:id="rId6"/>
    <p:sldId id="384" r:id="rId7"/>
    <p:sldId id="385" r:id="rId8"/>
    <p:sldId id="386" r:id="rId9"/>
    <p:sldId id="387" r:id="rId10"/>
    <p:sldId id="388" r:id="rId11"/>
    <p:sldId id="389" r:id="rId12"/>
    <p:sldId id="258" r:id="rId13"/>
    <p:sldId id="390" r:id="rId14"/>
    <p:sldId id="392" r:id="rId15"/>
    <p:sldId id="393" r:id="rId16"/>
    <p:sldId id="394" r:id="rId17"/>
    <p:sldId id="395" r:id="rId18"/>
    <p:sldId id="396" r:id="rId19"/>
    <p:sldId id="397" r:id="rId20"/>
    <p:sldId id="398" r:id="rId21"/>
    <p:sldId id="399" r:id="rId22"/>
    <p:sldId id="274" r:id="rId23"/>
    <p:sldId id="419" r:id="rId24"/>
    <p:sldId id="391" r:id="rId25"/>
    <p:sldId id="405" r:id="rId26"/>
    <p:sldId id="406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38DCC"/>
    <a:srgbClr val="F5F6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9D470E-F492-4B42-B254-7C74EF3CEB81}" type="datetimeFigureOut">
              <a:rPr lang="en-US" smtClean="0"/>
              <a:t>04/09/2023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037C9C-75D4-457D-80A6-23B27CB35E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5179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FEDC8F-66D3-4616-9B06-B802E294DE8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7115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9FFA82-680D-4A9F-89B1-1DA892B1EE0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2708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603E306-C11E-403A-BF72-B40588D451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A52CB912-4C83-4A2A-B85B-C496A088E9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398961A1-989D-46E5-A451-07FE3AAE62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F67E5-22A4-4AF9-A932-DA4F6377C176}" type="datetimeFigureOut">
              <a:rPr lang="en-US" smtClean="0"/>
              <a:t>04/09/2023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78F105B-7C82-4E02-AA70-AAE07F8E1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2D2CD7F-16C2-4823-BB97-25DD7C063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D634-8DD5-49E7-ABA9-59974A56A5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446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84B78CE-C00A-43F1-A8F2-BB577A86F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65E246AD-8B49-48BA-8349-ED1E2057AB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5581EEA-6089-44C5-98B2-25EE6F0A09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F67E5-22A4-4AF9-A932-DA4F6377C176}" type="datetimeFigureOut">
              <a:rPr lang="en-US" smtClean="0"/>
              <a:t>04/09/2023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694DA4E-4F57-445A-8AE6-F67A72FFE2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F77238B-A85B-4FF1-903A-01D86C9286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D634-8DD5-49E7-ABA9-59974A56A5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1152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BD3407FE-6CF0-46D7-9412-351C138489D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F587C4E2-B529-4DD6-A1CC-77757F41C0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A1FF7F5-0AE9-47AC-97C8-9A5ADB808F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F67E5-22A4-4AF9-A932-DA4F6377C176}" type="datetimeFigureOut">
              <a:rPr lang="en-US" smtClean="0"/>
              <a:t>04/09/2023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B52B3D8-A0A8-4196-972F-B9C1C55CDD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0E6994F-1D80-4474-9EA8-A86C376ED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D634-8DD5-49E7-ABA9-59974A56A5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730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F5C1FDB-3054-430D-8014-AF6801AA41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73EE8C4-FE00-4428-820B-60E8759EFB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8C57199-C86A-495F-886C-05E8733315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F67E5-22A4-4AF9-A932-DA4F6377C176}" type="datetimeFigureOut">
              <a:rPr lang="en-US" smtClean="0"/>
              <a:t>04/09/2023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FA96F161-9E91-434B-9E6E-D545A11FCD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ED12B62-D12A-4594-8B71-A91F3B3C0B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D634-8DD5-49E7-ABA9-59974A56A5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201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1CDD016-0BE3-4883-8851-396F6DB471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DBF5940B-D1BA-43C5-AB40-21204D33A7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94FB2C1-12CA-48AE-A9A3-6AC8952ED8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F67E5-22A4-4AF9-A932-DA4F6377C176}" type="datetimeFigureOut">
              <a:rPr lang="en-US" smtClean="0"/>
              <a:t>04/09/2023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E54EFA9C-4889-4A41-B165-6B1C61494C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C6F3894-CE09-4BF5-BC8A-D493059E3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D634-8DD5-49E7-ABA9-59974A56A5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7394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35BE68E-3937-49F0-815D-1003A9703E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87FD220-DAF7-4B11-A80B-2F9094E803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664D1BC5-1D57-47B4-83DA-585855FB89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E63EACA6-28FC-4D91-9F06-A13C8DC699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F67E5-22A4-4AF9-A932-DA4F6377C176}" type="datetimeFigureOut">
              <a:rPr lang="en-US" smtClean="0"/>
              <a:t>04/09/2023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903742B8-46D2-4CE8-BF4D-7E70CFA620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D2D9D52F-621D-4A0C-BF4B-A95E888C87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D634-8DD5-49E7-ABA9-59974A56A5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7681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A75A50F-7605-45C6-9EA8-68A94442A7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E699F6F1-3585-4019-A9C9-824B6AB677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9208C299-572F-4BFA-BCB6-4732A71043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A54B4D9D-0D1C-432E-978C-25BEB4B889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BF9CCD3A-3771-4158-BC34-135A6E05C9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9009C629-843B-4B6B-956F-496F90CE27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F67E5-22A4-4AF9-A932-DA4F6377C176}" type="datetimeFigureOut">
              <a:rPr lang="en-US" smtClean="0"/>
              <a:t>04/09/2023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703B2D49-0657-4AF8-B73B-2AEE290B51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B4FD56CA-1D6F-4110-A2C2-EE91870F3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D634-8DD5-49E7-ABA9-59974A56A5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0352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15F687D-89C4-4B68-A6CD-D5583F74FF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79C96DFA-FD48-4AE3-A1FD-8690C5D857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F67E5-22A4-4AF9-A932-DA4F6377C176}" type="datetimeFigureOut">
              <a:rPr lang="en-US" smtClean="0"/>
              <a:t>04/09/2023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CB665DAE-8360-48B6-AE0E-D9DFD97015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4FD08010-6E50-45B1-8758-862B8217A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D634-8DD5-49E7-ABA9-59974A56A5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5074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54EB9962-3D66-4F57-9EEC-0E443F8102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F67E5-22A4-4AF9-A932-DA4F6377C176}" type="datetimeFigureOut">
              <a:rPr lang="en-US" smtClean="0"/>
              <a:t>04/09/2023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E7C80D17-0938-4671-991C-79800D05B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E85F0EC2-6F43-4ECA-8A9C-787797128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D634-8DD5-49E7-ABA9-59974A56A5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908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8835FFD-4FDF-46F6-ACE7-39E773C13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EDA387A5-3DE5-4150-B40C-8D835DD63A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A1A0EAFD-240D-45CB-BEA3-26210EBF0A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AC414949-CC7A-4D42-A0E0-21F12AE9F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F67E5-22A4-4AF9-A932-DA4F6377C176}" type="datetimeFigureOut">
              <a:rPr lang="en-US" smtClean="0"/>
              <a:t>04/09/2023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BFE59E6-4AE1-4147-8938-2644ADD28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9B07E8E-0620-4A0C-8022-F776231E0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D634-8DD5-49E7-ABA9-59974A56A5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7613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C227723-FA28-4955-80FF-41901CA51E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030B75C6-3174-4794-B602-A0678B5BB8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72631BC6-3595-4AE7-B60C-95739F9E4E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79C3E01B-DDCA-402C-9B57-4BFC502856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F67E5-22A4-4AF9-A932-DA4F6377C176}" type="datetimeFigureOut">
              <a:rPr lang="en-US" smtClean="0"/>
              <a:t>04/09/2023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13487C95-3C88-43F1-8A33-5C37D92B6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52BE6988-0685-4C45-9DBA-2AC411EAA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8D634-8DD5-49E7-ABA9-59974A56A5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6584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0A8DA8A8-8D99-41E2-8AB7-02DEF4125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DE063034-20D2-4E22-8C76-71E5C51B7F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200C7F5-B949-463D-A36F-9A8594F668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F67E5-22A4-4AF9-A932-DA4F6377C176}" type="datetimeFigureOut">
              <a:rPr lang="en-US" smtClean="0"/>
              <a:t>04/09/2023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DA13A30-523C-4010-8C2B-0E8D4F315B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D08CC1C-C71A-4E57-BA01-10FD9EED51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C8D634-8DD5-49E7-ABA9-59974A56A5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788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microsoft.com/office/2007/relationships/media" Target="../media/media15.mp3"/><Relationship Id="rId7" Type="http://schemas.openxmlformats.org/officeDocument/2006/relationships/image" Target="../media/image14.svg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1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5.mp3"/><Relationship Id="rId9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microsoft.com/office/2007/relationships/media" Target="../media/media17.mp3"/><Relationship Id="rId7" Type="http://schemas.openxmlformats.org/officeDocument/2006/relationships/image" Target="../media/image14.svg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1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7.mp3"/><Relationship Id="rId9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13" Type="http://schemas.openxmlformats.org/officeDocument/2006/relationships/image" Target="../media/image25.sv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12" Type="http://schemas.openxmlformats.org/officeDocument/2006/relationships/image" Target="../media/image24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11" Type="http://schemas.openxmlformats.org/officeDocument/2006/relationships/image" Target="../media/image23.png"/><Relationship Id="rId5" Type="http://schemas.openxmlformats.org/officeDocument/2006/relationships/image" Target="../media/image18.jpeg"/><Relationship Id="rId10" Type="http://schemas.openxmlformats.org/officeDocument/2006/relationships/hyperlink" Target="https://freeonlinedice.com/" TargetMode="External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9.mp4"/><Relationship Id="rId1" Type="http://schemas.microsoft.com/office/2007/relationships/media" Target="../media/media19.mp4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5" Type="http://schemas.openxmlformats.org/officeDocument/2006/relationships/image" Target="../media/image15.png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audio" Target="../media/media24.mp3"/><Relationship Id="rId13" Type="http://schemas.microsoft.com/office/2007/relationships/media" Target="../media/media27.mp3"/><Relationship Id="rId18" Type="http://schemas.openxmlformats.org/officeDocument/2006/relationships/notesSlide" Target="../notesSlides/notesSlide2.xml"/><Relationship Id="rId3" Type="http://schemas.microsoft.com/office/2007/relationships/media" Target="../media/media22.mp3"/><Relationship Id="rId7" Type="http://schemas.microsoft.com/office/2007/relationships/media" Target="../media/media24.mp3"/><Relationship Id="rId12" Type="http://schemas.openxmlformats.org/officeDocument/2006/relationships/audio" Target="../media/media26.mp3"/><Relationship Id="rId17" Type="http://schemas.openxmlformats.org/officeDocument/2006/relationships/slideLayout" Target="../slideLayouts/slideLayout2.xml"/><Relationship Id="rId2" Type="http://schemas.openxmlformats.org/officeDocument/2006/relationships/audio" Target="../media/media21.mp3"/><Relationship Id="rId16" Type="http://schemas.openxmlformats.org/officeDocument/2006/relationships/audio" Target="../media/media28.mp3"/><Relationship Id="rId1" Type="http://schemas.microsoft.com/office/2007/relationships/media" Target="../media/media21.mp3"/><Relationship Id="rId6" Type="http://schemas.openxmlformats.org/officeDocument/2006/relationships/audio" Target="../media/media23.mp3"/><Relationship Id="rId11" Type="http://schemas.microsoft.com/office/2007/relationships/media" Target="../media/media26.mp3"/><Relationship Id="rId5" Type="http://schemas.microsoft.com/office/2007/relationships/media" Target="../media/media23.mp3"/><Relationship Id="rId15" Type="http://schemas.microsoft.com/office/2007/relationships/media" Target="../media/media28.mp3"/><Relationship Id="rId10" Type="http://schemas.openxmlformats.org/officeDocument/2006/relationships/audio" Target="../media/media25.mp3"/><Relationship Id="rId19" Type="http://schemas.openxmlformats.org/officeDocument/2006/relationships/image" Target="../media/image15.png"/><Relationship Id="rId4" Type="http://schemas.openxmlformats.org/officeDocument/2006/relationships/audio" Target="../media/media22.mp3"/><Relationship Id="rId9" Type="http://schemas.microsoft.com/office/2007/relationships/media" Target="../media/media25.mp3"/><Relationship Id="rId14" Type="http://schemas.openxmlformats.org/officeDocument/2006/relationships/audio" Target="../media/media27.mp3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hyperlink" Target="https://wordwall.net/resource/57331387/smw8-unit-1-lesson-1" TargetMode="Externa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microsoft.com/office/2007/relationships/media" Target="../media/media3.mp3"/><Relationship Id="rId7" Type="http://schemas.openxmlformats.org/officeDocument/2006/relationships/image" Target="../media/image1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microsoft.com/office/2007/relationships/media" Target="../media/media5.mp3"/><Relationship Id="rId7" Type="http://schemas.openxmlformats.org/officeDocument/2006/relationships/image" Target="../media/image14.sv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.mp3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microsoft.com/office/2007/relationships/media" Target="../media/media7.mp3"/><Relationship Id="rId7" Type="http://schemas.openxmlformats.org/officeDocument/2006/relationships/image" Target="../media/image14.sv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7.mp3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microsoft.com/office/2007/relationships/media" Target="../media/media9.mp3"/><Relationship Id="rId7" Type="http://schemas.openxmlformats.org/officeDocument/2006/relationships/image" Target="../media/image14.sv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9.mp3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microsoft.com/office/2007/relationships/media" Target="../media/media11.mp3"/><Relationship Id="rId7" Type="http://schemas.openxmlformats.org/officeDocument/2006/relationships/image" Target="../media/image14.sv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1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1.mp3"/><Relationship Id="rId9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microsoft.com/office/2007/relationships/media" Target="../media/media13.mp3"/><Relationship Id="rId7" Type="http://schemas.openxmlformats.org/officeDocument/2006/relationships/image" Target="../media/image14.sv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1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3.mp3"/><Relationship Id="rId9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lking about Hobbies and Free Time Activities">
            <a:hlinkClick r:id="" action="ppaction://media"/>
            <a:extLst>
              <a:ext uri="{FF2B5EF4-FFF2-40B4-BE49-F238E27FC236}">
                <a16:creationId xmlns:a16="http://schemas.microsoft.com/office/drawing/2014/main" id="{A58951E6-F759-48FC-96E3-04704C58B31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8000" end="36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9975" y="946151"/>
            <a:ext cx="9864725" cy="5548908"/>
          </a:xfrm>
          <a:prstGeom prst="rect">
            <a:avLst/>
          </a:prstGeom>
        </p:spPr>
      </p:pic>
      <p:sp>
        <p:nvSpPr>
          <p:cNvPr id="5" name="Hình chữ nhật 4">
            <a:extLst>
              <a:ext uri="{FF2B5EF4-FFF2-40B4-BE49-F238E27FC236}">
                <a16:creationId xmlns:a16="http://schemas.microsoft.com/office/drawing/2014/main" id="{1AD19C33-9D2C-458F-A73F-1692E06DE921}"/>
              </a:ext>
            </a:extLst>
          </p:cNvPr>
          <p:cNvSpPr/>
          <p:nvPr/>
        </p:nvSpPr>
        <p:spPr>
          <a:xfrm>
            <a:off x="695325" y="466725"/>
            <a:ext cx="10191750" cy="2857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watch the videos </a:t>
            </a:r>
          </a:p>
          <a:p>
            <a:pPr algn="ctr"/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 the activities you can see.</a:t>
            </a:r>
            <a:endParaRPr lang="en-US" sz="2800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9759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67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Nhóm 4">
            <a:extLst>
              <a:ext uri="{FF2B5EF4-FFF2-40B4-BE49-F238E27FC236}">
                <a16:creationId xmlns:a16="http://schemas.microsoft.com/office/drawing/2014/main" id="{DD2574AD-03DC-422E-AE87-933854E16E4A}"/>
              </a:ext>
            </a:extLst>
          </p:cNvPr>
          <p:cNvGrpSpPr/>
          <p:nvPr/>
        </p:nvGrpSpPr>
        <p:grpSpPr>
          <a:xfrm>
            <a:off x="7332044" y="1152913"/>
            <a:ext cx="3193081" cy="971161"/>
            <a:chOff x="7332044" y="1152913"/>
            <a:chExt cx="3193081" cy="971161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721A75D1-7548-4B5D-84F6-84C89591040D}"/>
                </a:ext>
              </a:extLst>
            </p:cNvPr>
            <p:cNvSpPr/>
            <p:nvPr/>
          </p:nvSpPr>
          <p:spPr>
            <a:xfrm>
              <a:off x="7332044" y="1152913"/>
              <a:ext cx="3193081" cy="971161"/>
            </a:xfrm>
            <a:custGeom>
              <a:avLst/>
              <a:gdLst/>
              <a:ahLst/>
              <a:cxnLst/>
              <a:rect l="l" t="t" r="r" b="b"/>
              <a:pathLst>
                <a:path w="6416344" h="1408922">
                  <a:moveTo>
                    <a:pt x="0" y="0"/>
                  </a:moveTo>
                  <a:lnTo>
                    <a:pt x="6416343" y="0"/>
                  </a:lnTo>
                  <a:lnTo>
                    <a:pt x="6416343" y="1408922"/>
                  </a:lnTo>
                  <a:lnTo>
                    <a:pt x="0" y="14089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" name="Hình chữ nhật 6">
              <a:extLst>
                <a:ext uri="{FF2B5EF4-FFF2-40B4-BE49-F238E27FC236}">
                  <a16:creationId xmlns:a16="http://schemas.microsoft.com/office/drawing/2014/main" id="{0EE64FAC-2408-428E-84A1-D616E2B1FEC2}"/>
                </a:ext>
              </a:extLst>
            </p:cNvPr>
            <p:cNvSpPr/>
            <p:nvPr/>
          </p:nvSpPr>
          <p:spPr>
            <a:xfrm>
              <a:off x="7496175" y="1381125"/>
              <a:ext cx="2619376" cy="4095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538D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handball</a:t>
              </a:r>
            </a:p>
          </p:txBody>
        </p:sp>
      </p:grp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4FF9C8D3-EECA-4567-A0EE-8CD69F71EF99}"/>
              </a:ext>
            </a:extLst>
          </p:cNvPr>
          <p:cNvSpPr txBox="1"/>
          <p:nvPr/>
        </p:nvSpPr>
        <p:spPr>
          <a:xfrm>
            <a:off x="428626" y="5514975"/>
            <a:ext cx="7791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 are seven players in a </a:t>
            </a:r>
            <a:r>
              <a:rPr lang="en-US" sz="28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handball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team.</a:t>
            </a:r>
          </a:p>
        </p:txBody>
      </p:sp>
      <p:sp>
        <p:nvSpPr>
          <p:cNvPr id="11" name="Hình chữ nhật 10">
            <a:extLst>
              <a:ext uri="{FF2B5EF4-FFF2-40B4-BE49-F238E27FC236}">
                <a16:creationId xmlns:a16="http://schemas.microsoft.com/office/drawing/2014/main" id="{13741E7F-3046-414C-9C1F-3D90AD180049}"/>
              </a:ext>
            </a:extLst>
          </p:cNvPr>
          <p:cNvSpPr/>
          <p:nvPr/>
        </p:nvSpPr>
        <p:spPr>
          <a:xfrm>
            <a:off x="7334249" y="2171700"/>
            <a:ext cx="3419476" cy="6286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0" i="0" dirty="0">
                <a:solidFill>
                  <a:schemeClr val="accent2">
                    <a:lumMod val="50000"/>
                  </a:schemeClr>
                </a:solidFill>
                <a:effectLst/>
                <a:latin typeface="Helvetica" panose="020B0604020202020204" pitchFamily="34" charset="0"/>
              </a:rPr>
              <a:t>(</a:t>
            </a:r>
            <a:r>
              <a:rPr lang="en-US" sz="3200" i="0" dirty="0">
                <a:solidFill>
                  <a:schemeClr val="accent2">
                    <a:lumMod val="50000"/>
                  </a:schemeClr>
                </a:solidFill>
                <a:effectLst/>
                <a:latin typeface="Helvetica" panose="020B0604020202020204" pitchFamily="34" charset="0"/>
              </a:rPr>
              <a:t>n) /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Helvetica" panose="020B0604020202020204" pitchFamily="34" charset="0"/>
              </a:rPr>
              <a:t>ˈ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Helvetica" panose="020B0604020202020204" pitchFamily="34" charset="0"/>
              </a:rPr>
              <a:t>hændbɔːl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Helvetica" panose="020B0604020202020204" pitchFamily="34" charset="0"/>
              </a:rPr>
              <a:t>/</a:t>
            </a:r>
          </a:p>
        </p:txBody>
      </p:sp>
      <p:sp>
        <p:nvSpPr>
          <p:cNvPr id="12" name="Hình chữ nhật 11">
            <a:extLst>
              <a:ext uri="{FF2B5EF4-FFF2-40B4-BE49-F238E27FC236}">
                <a16:creationId xmlns:a16="http://schemas.microsoft.com/office/drawing/2014/main" id="{5693D122-933E-4313-AAC8-0A951ED99BA6}"/>
              </a:ext>
            </a:extLst>
          </p:cNvPr>
          <p:cNvSpPr/>
          <p:nvPr/>
        </p:nvSpPr>
        <p:spPr>
          <a:xfrm>
            <a:off x="7610475" y="2876550"/>
            <a:ext cx="3019425" cy="571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8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cầm</a:t>
            </a:r>
            <a:r>
              <a:rPr lang="en-US" sz="28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endParaRPr lang="en-US" sz="2800" i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Hình chữ nhật 12">
            <a:extLst>
              <a:ext uri="{FF2B5EF4-FFF2-40B4-BE49-F238E27FC236}">
                <a16:creationId xmlns:a16="http://schemas.microsoft.com/office/drawing/2014/main" id="{9B3B2553-BA98-4EB2-9BDF-711512E3C3C0}"/>
              </a:ext>
            </a:extLst>
          </p:cNvPr>
          <p:cNvSpPr/>
          <p:nvPr/>
        </p:nvSpPr>
        <p:spPr>
          <a:xfrm>
            <a:off x="552450" y="6057899"/>
            <a:ext cx="7639050" cy="4476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bẩy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cầm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15" name="Freeform 7">
            <a:extLst>
              <a:ext uri="{FF2B5EF4-FFF2-40B4-BE49-F238E27FC236}">
                <a16:creationId xmlns:a16="http://schemas.microsoft.com/office/drawing/2014/main" id="{9C9E8BB7-47F3-437F-84FF-AA69D672542D}"/>
              </a:ext>
            </a:extLst>
          </p:cNvPr>
          <p:cNvSpPr/>
          <p:nvPr/>
        </p:nvSpPr>
        <p:spPr>
          <a:xfrm>
            <a:off x="397151" y="1109456"/>
            <a:ext cx="6432274" cy="4510294"/>
          </a:xfrm>
          <a:custGeom>
            <a:avLst/>
            <a:gdLst/>
            <a:ahLst/>
            <a:cxnLst/>
            <a:rect l="l" t="t" r="r" b="b"/>
            <a:pathLst>
              <a:path w="7376076" h="4923530">
                <a:moveTo>
                  <a:pt x="0" y="0"/>
                </a:moveTo>
                <a:lnTo>
                  <a:pt x="7376075" y="0"/>
                </a:lnTo>
                <a:lnTo>
                  <a:pt x="7376075" y="4923530"/>
                </a:lnTo>
                <a:lnTo>
                  <a:pt x="0" y="492353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" name="There-are-seven-players-in-a-h1686061149">
            <a:hlinkClick r:id="" action="ppaction://media"/>
            <a:extLst>
              <a:ext uri="{FF2B5EF4-FFF2-40B4-BE49-F238E27FC236}">
                <a16:creationId xmlns:a16="http://schemas.microsoft.com/office/drawing/2014/main" id="{F9B8B4FD-869A-4675-8B46-8DC689BC9D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004175" y="4660900"/>
            <a:ext cx="406400" cy="406400"/>
          </a:xfrm>
          <a:prstGeom prst="rect">
            <a:avLst/>
          </a:prstGeom>
        </p:spPr>
      </p:pic>
      <p:pic>
        <p:nvPicPr>
          <p:cNvPr id="4" name="handball-1686061173">
            <a:hlinkClick r:id="" action="ppaction://media"/>
            <a:extLst>
              <a:ext uri="{FF2B5EF4-FFF2-40B4-BE49-F238E27FC236}">
                <a16:creationId xmlns:a16="http://schemas.microsoft.com/office/drawing/2014/main" id="{4DC83AFF-D998-4266-8C1C-458BC4063D1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845550" y="2825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804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Nhóm 4">
            <a:extLst>
              <a:ext uri="{FF2B5EF4-FFF2-40B4-BE49-F238E27FC236}">
                <a16:creationId xmlns:a16="http://schemas.microsoft.com/office/drawing/2014/main" id="{2E757F41-C72B-48AA-9534-9EC688E0C173}"/>
              </a:ext>
            </a:extLst>
          </p:cNvPr>
          <p:cNvGrpSpPr/>
          <p:nvPr/>
        </p:nvGrpSpPr>
        <p:grpSpPr>
          <a:xfrm>
            <a:off x="7332044" y="1152913"/>
            <a:ext cx="3193081" cy="971161"/>
            <a:chOff x="7332044" y="1152913"/>
            <a:chExt cx="3193081" cy="971161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721A75D1-7548-4B5D-84F6-84C89591040D}"/>
                </a:ext>
              </a:extLst>
            </p:cNvPr>
            <p:cNvSpPr/>
            <p:nvPr/>
          </p:nvSpPr>
          <p:spPr>
            <a:xfrm>
              <a:off x="7332044" y="1152913"/>
              <a:ext cx="3193081" cy="971161"/>
            </a:xfrm>
            <a:custGeom>
              <a:avLst/>
              <a:gdLst/>
              <a:ahLst/>
              <a:cxnLst/>
              <a:rect l="l" t="t" r="r" b="b"/>
              <a:pathLst>
                <a:path w="6416344" h="1408922">
                  <a:moveTo>
                    <a:pt x="0" y="0"/>
                  </a:moveTo>
                  <a:lnTo>
                    <a:pt x="6416343" y="0"/>
                  </a:lnTo>
                  <a:lnTo>
                    <a:pt x="6416343" y="1408922"/>
                  </a:lnTo>
                  <a:lnTo>
                    <a:pt x="0" y="14089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" name="Hình chữ nhật 6">
              <a:extLst>
                <a:ext uri="{FF2B5EF4-FFF2-40B4-BE49-F238E27FC236}">
                  <a16:creationId xmlns:a16="http://schemas.microsoft.com/office/drawing/2014/main" id="{0EE64FAC-2408-428E-84A1-D616E2B1FEC2}"/>
                </a:ext>
              </a:extLst>
            </p:cNvPr>
            <p:cNvSpPr/>
            <p:nvPr/>
          </p:nvSpPr>
          <p:spPr>
            <a:xfrm>
              <a:off x="7496175" y="1381125"/>
              <a:ext cx="2619376" cy="4095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538D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jewelry</a:t>
              </a:r>
            </a:p>
          </p:txBody>
        </p:sp>
      </p:grp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4FF9C8D3-EECA-4567-A0EE-8CD69F71EF99}"/>
              </a:ext>
            </a:extLst>
          </p:cNvPr>
          <p:cNvSpPr txBox="1"/>
          <p:nvPr/>
        </p:nvSpPr>
        <p:spPr>
          <a:xfrm>
            <a:off x="285750" y="5505450"/>
            <a:ext cx="11515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8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jewelry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so expensive, so I don’t have enough money to buy. </a:t>
            </a:r>
          </a:p>
        </p:txBody>
      </p:sp>
      <p:sp>
        <p:nvSpPr>
          <p:cNvPr id="11" name="Hình chữ nhật 10">
            <a:extLst>
              <a:ext uri="{FF2B5EF4-FFF2-40B4-BE49-F238E27FC236}">
                <a16:creationId xmlns:a16="http://schemas.microsoft.com/office/drawing/2014/main" id="{13741E7F-3046-414C-9C1F-3D90AD180049}"/>
              </a:ext>
            </a:extLst>
          </p:cNvPr>
          <p:cNvSpPr/>
          <p:nvPr/>
        </p:nvSpPr>
        <p:spPr>
          <a:xfrm>
            <a:off x="7372349" y="2152650"/>
            <a:ext cx="3419476" cy="6286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0" i="0" dirty="0">
                <a:solidFill>
                  <a:schemeClr val="accent2">
                    <a:lumMod val="50000"/>
                  </a:schemeClr>
                </a:solidFill>
                <a:effectLst/>
                <a:latin typeface="Helvetica" panose="020B0604020202020204" pitchFamily="34" charset="0"/>
              </a:rPr>
              <a:t>(</a:t>
            </a:r>
            <a:r>
              <a:rPr lang="en-US" sz="3200" i="0" dirty="0">
                <a:solidFill>
                  <a:schemeClr val="accent2">
                    <a:lumMod val="50000"/>
                  </a:schemeClr>
                </a:solidFill>
                <a:effectLst/>
                <a:latin typeface="Helvetica" panose="020B0604020202020204" pitchFamily="34" charset="0"/>
              </a:rPr>
              <a:t>n) 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Helvetica" panose="020B0604020202020204" pitchFamily="34" charset="0"/>
              </a:rPr>
              <a:t>/ˈ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Helvetica" panose="020B0604020202020204" pitchFamily="34" charset="0"/>
              </a:rPr>
              <a:t>dʒuːəlri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Helvetica" panose="020B0604020202020204" pitchFamily="34" charset="0"/>
              </a:rPr>
              <a:t>/</a:t>
            </a:r>
          </a:p>
        </p:txBody>
      </p:sp>
      <p:sp>
        <p:nvSpPr>
          <p:cNvPr id="12" name="Hình chữ nhật 11">
            <a:extLst>
              <a:ext uri="{FF2B5EF4-FFF2-40B4-BE49-F238E27FC236}">
                <a16:creationId xmlns:a16="http://schemas.microsoft.com/office/drawing/2014/main" id="{5693D122-933E-4313-AAC8-0A951ED99BA6}"/>
              </a:ext>
            </a:extLst>
          </p:cNvPr>
          <p:cNvSpPr/>
          <p:nvPr/>
        </p:nvSpPr>
        <p:spPr>
          <a:xfrm>
            <a:off x="7715250" y="3019425"/>
            <a:ext cx="3505199" cy="571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 </a:t>
            </a:r>
            <a:r>
              <a:rPr lang="en-US" sz="28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sức</a:t>
            </a:r>
            <a:endParaRPr lang="en-US" sz="2800" i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Hình chữ nhật 12">
            <a:extLst>
              <a:ext uri="{FF2B5EF4-FFF2-40B4-BE49-F238E27FC236}">
                <a16:creationId xmlns:a16="http://schemas.microsoft.com/office/drawing/2014/main" id="{9B3B2553-BA98-4EB2-9BDF-711512E3C3C0}"/>
              </a:ext>
            </a:extLst>
          </p:cNvPr>
          <p:cNvSpPr/>
          <p:nvPr/>
        </p:nvSpPr>
        <p:spPr>
          <a:xfrm>
            <a:off x="200025" y="6057899"/>
            <a:ext cx="11296650" cy="4476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Món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sức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đắt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tôi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đủ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tiền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mua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4" name="Freeform 6">
            <a:extLst>
              <a:ext uri="{FF2B5EF4-FFF2-40B4-BE49-F238E27FC236}">
                <a16:creationId xmlns:a16="http://schemas.microsoft.com/office/drawing/2014/main" id="{DF86C500-5FA1-4B03-886A-C255A84B5FD4}"/>
              </a:ext>
            </a:extLst>
          </p:cNvPr>
          <p:cNvSpPr/>
          <p:nvPr/>
        </p:nvSpPr>
        <p:spPr>
          <a:xfrm>
            <a:off x="609600" y="1057274"/>
            <a:ext cx="6724650" cy="4352926"/>
          </a:xfrm>
          <a:custGeom>
            <a:avLst/>
            <a:gdLst/>
            <a:ahLst/>
            <a:cxnLst/>
            <a:rect l="l" t="t" r="r" b="b"/>
            <a:pathLst>
              <a:path w="5429353" h="3617306">
                <a:moveTo>
                  <a:pt x="0" y="0"/>
                </a:moveTo>
                <a:lnTo>
                  <a:pt x="5429353" y="0"/>
                </a:lnTo>
                <a:lnTo>
                  <a:pt x="5429353" y="3617306"/>
                </a:lnTo>
                <a:lnTo>
                  <a:pt x="0" y="361730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" name="jewelry-1686061223">
            <a:hlinkClick r:id="" action="ppaction://media"/>
            <a:extLst>
              <a:ext uri="{FF2B5EF4-FFF2-40B4-BE49-F238E27FC236}">
                <a16:creationId xmlns:a16="http://schemas.microsoft.com/office/drawing/2014/main" id="{F2847838-AAEC-4B12-B319-B43B8943EF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337675" y="612775"/>
            <a:ext cx="406400" cy="406400"/>
          </a:xfrm>
          <a:prstGeom prst="rect">
            <a:avLst/>
          </a:prstGeom>
        </p:spPr>
      </p:pic>
      <p:pic>
        <p:nvPicPr>
          <p:cNvPr id="4" name="The-jewelry-is-so-expensiveso-1686061231">
            <a:hlinkClick r:id="" action="ppaction://media"/>
            <a:extLst>
              <a:ext uri="{FF2B5EF4-FFF2-40B4-BE49-F238E27FC236}">
                <a16:creationId xmlns:a16="http://schemas.microsoft.com/office/drawing/2014/main" id="{C227E46A-AC87-4594-B17D-2FE9809A6B7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845425" y="50450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53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0888A988-4751-48B3-8E66-C655B85D478F}"/>
              </a:ext>
            </a:extLst>
          </p:cNvPr>
          <p:cNvSpPr/>
          <p:nvPr/>
        </p:nvSpPr>
        <p:spPr>
          <a:xfrm>
            <a:off x="471779" y="1145486"/>
            <a:ext cx="2728621" cy="1740589"/>
          </a:xfrm>
          <a:custGeom>
            <a:avLst/>
            <a:gdLst/>
            <a:ahLst/>
            <a:cxnLst/>
            <a:rect l="l" t="t" r="r" b="b"/>
            <a:pathLst>
              <a:path w="6901446" h="4598088">
                <a:moveTo>
                  <a:pt x="0" y="0"/>
                </a:moveTo>
                <a:lnTo>
                  <a:pt x="6901446" y="0"/>
                </a:lnTo>
                <a:lnTo>
                  <a:pt x="6901446" y="4598088"/>
                </a:lnTo>
                <a:lnTo>
                  <a:pt x="0" y="459808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CE599838-A59B-4761-AA23-C517107459A9}"/>
              </a:ext>
            </a:extLst>
          </p:cNvPr>
          <p:cNvSpPr/>
          <p:nvPr/>
        </p:nvSpPr>
        <p:spPr>
          <a:xfrm>
            <a:off x="3280566" y="1148800"/>
            <a:ext cx="2348709" cy="1794425"/>
          </a:xfrm>
          <a:custGeom>
            <a:avLst/>
            <a:gdLst/>
            <a:ahLst/>
            <a:cxnLst/>
            <a:rect l="l" t="t" r="r" b="b"/>
            <a:pathLst>
              <a:path w="8115300" h="5406819">
                <a:moveTo>
                  <a:pt x="0" y="0"/>
                </a:moveTo>
                <a:lnTo>
                  <a:pt x="8115300" y="0"/>
                </a:lnTo>
                <a:lnTo>
                  <a:pt x="8115300" y="5406818"/>
                </a:lnTo>
                <a:lnTo>
                  <a:pt x="0" y="54068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CC04DF2B-396C-48D8-B081-75EF07100428}"/>
              </a:ext>
            </a:extLst>
          </p:cNvPr>
          <p:cNvSpPr/>
          <p:nvPr/>
        </p:nvSpPr>
        <p:spPr>
          <a:xfrm>
            <a:off x="5861219" y="1138792"/>
            <a:ext cx="2701756" cy="1785383"/>
          </a:xfrm>
          <a:custGeom>
            <a:avLst/>
            <a:gdLst/>
            <a:ahLst/>
            <a:cxnLst/>
            <a:rect l="l" t="t" r="r" b="b"/>
            <a:pathLst>
              <a:path w="5379145" h="3583855">
                <a:moveTo>
                  <a:pt x="0" y="0"/>
                </a:moveTo>
                <a:lnTo>
                  <a:pt x="5379145" y="0"/>
                </a:lnTo>
                <a:lnTo>
                  <a:pt x="5379145" y="3583856"/>
                </a:lnTo>
                <a:lnTo>
                  <a:pt x="0" y="358385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B9F87103-F7B8-456F-93EE-454DD8789561}"/>
              </a:ext>
            </a:extLst>
          </p:cNvPr>
          <p:cNvSpPr/>
          <p:nvPr/>
        </p:nvSpPr>
        <p:spPr>
          <a:xfrm>
            <a:off x="8980667" y="1133475"/>
            <a:ext cx="2392183" cy="1809751"/>
          </a:xfrm>
          <a:custGeom>
            <a:avLst/>
            <a:gdLst/>
            <a:ahLst/>
            <a:cxnLst/>
            <a:rect l="l" t="t" r="r" b="b"/>
            <a:pathLst>
              <a:path w="5331997" h="3552443">
                <a:moveTo>
                  <a:pt x="0" y="0"/>
                </a:moveTo>
                <a:lnTo>
                  <a:pt x="5331997" y="0"/>
                </a:lnTo>
                <a:lnTo>
                  <a:pt x="5331997" y="3552443"/>
                </a:lnTo>
                <a:lnTo>
                  <a:pt x="0" y="355244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5FC65A6F-553D-4DDC-8BEC-A6F3F9BEF486}"/>
              </a:ext>
            </a:extLst>
          </p:cNvPr>
          <p:cNvSpPr/>
          <p:nvPr/>
        </p:nvSpPr>
        <p:spPr>
          <a:xfrm>
            <a:off x="466725" y="3505199"/>
            <a:ext cx="2524125" cy="1971675"/>
          </a:xfrm>
          <a:custGeom>
            <a:avLst/>
            <a:gdLst/>
            <a:ahLst/>
            <a:cxnLst/>
            <a:rect l="l" t="t" r="r" b="b"/>
            <a:pathLst>
              <a:path w="12352120" h="8229600">
                <a:moveTo>
                  <a:pt x="0" y="0"/>
                </a:moveTo>
                <a:lnTo>
                  <a:pt x="12352120" y="0"/>
                </a:lnTo>
                <a:lnTo>
                  <a:pt x="1235212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9">
            <a:extLst>
              <a:ext uri="{FF2B5EF4-FFF2-40B4-BE49-F238E27FC236}">
                <a16:creationId xmlns:a16="http://schemas.microsoft.com/office/drawing/2014/main" id="{C3AC381C-4F81-4CCD-9142-60B278F03477}"/>
              </a:ext>
            </a:extLst>
          </p:cNvPr>
          <p:cNvSpPr/>
          <p:nvPr/>
        </p:nvSpPr>
        <p:spPr>
          <a:xfrm>
            <a:off x="3324225" y="3524251"/>
            <a:ext cx="2266949" cy="2000249"/>
          </a:xfrm>
          <a:custGeom>
            <a:avLst/>
            <a:gdLst/>
            <a:ahLst/>
            <a:cxnLst/>
            <a:rect l="l" t="t" r="r" b="b"/>
            <a:pathLst>
              <a:path w="12282985" h="8229600">
                <a:moveTo>
                  <a:pt x="0" y="0"/>
                </a:moveTo>
                <a:lnTo>
                  <a:pt x="12282985" y="0"/>
                </a:lnTo>
                <a:lnTo>
                  <a:pt x="1228298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7">
            <a:extLst>
              <a:ext uri="{FF2B5EF4-FFF2-40B4-BE49-F238E27FC236}">
                <a16:creationId xmlns:a16="http://schemas.microsoft.com/office/drawing/2014/main" id="{93673BDA-5F1A-47B6-80F3-695C6A485E8A}"/>
              </a:ext>
            </a:extLst>
          </p:cNvPr>
          <p:cNvSpPr/>
          <p:nvPr/>
        </p:nvSpPr>
        <p:spPr>
          <a:xfrm>
            <a:off x="5902602" y="3500231"/>
            <a:ext cx="2660374" cy="2062369"/>
          </a:xfrm>
          <a:custGeom>
            <a:avLst/>
            <a:gdLst/>
            <a:ahLst/>
            <a:cxnLst/>
            <a:rect l="l" t="t" r="r" b="b"/>
            <a:pathLst>
              <a:path w="7376076" h="4923530">
                <a:moveTo>
                  <a:pt x="0" y="0"/>
                </a:moveTo>
                <a:lnTo>
                  <a:pt x="7376075" y="0"/>
                </a:lnTo>
                <a:lnTo>
                  <a:pt x="7376075" y="4923530"/>
                </a:lnTo>
                <a:lnTo>
                  <a:pt x="0" y="492353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6">
            <a:extLst>
              <a:ext uri="{FF2B5EF4-FFF2-40B4-BE49-F238E27FC236}">
                <a16:creationId xmlns:a16="http://schemas.microsoft.com/office/drawing/2014/main" id="{5ED190D1-84C9-4C6F-A8D4-FC51EBE082D9}"/>
              </a:ext>
            </a:extLst>
          </p:cNvPr>
          <p:cNvSpPr/>
          <p:nvPr/>
        </p:nvSpPr>
        <p:spPr>
          <a:xfrm>
            <a:off x="8943975" y="3486149"/>
            <a:ext cx="2428875" cy="2019301"/>
          </a:xfrm>
          <a:custGeom>
            <a:avLst/>
            <a:gdLst/>
            <a:ahLst/>
            <a:cxnLst/>
            <a:rect l="l" t="t" r="r" b="b"/>
            <a:pathLst>
              <a:path w="5429353" h="3617306">
                <a:moveTo>
                  <a:pt x="0" y="0"/>
                </a:moveTo>
                <a:lnTo>
                  <a:pt x="5429353" y="0"/>
                </a:lnTo>
                <a:lnTo>
                  <a:pt x="5429353" y="3617306"/>
                </a:lnTo>
                <a:lnTo>
                  <a:pt x="0" y="361730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1" name="Hình chữ nhật 10">
            <a:extLst>
              <a:ext uri="{FF2B5EF4-FFF2-40B4-BE49-F238E27FC236}">
                <a16:creationId xmlns:a16="http://schemas.microsoft.com/office/drawing/2014/main" id="{BD47EA95-FD40-4D6D-B205-6C9A48926212}"/>
              </a:ext>
            </a:extLst>
          </p:cNvPr>
          <p:cNvSpPr/>
          <p:nvPr/>
        </p:nvSpPr>
        <p:spPr>
          <a:xfrm>
            <a:off x="552450" y="2876550"/>
            <a:ext cx="2209800" cy="6286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538D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hang out</a:t>
            </a:r>
          </a:p>
        </p:txBody>
      </p:sp>
      <p:sp>
        <p:nvSpPr>
          <p:cNvPr id="12" name="Hình chữ nhật 11">
            <a:extLst>
              <a:ext uri="{FF2B5EF4-FFF2-40B4-BE49-F238E27FC236}">
                <a16:creationId xmlns:a16="http://schemas.microsoft.com/office/drawing/2014/main" id="{FFC3CFA5-9DE0-46F9-B192-3C1AC8786E66}"/>
              </a:ext>
            </a:extLst>
          </p:cNvPr>
          <p:cNvSpPr/>
          <p:nvPr/>
        </p:nvSpPr>
        <p:spPr>
          <a:xfrm>
            <a:off x="3581400" y="2886075"/>
            <a:ext cx="1352550" cy="6000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538D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chat</a:t>
            </a:r>
          </a:p>
        </p:txBody>
      </p:sp>
      <p:sp>
        <p:nvSpPr>
          <p:cNvPr id="13" name="Hình chữ nhật 12">
            <a:extLst>
              <a:ext uri="{FF2B5EF4-FFF2-40B4-BE49-F238E27FC236}">
                <a16:creationId xmlns:a16="http://schemas.microsoft.com/office/drawing/2014/main" id="{975171AC-10E9-4BF1-A1C4-4D8499083BAE}"/>
              </a:ext>
            </a:extLst>
          </p:cNvPr>
          <p:cNvSpPr/>
          <p:nvPr/>
        </p:nvSpPr>
        <p:spPr>
          <a:xfrm>
            <a:off x="5657850" y="2876550"/>
            <a:ext cx="2724150" cy="6286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538D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fishing</a:t>
            </a:r>
          </a:p>
        </p:txBody>
      </p:sp>
      <p:sp>
        <p:nvSpPr>
          <p:cNvPr id="14" name="Hình chữ nhật 13">
            <a:extLst>
              <a:ext uri="{FF2B5EF4-FFF2-40B4-BE49-F238E27FC236}">
                <a16:creationId xmlns:a16="http://schemas.microsoft.com/office/drawing/2014/main" id="{53A91E09-B647-4798-AC99-42C19CF1D038}"/>
              </a:ext>
            </a:extLst>
          </p:cNvPr>
          <p:cNvSpPr/>
          <p:nvPr/>
        </p:nvSpPr>
        <p:spPr>
          <a:xfrm>
            <a:off x="8820150" y="2828925"/>
            <a:ext cx="2724150" cy="6286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538D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jogging</a:t>
            </a:r>
          </a:p>
        </p:txBody>
      </p:sp>
      <p:sp>
        <p:nvSpPr>
          <p:cNvPr id="15" name="Hình chữ nhật 14">
            <a:extLst>
              <a:ext uri="{FF2B5EF4-FFF2-40B4-BE49-F238E27FC236}">
                <a16:creationId xmlns:a16="http://schemas.microsoft.com/office/drawing/2014/main" id="{515AB0A7-7572-4909-ACA3-6DAFFF6F4339}"/>
              </a:ext>
            </a:extLst>
          </p:cNvPr>
          <p:cNvSpPr/>
          <p:nvPr/>
        </p:nvSpPr>
        <p:spPr>
          <a:xfrm>
            <a:off x="238124" y="5695950"/>
            <a:ext cx="3057525" cy="4095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538D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rock climbing</a:t>
            </a:r>
          </a:p>
        </p:txBody>
      </p:sp>
      <p:sp>
        <p:nvSpPr>
          <p:cNvPr id="16" name="Hình chữ nhật 15">
            <a:extLst>
              <a:ext uri="{FF2B5EF4-FFF2-40B4-BE49-F238E27FC236}">
                <a16:creationId xmlns:a16="http://schemas.microsoft.com/office/drawing/2014/main" id="{3A89FC44-01C2-43F9-B994-BD834BEEFC13}"/>
              </a:ext>
            </a:extLst>
          </p:cNvPr>
          <p:cNvSpPr/>
          <p:nvPr/>
        </p:nvSpPr>
        <p:spPr>
          <a:xfrm>
            <a:off x="3267075" y="5772150"/>
            <a:ext cx="2619376" cy="4095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538D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board game</a:t>
            </a:r>
          </a:p>
        </p:txBody>
      </p:sp>
      <p:sp>
        <p:nvSpPr>
          <p:cNvPr id="17" name="Hình chữ nhật 16">
            <a:extLst>
              <a:ext uri="{FF2B5EF4-FFF2-40B4-BE49-F238E27FC236}">
                <a16:creationId xmlns:a16="http://schemas.microsoft.com/office/drawing/2014/main" id="{F5761D17-13F8-43A6-9AFC-F1A2AB2BF927}"/>
              </a:ext>
            </a:extLst>
          </p:cNvPr>
          <p:cNvSpPr/>
          <p:nvPr/>
        </p:nvSpPr>
        <p:spPr>
          <a:xfrm>
            <a:off x="5886450" y="5734050"/>
            <a:ext cx="2619376" cy="4095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538D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handball</a:t>
            </a:r>
          </a:p>
        </p:txBody>
      </p:sp>
      <p:sp>
        <p:nvSpPr>
          <p:cNvPr id="18" name="Hình chữ nhật 17">
            <a:extLst>
              <a:ext uri="{FF2B5EF4-FFF2-40B4-BE49-F238E27FC236}">
                <a16:creationId xmlns:a16="http://schemas.microsoft.com/office/drawing/2014/main" id="{F3D18AB8-EA6D-4679-9899-3FEA3AA4C1BF}"/>
              </a:ext>
            </a:extLst>
          </p:cNvPr>
          <p:cNvSpPr/>
          <p:nvPr/>
        </p:nvSpPr>
        <p:spPr>
          <a:xfrm>
            <a:off x="8867775" y="5657850"/>
            <a:ext cx="2619376" cy="4095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538D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jewelry</a:t>
            </a:r>
          </a:p>
        </p:txBody>
      </p:sp>
    </p:spTree>
    <p:extLst>
      <p:ext uri="{BB962C8B-B14F-4D97-AF65-F5344CB8AC3E}">
        <p14:creationId xmlns:p14="http://schemas.microsoft.com/office/powerpoint/2010/main" val="3536774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" decel="100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" decel="100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" decel="100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" decel="100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" decel="100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" decel="100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" decel="10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" decel="100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" decel="100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" decel="100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" decel="100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" decel="100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" decel="10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" decel="100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/>
      <p:bldP spid="11" grpId="1"/>
      <p:bldP spid="12" grpId="0"/>
      <p:bldP spid="12" grpId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0888A988-4751-48B3-8E66-C655B85D478F}"/>
              </a:ext>
            </a:extLst>
          </p:cNvPr>
          <p:cNvSpPr/>
          <p:nvPr/>
        </p:nvSpPr>
        <p:spPr>
          <a:xfrm>
            <a:off x="471779" y="1145486"/>
            <a:ext cx="2728621" cy="1740589"/>
          </a:xfrm>
          <a:custGeom>
            <a:avLst/>
            <a:gdLst/>
            <a:ahLst/>
            <a:cxnLst/>
            <a:rect l="l" t="t" r="r" b="b"/>
            <a:pathLst>
              <a:path w="6901446" h="4598088">
                <a:moveTo>
                  <a:pt x="0" y="0"/>
                </a:moveTo>
                <a:lnTo>
                  <a:pt x="6901446" y="0"/>
                </a:lnTo>
                <a:lnTo>
                  <a:pt x="6901446" y="4598088"/>
                </a:lnTo>
                <a:lnTo>
                  <a:pt x="0" y="459808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CE599838-A59B-4761-AA23-C517107459A9}"/>
              </a:ext>
            </a:extLst>
          </p:cNvPr>
          <p:cNvSpPr/>
          <p:nvPr/>
        </p:nvSpPr>
        <p:spPr>
          <a:xfrm>
            <a:off x="3280566" y="1148800"/>
            <a:ext cx="2348709" cy="1794425"/>
          </a:xfrm>
          <a:custGeom>
            <a:avLst/>
            <a:gdLst/>
            <a:ahLst/>
            <a:cxnLst/>
            <a:rect l="l" t="t" r="r" b="b"/>
            <a:pathLst>
              <a:path w="8115300" h="5406819">
                <a:moveTo>
                  <a:pt x="0" y="0"/>
                </a:moveTo>
                <a:lnTo>
                  <a:pt x="8115300" y="0"/>
                </a:lnTo>
                <a:lnTo>
                  <a:pt x="8115300" y="5406818"/>
                </a:lnTo>
                <a:lnTo>
                  <a:pt x="0" y="54068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CC04DF2B-396C-48D8-B081-75EF07100428}"/>
              </a:ext>
            </a:extLst>
          </p:cNvPr>
          <p:cNvSpPr/>
          <p:nvPr/>
        </p:nvSpPr>
        <p:spPr>
          <a:xfrm>
            <a:off x="5861219" y="1138792"/>
            <a:ext cx="2701756" cy="1785383"/>
          </a:xfrm>
          <a:custGeom>
            <a:avLst/>
            <a:gdLst/>
            <a:ahLst/>
            <a:cxnLst/>
            <a:rect l="l" t="t" r="r" b="b"/>
            <a:pathLst>
              <a:path w="5379145" h="3583855">
                <a:moveTo>
                  <a:pt x="0" y="0"/>
                </a:moveTo>
                <a:lnTo>
                  <a:pt x="5379145" y="0"/>
                </a:lnTo>
                <a:lnTo>
                  <a:pt x="5379145" y="3583856"/>
                </a:lnTo>
                <a:lnTo>
                  <a:pt x="0" y="358385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B9F87103-F7B8-456F-93EE-454DD8789561}"/>
              </a:ext>
            </a:extLst>
          </p:cNvPr>
          <p:cNvSpPr/>
          <p:nvPr/>
        </p:nvSpPr>
        <p:spPr>
          <a:xfrm>
            <a:off x="8980667" y="1133475"/>
            <a:ext cx="2392183" cy="1809751"/>
          </a:xfrm>
          <a:custGeom>
            <a:avLst/>
            <a:gdLst/>
            <a:ahLst/>
            <a:cxnLst/>
            <a:rect l="l" t="t" r="r" b="b"/>
            <a:pathLst>
              <a:path w="5331997" h="3552443">
                <a:moveTo>
                  <a:pt x="0" y="0"/>
                </a:moveTo>
                <a:lnTo>
                  <a:pt x="5331997" y="0"/>
                </a:lnTo>
                <a:lnTo>
                  <a:pt x="5331997" y="3552443"/>
                </a:lnTo>
                <a:lnTo>
                  <a:pt x="0" y="355244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5FC65A6F-553D-4DDC-8BEC-A6F3F9BEF486}"/>
              </a:ext>
            </a:extLst>
          </p:cNvPr>
          <p:cNvSpPr/>
          <p:nvPr/>
        </p:nvSpPr>
        <p:spPr>
          <a:xfrm>
            <a:off x="466725" y="3505199"/>
            <a:ext cx="2524125" cy="1971675"/>
          </a:xfrm>
          <a:custGeom>
            <a:avLst/>
            <a:gdLst/>
            <a:ahLst/>
            <a:cxnLst/>
            <a:rect l="l" t="t" r="r" b="b"/>
            <a:pathLst>
              <a:path w="12352120" h="8229600">
                <a:moveTo>
                  <a:pt x="0" y="0"/>
                </a:moveTo>
                <a:lnTo>
                  <a:pt x="12352120" y="0"/>
                </a:lnTo>
                <a:lnTo>
                  <a:pt x="1235212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9">
            <a:extLst>
              <a:ext uri="{FF2B5EF4-FFF2-40B4-BE49-F238E27FC236}">
                <a16:creationId xmlns:a16="http://schemas.microsoft.com/office/drawing/2014/main" id="{C3AC381C-4F81-4CCD-9142-60B278F03477}"/>
              </a:ext>
            </a:extLst>
          </p:cNvPr>
          <p:cNvSpPr/>
          <p:nvPr/>
        </p:nvSpPr>
        <p:spPr>
          <a:xfrm>
            <a:off x="3324225" y="3524251"/>
            <a:ext cx="2266949" cy="2000249"/>
          </a:xfrm>
          <a:custGeom>
            <a:avLst/>
            <a:gdLst/>
            <a:ahLst/>
            <a:cxnLst/>
            <a:rect l="l" t="t" r="r" b="b"/>
            <a:pathLst>
              <a:path w="12282985" h="8229600">
                <a:moveTo>
                  <a:pt x="0" y="0"/>
                </a:moveTo>
                <a:lnTo>
                  <a:pt x="12282985" y="0"/>
                </a:lnTo>
                <a:lnTo>
                  <a:pt x="1228298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7">
            <a:extLst>
              <a:ext uri="{FF2B5EF4-FFF2-40B4-BE49-F238E27FC236}">
                <a16:creationId xmlns:a16="http://schemas.microsoft.com/office/drawing/2014/main" id="{93673BDA-5F1A-47B6-80F3-695C6A485E8A}"/>
              </a:ext>
            </a:extLst>
          </p:cNvPr>
          <p:cNvSpPr/>
          <p:nvPr/>
        </p:nvSpPr>
        <p:spPr>
          <a:xfrm>
            <a:off x="5902602" y="3500231"/>
            <a:ext cx="2660374" cy="2062369"/>
          </a:xfrm>
          <a:custGeom>
            <a:avLst/>
            <a:gdLst/>
            <a:ahLst/>
            <a:cxnLst/>
            <a:rect l="l" t="t" r="r" b="b"/>
            <a:pathLst>
              <a:path w="7376076" h="4923530">
                <a:moveTo>
                  <a:pt x="0" y="0"/>
                </a:moveTo>
                <a:lnTo>
                  <a:pt x="7376075" y="0"/>
                </a:lnTo>
                <a:lnTo>
                  <a:pt x="7376075" y="4923530"/>
                </a:lnTo>
                <a:lnTo>
                  <a:pt x="0" y="492353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6">
            <a:extLst>
              <a:ext uri="{FF2B5EF4-FFF2-40B4-BE49-F238E27FC236}">
                <a16:creationId xmlns:a16="http://schemas.microsoft.com/office/drawing/2014/main" id="{5ED190D1-84C9-4C6F-A8D4-FC51EBE082D9}"/>
              </a:ext>
            </a:extLst>
          </p:cNvPr>
          <p:cNvSpPr/>
          <p:nvPr/>
        </p:nvSpPr>
        <p:spPr>
          <a:xfrm>
            <a:off x="8943975" y="3486149"/>
            <a:ext cx="2428875" cy="2019301"/>
          </a:xfrm>
          <a:custGeom>
            <a:avLst/>
            <a:gdLst/>
            <a:ahLst/>
            <a:cxnLst/>
            <a:rect l="l" t="t" r="r" b="b"/>
            <a:pathLst>
              <a:path w="5429353" h="3617306">
                <a:moveTo>
                  <a:pt x="0" y="0"/>
                </a:moveTo>
                <a:lnTo>
                  <a:pt x="5429353" y="0"/>
                </a:lnTo>
                <a:lnTo>
                  <a:pt x="5429353" y="3617306"/>
                </a:lnTo>
                <a:lnTo>
                  <a:pt x="0" y="361730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Hình chữ nhật 10">
            <a:extLst>
              <a:ext uri="{FF2B5EF4-FFF2-40B4-BE49-F238E27FC236}">
                <a16:creationId xmlns:a16="http://schemas.microsoft.com/office/drawing/2014/main" id="{BD47EA95-FD40-4D6D-B205-6C9A48926212}"/>
              </a:ext>
            </a:extLst>
          </p:cNvPr>
          <p:cNvSpPr/>
          <p:nvPr/>
        </p:nvSpPr>
        <p:spPr>
          <a:xfrm>
            <a:off x="752475" y="2876550"/>
            <a:ext cx="1057275" cy="6286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538D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2" name="Hình chữ nhật 11">
            <a:extLst>
              <a:ext uri="{FF2B5EF4-FFF2-40B4-BE49-F238E27FC236}">
                <a16:creationId xmlns:a16="http://schemas.microsoft.com/office/drawing/2014/main" id="{FFC3CFA5-9DE0-46F9-B192-3C1AC8786E66}"/>
              </a:ext>
            </a:extLst>
          </p:cNvPr>
          <p:cNvSpPr/>
          <p:nvPr/>
        </p:nvSpPr>
        <p:spPr>
          <a:xfrm>
            <a:off x="3771900" y="2886075"/>
            <a:ext cx="1057275" cy="6000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538D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3" name="Hình chữ nhật 12">
            <a:extLst>
              <a:ext uri="{FF2B5EF4-FFF2-40B4-BE49-F238E27FC236}">
                <a16:creationId xmlns:a16="http://schemas.microsoft.com/office/drawing/2014/main" id="{975171AC-10E9-4BF1-A1C4-4D8499083BAE}"/>
              </a:ext>
            </a:extLst>
          </p:cNvPr>
          <p:cNvSpPr/>
          <p:nvPr/>
        </p:nvSpPr>
        <p:spPr>
          <a:xfrm>
            <a:off x="6029325" y="2876550"/>
            <a:ext cx="1485900" cy="6286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538D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4" name="Hình chữ nhật 13">
            <a:extLst>
              <a:ext uri="{FF2B5EF4-FFF2-40B4-BE49-F238E27FC236}">
                <a16:creationId xmlns:a16="http://schemas.microsoft.com/office/drawing/2014/main" id="{53A91E09-B647-4798-AC99-42C19CF1D038}"/>
              </a:ext>
            </a:extLst>
          </p:cNvPr>
          <p:cNvSpPr/>
          <p:nvPr/>
        </p:nvSpPr>
        <p:spPr>
          <a:xfrm>
            <a:off x="9296400" y="2838450"/>
            <a:ext cx="1390650" cy="6286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538D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5" name="Hình chữ nhật 14">
            <a:extLst>
              <a:ext uri="{FF2B5EF4-FFF2-40B4-BE49-F238E27FC236}">
                <a16:creationId xmlns:a16="http://schemas.microsoft.com/office/drawing/2014/main" id="{515AB0A7-7572-4909-ACA3-6DAFFF6F4339}"/>
              </a:ext>
            </a:extLst>
          </p:cNvPr>
          <p:cNvSpPr/>
          <p:nvPr/>
        </p:nvSpPr>
        <p:spPr>
          <a:xfrm>
            <a:off x="476249" y="5695950"/>
            <a:ext cx="1085851" cy="4095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538D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6" name="Hình chữ nhật 15">
            <a:extLst>
              <a:ext uri="{FF2B5EF4-FFF2-40B4-BE49-F238E27FC236}">
                <a16:creationId xmlns:a16="http://schemas.microsoft.com/office/drawing/2014/main" id="{3A89FC44-01C2-43F9-B994-BD834BEEFC13}"/>
              </a:ext>
            </a:extLst>
          </p:cNvPr>
          <p:cNvSpPr/>
          <p:nvPr/>
        </p:nvSpPr>
        <p:spPr>
          <a:xfrm>
            <a:off x="3495675" y="5772150"/>
            <a:ext cx="1285875" cy="4095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538D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7" name="Hình chữ nhật 16">
            <a:extLst>
              <a:ext uri="{FF2B5EF4-FFF2-40B4-BE49-F238E27FC236}">
                <a16:creationId xmlns:a16="http://schemas.microsoft.com/office/drawing/2014/main" id="{F5761D17-13F8-43A6-9AFC-F1A2AB2BF927}"/>
              </a:ext>
            </a:extLst>
          </p:cNvPr>
          <p:cNvSpPr/>
          <p:nvPr/>
        </p:nvSpPr>
        <p:spPr>
          <a:xfrm>
            <a:off x="6562725" y="5715000"/>
            <a:ext cx="1219200" cy="4095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538D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8" name="Hình chữ nhật 17">
            <a:extLst>
              <a:ext uri="{FF2B5EF4-FFF2-40B4-BE49-F238E27FC236}">
                <a16:creationId xmlns:a16="http://schemas.microsoft.com/office/drawing/2014/main" id="{F3D18AB8-EA6D-4679-9899-3FEA3AA4C1BF}"/>
              </a:ext>
            </a:extLst>
          </p:cNvPr>
          <p:cNvSpPr/>
          <p:nvPr/>
        </p:nvSpPr>
        <p:spPr>
          <a:xfrm>
            <a:off x="9553575" y="5610225"/>
            <a:ext cx="1295400" cy="4095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538D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pic>
        <p:nvPicPr>
          <p:cNvPr id="1026" name="Picture 2" descr="Dice PNG Images, Free Download Dice Icon And Cliparts - Free ...">
            <a:hlinkClick r:id="rId10"/>
            <a:extLst>
              <a:ext uri="{FF2B5EF4-FFF2-40B4-BE49-F238E27FC236}">
                <a16:creationId xmlns:a16="http://schemas.microsoft.com/office/drawing/2014/main" id="{5B585A4A-8D45-427A-9D20-3A12100B06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3573" y="390525"/>
            <a:ext cx="597075" cy="600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D5F6ED3F-95D7-4F8B-A537-021E237F82AC}"/>
              </a:ext>
            </a:extLst>
          </p:cNvPr>
          <p:cNvSpPr txBox="1"/>
          <p:nvPr/>
        </p:nvSpPr>
        <p:spPr>
          <a:xfrm>
            <a:off x="3952874" y="428625"/>
            <a:ext cx="35528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Play dice game</a:t>
            </a:r>
          </a:p>
        </p:txBody>
      </p:sp>
      <p:sp>
        <p:nvSpPr>
          <p:cNvPr id="20" name="Freeform 2">
            <a:extLst>
              <a:ext uri="{FF2B5EF4-FFF2-40B4-BE49-F238E27FC236}">
                <a16:creationId xmlns:a16="http://schemas.microsoft.com/office/drawing/2014/main" id="{94CDB90B-ADF1-4285-B57C-E5B58F034255}"/>
              </a:ext>
            </a:extLst>
          </p:cNvPr>
          <p:cNvSpPr/>
          <p:nvPr/>
        </p:nvSpPr>
        <p:spPr>
          <a:xfrm rot="4238378">
            <a:off x="7719911" y="476830"/>
            <a:ext cx="549927" cy="725425"/>
          </a:xfrm>
          <a:custGeom>
            <a:avLst/>
            <a:gdLst/>
            <a:ahLst/>
            <a:cxnLst/>
            <a:rect l="l" t="t" r="r" b="b"/>
            <a:pathLst>
              <a:path w="3404997" h="4114800">
                <a:moveTo>
                  <a:pt x="0" y="0"/>
                </a:moveTo>
                <a:lnTo>
                  <a:pt x="3404997" y="0"/>
                </a:lnTo>
                <a:lnTo>
                  <a:pt x="340499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3889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Nhóm 3">
            <a:extLst>
              <a:ext uri="{FF2B5EF4-FFF2-40B4-BE49-F238E27FC236}">
                <a16:creationId xmlns:a16="http://schemas.microsoft.com/office/drawing/2014/main" id="{115D1FE2-FFB8-43AA-B9FD-150DCEA3EEE2}"/>
              </a:ext>
            </a:extLst>
          </p:cNvPr>
          <p:cNvGrpSpPr/>
          <p:nvPr/>
        </p:nvGrpSpPr>
        <p:grpSpPr>
          <a:xfrm>
            <a:off x="450786" y="1608012"/>
            <a:ext cx="11007697" cy="2097575"/>
            <a:chOff x="488886" y="1579437"/>
            <a:chExt cx="11007697" cy="2097575"/>
          </a:xfrm>
        </p:grpSpPr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AB7161A6-C692-4ACC-85F2-6802EFAA89B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8886" y="1579437"/>
              <a:ext cx="8625682" cy="2078163"/>
            </a:xfrm>
            <a:prstGeom prst="rect">
              <a:avLst/>
            </a:prstGeom>
          </p:spPr>
        </p:pic>
        <p:pic>
          <p:nvPicPr>
            <p:cNvPr id="6" name="Picture 4">
              <a:extLst>
                <a:ext uri="{FF2B5EF4-FFF2-40B4-BE49-F238E27FC236}">
                  <a16:creationId xmlns:a16="http://schemas.microsoft.com/office/drawing/2014/main" id="{4147A6C6-B3F9-4BFA-9686-FD4A6B6DC1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64100" y="1579437"/>
              <a:ext cx="2432483" cy="2097575"/>
            </a:xfrm>
            <a:prstGeom prst="rect">
              <a:avLst/>
            </a:prstGeom>
          </p:spPr>
        </p:pic>
      </p:grpSp>
      <p:pic>
        <p:nvPicPr>
          <p:cNvPr id="7" name="Picture 5">
            <a:extLst>
              <a:ext uri="{FF2B5EF4-FFF2-40B4-BE49-F238E27FC236}">
                <a16:creationId xmlns:a16="http://schemas.microsoft.com/office/drawing/2014/main" id="{D5CECB92-5A73-4CD4-BC3B-DA782DC197B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68" r="2103"/>
          <a:stretch/>
        </p:blipFill>
        <p:spPr>
          <a:xfrm>
            <a:off x="466725" y="3828126"/>
            <a:ext cx="11058525" cy="2305050"/>
          </a:xfrm>
          <a:prstGeom prst="rect">
            <a:avLst/>
          </a:prstGeom>
        </p:spPr>
      </p:pic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E77136EA-2113-4B2E-84BA-2E7D4DE65390}"/>
              </a:ext>
            </a:extLst>
          </p:cNvPr>
          <p:cNvSpPr txBox="1"/>
          <p:nvPr/>
        </p:nvSpPr>
        <p:spPr>
          <a:xfrm>
            <a:off x="2047876" y="853559"/>
            <a:ext cx="8077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Look at the pictures. What activities can you see? 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51424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E4A8C4FB-83B7-49F8-8150-C7C756CDBDFF}"/>
              </a:ext>
            </a:extLst>
          </p:cNvPr>
          <p:cNvSpPr txBox="1"/>
          <p:nvPr/>
        </p:nvSpPr>
        <p:spPr>
          <a:xfrm>
            <a:off x="447675" y="1236613"/>
            <a:ext cx="2505075" cy="454816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800" dirty="0">
                <a:solidFill>
                  <a:srgbClr val="0070C0"/>
                </a:solidFill>
              </a:rPr>
              <a:t>1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chat</a:t>
            </a:r>
          </a:p>
          <a:p>
            <a:pPr lvl="0">
              <a:lnSpc>
                <a:spcPct val="150000"/>
              </a:lnSpc>
            </a:pP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fishing</a:t>
            </a:r>
          </a:p>
          <a:p>
            <a:pPr lvl="0">
              <a:lnSpc>
                <a:spcPct val="150000"/>
              </a:lnSpc>
            </a:pP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hang out</a:t>
            </a:r>
          </a:p>
          <a:p>
            <a:pPr lvl="0">
              <a:lnSpc>
                <a:spcPct val="150000"/>
              </a:lnSpc>
            </a:pP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jogging</a:t>
            </a:r>
          </a:p>
          <a:p>
            <a:pPr lvl="0">
              <a:lnSpc>
                <a:spcPct val="150000"/>
              </a:lnSpc>
            </a:pP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jewelry</a:t>
            </a:r>
          </a:p>
          <a:p>
            <a:pPr lvl="0">
              <a:lnSpc>
                <a:spcPct val="150000"/>
              </a:lnSpc>
            </a:pP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handball</a:t>
            </a:r>
          </a:p>
          <a:p>
            <a:pPr lvl="0">
              <a:lnSpc>
                <a:spcPct val="150000"/>
              </a:lnSpc>
            </a:pP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7. rock climbing</a:t>
            </a:r>
          </a:p>
          <a:p>
            <a:pPr lvl="0">
              <a:lnSpc>
                <a:spcPct val="150000"/>
              </a:lnSpc>
            </a:pP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8. board games</a:t>
            </a:r>
            <a:endParaRPr lang="en-US" sz="2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Nhóm 5">
            <a:extLst>
              <a:ext uri="{FF2B5EF4-FFF2-40B4-BE49-F238E27FC236}">
                <a16:creationId xmlns:a16="http://schemas.microsoft.com/office/drawing/2014/main" id="{CB4F82E0-EBFF-4D1F-85A3-718DB026ABEC}"/>
              </a:ext>
            </a:extLst>
          </p:cNvPr>
          <p:cNvGrpSpPr/>
          <p:nvPr/>
        </p:nvGrpSpPr>
        <p:grpSpPr>
          <a:xfrm>
            <a:off x="2936812" y="1322262"/>
            <a:ext cx="8664638" cy="2240087"/>
            <a:chOff x="488886" y="1579437"/>
            <a:chExt cx="11007697" cy="2097575"/>
          </a:xfrm>
        </p:grpSpPr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67EF11AC-E358-4EC1-A60F-6E81AB2914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8886" y="1579437"/>
              <a:ext cx="8625682" cy="2078163"/>
            </a:xfrm>
            <a:prstGeom prst="rect">
              <a:avLst/>
            </a:prstGeom>
          </p:spPr>
        </p:pic>
        <p:pic>
          <p:nvPicPr>
            <p:cNvPr id="8" name="Picture 4">
              <a:extLst>
                <a:ext uri="{FF2B5EF4-FFF2-40B4-BE49-F238E27FC236}">
                  <a16:creationId xmlns:a16="http://schemas.microsoft.com/office/drawing/2014/main" id="{DA679E26-4FAE-4572-8049-F9778199DA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064100" y="1579437"/>
              <a:ext cx="2432483" cy="2097575"/>
            </a:xfrm>
            <a:prstGeom prst="rect">
              <a:avLst/>
            </a:prstGeom>
          </p:spPr>
        </p:pic>
      </p:grpSp>
      <p:pic>
        <p:nvPicPr>
          <p:cNvPr id="9" name="Picture 5">
            <a:extLst>
              <a:ext uri="{FF2B5EF4-FFF2-40B4-BE49-F238E27FC236}">
                <a16:creationId xmlns:a16="http://schemas.microsoft.com/office/drawing/2014/main" id="{24CB6558-DC2E-47FF-9C45-71CEC5469A3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468" r="2103"/>
          <a:stretch/>
        </p:blipFill>
        <p:spPr>
          <a:xfrm>
            <a:off x="3046599" y="3685252"/>
            <a:ext cx="8612001" cy="1795094"/>
          </a:xfrm>
          <a:prstGeom prst="rect">
            <a:avLst/>
          </a:prstGeom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F5A10E79-3028-40E3-97A8-E9F209F88657}"/>
              </a:ext>
            </a:extLst>
          </p:cNvPr>
          <p:cNvSpPr txBox="1"/>
          <p:nvPr/>
        </p:nvSpPr>
        <p:spPr>
          <a:xfrm>
            <a:off x="2543176" y="491609"/>
            <a:ext cx="7486649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538D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Number the pictures. Listen and repeat.</a:t>
            </a:r>
            <a:endParaRPr lang="en-US" sz="1400" b="1" dirty="0">
              <a:solidFill>
                <a:srgbClr val="538D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id="{62019114-37A4-4AF8-809C-F4B573F69EF8}"/>
              </a:ext>
            </a:extLst>
          </p:cNvPr>
          <p:cNvSpPr txBox="1"/>
          <p:nvPr/>
        </p:nvSpPr>
        <p:spPr>
          <a:xfrm>
            <a:off x="3189488" y="3047168"/>
            <a:ext cx="3347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id="{64D963F8-ECB6-4F19-9CC6-820577ACA01B}"/>
              </a:ext>
            </a:extLst>
          </p:cNvPr>
          <p:cNvSpPr txBox="1"/>
          <p:nvPr/>
        </p:nvSpPr>
        <p:spPr>
          <a:xfrm>
            <a:off x="5456438" y="3056693"/>
            <a:ext cx="3347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13" name="TextBox 7">
            <a:extLst>
              <a:ext uri="{FF2B5EF4-FFF2-40B4-BE49-F238E27FC236}">
                <a16:creationId xmlns:a16="http://schemas.microsoft.com/office/drawing/2014/main" id="{47D5F37B-659B-43A5-92D8-EDDB89E93DEB}"/>
              </a:ext>
            </a:extLst>
          </p:cNvPr>
          <p:cNvSpPr txBox="1"/>
          <p:nvPr/>
        </p:nvSpPr>
        <p:spPr>
          <a:xfrm>
            <a:off x="9885563" y="3047168"/>
            <a:ext cx="3347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14" name="TextBox 7">
            <a:extLst>
              <a:ext uri="{FF2B5EF4-FFF2-40B4-BE49-F238E27FC236}">
                <a16:creationId xmlns:a16="http://schemas.microsoft.com/office/drawing/2014/main" id="{2C2AA5BF-2DBF-462C-85C9-F524671F8709}"/>
              </a:ext>
            </a:extLst>
          </p:cNvPr>
          <p:cNvSpPr txBox="1"/>
          <p:nvPr/>
        </p:nvSpPr>
        <p:spPr>
          <a:xfrm>
            <a:off x="3208538" y="5037893"/>
            <a:ext cx="3347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id="{A918A8B7-675B-4FD4-B3A5-61D9BEC860B3}"/>
              </a:ext>
            </a:extLst>
          </p:cNvPr>
          <p:cNvSpPr txBox="1"/>
          <p:nvPr/>
        </p:nvSpPr>
        <p:spPr>
          <a:xfrm>
            <a:off x="5465963" y="4999793"/>
            <a:ext cx="3347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16" name="TextBox 7">
            <a:extLst>
              <a:ext uri="{FF2B5EF4-FFF2-40B4-BE49-F238E27FC236}">
                <a16:creationId xmlns:a16="http://schemas.microsoft.com/office/drawing/2014/main" id="{1445E263-1EDE-4A08-B534-4761719D505D}"/>
              </a:ext>
            </a:extLst>
          </p:cNvPr>
          <p:cNvSpPr txBox="1"/>
          <p:nvPr/>
        </p:nvSpPr>
        <p:spPr>
          <a:xfrm>
            <a:off x="7694813" y="4952168"/>
            <a:ext cx="3347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17" name="TextBox 7">
            <a:extLst>
              <a:ext uri="{FF2B5EF4-FFF2-40B4-BE49-F238E27FC236}">
                <a16:creationId xmlns:a16="http://schemas.microsoft.com/office/drawing/2014/main" id="{9306A647-6961-42AD-B431-DB9083F22CCF}"/>
              </a:ext>
            </a:extLst>
          </p:cNvPr>
          <p:cNvSpPr txBox="1"/>
          <p:nvPr/>
        </p:nvSpPr>
        <p:spPr>
          <a:xfrm>
            <a:off x="9914138" y="4999793"/>
            <a:ext cx="3347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.VnBlack" panose="020B7200000000000000" pitchFamily="34" charset="0"/>
              </a:rPr>
              <a:t>2</a:t>
            </a:r>
          </a:p>
        </p:txBody>
      </p:sp>
      <p:pic>
        <p:nvPicPr>
          <p:cNvPr id="2" name="Sách mềm sách học sinh - EduHome">
            <a:hlinkClick r:id="" action="ppaction://media"/>
            <a:extLst>
              <a:ext uri="{FF2B5EF4-FFF2-40B4-BE49-F238E27FC236}">
                <a16:creationId xmlns:a16="http://schemas.microsoft.com/office/drawing/2014/main" id="{6F5563C7-5B68-47D0-B8C8-59289C3059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471150" y="4699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669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607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60C9CC1B-4379-4D9B-BC47-21643958A38F}"/>
              </a:ext>
            </a:extLst>
          </p:cNvPr>
          <p:cNvSpPr txBox="1"/>
          <p:nvPr/>
        </p:nvSpPr>
        <p:spPr>
          <a:xfrm>
            <a:off x="2238375" y="515035"/>
            <a:ext cx="870585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538D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Write the new words into the table and add more words you know. Which activities do you do?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60082C02-6C82-4A10-9C39-A08A9927F6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64" t="5853" r="835" b="2521"/>
          <a:stretch/>
        </p:blipFill>
        <p:spPr>
          <a:xfrm>
            <a:off x="314326" y="2390775"/>
            <a:ext cx="11210924" cy="1931024"/>
          </a:xfrm>
          <a:prstGeom prst="rect">
            <a:avLst/>
          </a:prstGeom>
        </p:spPr>
      </p:pic>
      <p:sp>
        <p:nvSpPr>
          <p:cNvPr id="7" name="TextBox 5">
            <a:extLst>
              <a:ext uri="{FF2B5EF4-FFF2-40B4-BE49-F238E27FC236}">
                <a16:creationId xmlns:a16="http://schemas.microsoft.com/office/drawing/2014/main" id="{A3C9406A-CD1D-4DE0-9554-9B3A5ABAFB4D}"/>
              </a:ext>
            </a:extLst>
          </p:cNvPr>
          <p:cNvSpPr txBox="1"/>
          <p:nvPr/>
        </p:nvSpPr>
        <p:spPr>
          <a:xfrm>
            <a:off x="389088" y="3699654"/>
            <a:ext cx="20358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handball</a:t>
            </a:r>
          </a:p>
        </p:txBody>
      </p:sp>
      <p:sp>
        <p:nvSpPr>
          <p:cNvPr id="8" name="TextBox 6">
            <a:extLst>
              <a:ext uri="{FF2B5EF4-FFF2-40B4-BE49-F238E27FC236}">
                <a16:creationId xmlns:a16="http://schemas.microsoft.com/office/drawing/2014/main" id="{64E9FE3A-76C2-40B6-AF33-2BA010ED9B83}"/>
              </a:ext>
            </a:extLst>
          </p:cNvPr>
          <p:cNvSpPr txBox="1"/>
          <p:nvPr/>
        </p:nvSpPr>
        <p:spPr>
          <a:xfrm>
            <a:off x="2658914" y="2992049"/>
            <a:ext cx="21623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rock climbing</a:t>
            </a:r>
          </a:p>
        </p:txBody>
      </p:sp>
      <p:sp>
        <p:nvSpPr>
          <p:cNvPr id="9" name="TextBox 7">
            <a:extLst>
              <a:ext uri="{FF2B5EF4-FFF2-40B4-BE49-F238E27FC236}">
                <a16:creationId xmlns:a16="http://schemas.microsoft.com/office/drawing/2014/main" id="{910FB778-B990-4E9D-8FC7-5B8E5A9E5397}"/>
              </a:ext>
            </a:extLst>
          </p:cNvPr>
          <p:cNvSpPr txBox="1"/>
          <p:nvPr/>
        </p:nvSpPr>
        <p:spPr>
          <a:xfrm>
            <a:off x="2699170" y="3353641"/>
            <a:ext cx="2026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jogging</a:t>
            </a:r>
          </a:p>
        </p:txBody>
      </p:sp>
      <p:sp>
        <p:nvSpPr>
          <p:cNvPr id="10" name="TextBox 8">
            <a:extLst>
              <a:ext uri="{FF2B5EF4-FFF2-40B4-BE49-F238E27FC236}">
                <a16:creationId xmlns:a16="http://schemas.microsoft.com/office/drawing/2014/main" id="{9D7733F3-50F2-428A-965F-ED56ECCAE3D8}"/>
              </a:ext>
            </a:extLst>
          </p:cNvPr>
          <p:cNvSpPr txBox="1"/>
          <p:nvPr/>
        </p:nvSpPr>
        <p:spPr>
          <a:xfrm>
            <a:off x="2722175" y="3756438"/>
            <a:ext cx="20358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fishing</a:t>
            </a:r>
          </a:p>
        </p:txBody>
      </p:sp>
      <p:sp>
        <p:nvSpPr>
          <p:cNvPr id="11" name="TextBox 9">
            <a:extLst>
              <a:ext uri="{FF2B5EF4-FFF2-40B4-BE49-F238E27FC236}">
                <a16:creationId xmlns:a16="http://schemas.microsoft.com/office/drawing/2014/main" id="{559F3E5D-25F1-4A09-977D-510940963541}"/>
              </a:ext>
            </a:extLst>
          </p:cNvPr>
          <p:cNvSpPr txBox="1"/>
          <p:nvPr/>
        </p:nvSpPr>
        <p:spPr>
          <a:xfrm>
            <a:off x="5469148" y="2977326"/>
            <a:ext cx="15317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jewelry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DD13C308-496D-4F0F-BA42-FFFE8DE4E12C}"/>
              </a:ext>
            </a:extLst>
          </p:cNvPr>
          <p:cNvSpPr txBox="1"/>
          <p:nvPr/>
        </p:nvSpPr>
        <p:spPr>
          <a:xfrm>
            <a:off x="7250323" y="2986851"/>
            <a:ext cx="15317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jewelry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E4279A7-C018-417F-ADB2-FCBF232131B4}"/>
              </a:ext>
            </a:extLst>
          </p:cNvPr>
          <p:cNvSpPr txBox="1"/>
          <p:nvPr/>
        </p:nvSpPr>
        <p:spPr>
          <a:xfrm>
            <a:off x="9502490" y="3041010"/>
            <a:ext cx="20358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hang out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32B6CCD-9EE6-4C08-B879-84AB635BA6C7}"/>
              </a:ext>
            </a:extLst>
          </p:cNvPr>
          <p:cNvSpPr txBox="1"/>
          <p:nvPr/>
        </p:nvSpPr>
        <p:spPr>
          <a:xfrm>
            <a:off x="9492964" y="3405104"/>
            <a:ext cx="19846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chat online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E62E2C3-C763-4399-850D-DA16FE11D5C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13171" y="4308106"/>
            <a:ext cx="3216754" cy="204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300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3" grpId="0"/>
      <p:bldP spid="14" grpId="0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ids - What do you like to do in your free time-">
            <a:hlinkClick r:id="" action="ppaction://media"/>
            <a:extLst>
              <a:ext uri="{FF2B5EF4-FFF2-40B4-BE49-F238E27FC236}">
                <a16:creationId xmlns:a16="http://schemas.microsoft.com/office/drawing/2014/main" id="{45DDF994-8F89-45DF-AF44-5AF350A2F07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2850" y="1098549"/>
            <a:ext cx="9544756" cy="5368925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FE1F87F9-8EA3-460B-B92A-62D71358754D}"/>
              </a:ext>
            </a:extLst>
          </p:cNvPr>
          <p:cNvSpPr txBox="1"/>
          <p:nvPr/>
        </p:nvSpPr>
        <p:spPr>
          <a:xfrm>
            <a:off x="2257425" y="334060"/>
            <a:ext cx="635317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538D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Watch the videos and listen what do the students do in their free time. </a:t>
            </a:r>
          </a:p>
        </p:txBody>
      </p:sp>
    </p:spTree>
    <p:extLst>
      <p:ext uri="{BB962C8B-B14F-4D97-AF65-F5344CB8AC3E}">
        <p14:creationId xmlns:p14="http://schemas.microsoft.com/office/powerpoint/2010/main" val="1802852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5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75EA6D4F-F63C-4892-B020-E717B028AD4D}"/>
              </a:ext>
            </a:extLst>
          </p:cNvPr>
          <p:cNvSpPr txBox="1"/>
          <p:nvPr/>
        </p:nvSpPr>
        <p:spPr>
          <a:xfrm>
            <a:off x="2152649" y="343585"/>
            <a:ext cx="638175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538D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Read the passages. Circle the name of the person who prefers indoor activities. 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59043BE1-E8D1-4A1D-8309-808CEB4C2FFC}"/>
              </a:ext>
            </a:extLst>
          </p:cNvPr>
          <p:cNvSpPr txBox="1"/>
          <p:nvPr/>
        </p:nvSpPr>
        <p:spPr>
          <a:xfrm>
            <a:off x="7981950" y="672584"/>
            <a:ext cx="380047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7030A0"/>
                </a:solidFill>
                <a:latin typeface=".VnBlack" panose="020B7200000000000000" pitchFamily="34" charset="0"/>
                <a:cs typeface="Arial" panose="020B0604020202020204" pitchFamily="34" charset="0"/>
              </a:rPr>
              <a:t>Will      Jess      Peter</a:t>
            </a:r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id="{5B704703-1640-49A2-AA2C-9B99B24E54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322" b="6610"/>
          <a:stretch/>
        </p:blipFill>
        <p:spPr>
          <a:xfrm>
            <a:off x="381635" y="1697989"/>
            <a:ext cx="1409700" cy="9448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4156FB59-8B43-4396-BC51-B8287E5421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475" y="3176587"/>
            <a:ext cx="1511424" cy="10810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id="{2BCBF52C-E6C2-4214-88A0-036B1674BE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337" y="4481512"/>
            <a:ext cx="1483627" cy="10906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8FF845CC-578F-483D-B00C-8EB0233E791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044" r="2181"/>
          <a:stretch/>
        </p:blipFill>
        <p:spPr>
          <a:xfrm>
            <a:off x="1943099" y="1611881"/>
            <a:ext cx="9540816" cy="4446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5772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82EC48E2-F7E0-4913-8585-C61DACC2D2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322" b="6610"/>
          <a:stretch/>
        </p:blipFill>
        <p:spPr>
          <a:xfrm>
            <a:off x="505459" y="1602739"/>
            <a:ext cx="1800967" cy="12071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7B50C30A-01AA-4A7D-A092-69C948FB0D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974" y="3100386"/>
            <a:ext cx="1684541" cy="12049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4E8CDBE6-93EA-42A3-B161-7EE5E04B8C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637" y="4510086"/>
            <a:ext cx="1742776" cy="12811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F3E45454-08AD-4DBB-B043-B7A8407AAC26}"/>
              </a:ext>
            </a:extLst>
          </p:cNvPr>
          <p:cNvSpPr txBox="1"/>
          <p:nvPr/>
        </p:nvSpPr>
        <p:spPr>
          <a:xfrm>
            <a:off x="2447924" y="543610"/>
            <a:ext cx="7191376" cy="8375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538D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Scan the text and list what activities do the friends do. 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C3E4429F-67C1-48EA-BD89-88CB14CA215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044" r="2181"/>
          <a:stretch/>
        </p:blipFill>
        <p:spPr>
          <a:xfrm>
            <a:off x="2403533" y="1630930"/>
            <a:ext cx="9213775" cy="4293619"/>
          </a:xfrm>
          <a:prstGeom prst="rect">
            <a:avLst/>
          </a:prstGeom>
        </p:spPr>
      </p:pic>
      <p:cxnSp>
        <p:nvCxnSpPr>
          <p:cNvPr id="11" name="Đường nối Thẳng 10">
            <a:extLst>
              <a:ext uri="{FF2B5EF4-FFF2-40B4-BE49-F238E27FC236}">
                <a16:creationId xmlns:a16="http://schemas.microsoft.com/office/drawing/2014/main" id="{7B6284C5-2277-4211-9287-D0003E8A6F0E}"/>
              </a:ext>
            </a:extLst>
          </p:cNvPr>
          <p:cNvCxnSpPr>
            <a:cxnSpLocks/>
          </p:cNvCxnSpPr>
          <p:nvPr/>
        </p:nvCxnSpPr>
        <p:spPr>
          <a:xfrm>
            <a:off x="4724400" y="2095500"/>
            <a:ext cx="154305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" name="Đường nối Thẳng 13">
            <a:extLst>
              <a:ext uri="{FF2B5EF4-FFF2-40B4-BE49-F238E27FC236}">
                <a16:creationId xmlns:a16="http://schemas.microsoft.com/office/drawing/2014/main" id="{054B7239-71E9-43E0-91B0-A4016FB9DC0A}"/>
              </a:ext>
            </a:extLst>
          </p:cNvPr>
          <p:cNvCxnSpPr>
            <a:cxnSpLocks/>
          </p:cNvCxnSpPr>
          <p:nvPr/>
        </p:nvCxnSpPr>
        <p:spPr>
          <a:xfrm>
            <a:off x="6696075" y="2076450"/>
            <a:ext cx="154305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Đường nối Thẳng 14">
            <a:extLst>
              <a:ext uri="{FF2B5EF4-FFF2-40B4-BE49-F238E27FC236}">
                <a16:creationId xmlns:a16="http://schemas.microsoft.com/office/drawing/2014/main" id="{85333F08-A49B-4572-8934-79C1C2E33077}"/>
              </a:ext>
            </a:extLst>
          </p:cNvPr>
          <p:cNvCxnSpPr>
            <a:cxnSpLocks/>
          </p:cNvCxnSpPr>
          <p:nvPr/>
        </p:nvCxnSpPr>
        <p:spPr>
          <a:xfrm>
            <a:off x="2552700" y="2343150"/>
            <a:ext cx="202882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7" name="Đường nối Thẳng 16">
            <a:extLst>
              <a:ext uri="{FF2B5EF4-FFF2-40B4-BE49-F238E27FC236}">
                <a16:creationId xmlns:a16="http://schemas.microsoft.com/office/drawing/2014/main" id="{A793306A-A560-4EA9-88BA-875091E2B79E}"/>
              </a:ext>
            </a:extLst>
          </p:cNvPr>
          <p:cNvCxnSpPr>
            <a:cxnSpLocks/>
          </p:cNvCxnSpPr>
          <p:nvPr/>
        </p:nvCxnSpPr>
        <p:spPr>
          <a:xfrm>
            <a:off x="2962275" y="2590800"/>
            <a:ext cx="295275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9" name="Đường nối Thẳng 18">
            <a:extLst>
              <a:ext uri="{FF2B5EF4-FFF2-40B4-BE49-F238E27FC236}">
                <a16:creationId xmlns:a16="http://schemas.microsoft.com/office/drawing/2014/main" id="{049A52B8-6E3C-4E04-9840-C965E5CA0601}"/>
              </a:ext>
            </a:extLst>
          </p:cNvPr>
          <p:cNvCxnSpPr>
            <a:cxnSpLocks/>
          </p:cNvCxnSpPr>
          <p:nvPr/>
        </p:nvCxnSpPr>
        <p:spPr>
          <a:xfrm>
            <a:off x="2562225" y="2924175"/>
            <a:ext cx="233362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1" name="Đường nối Thẳng 20">
            <a:extLst>
              <a:ext uri="{FF2B5EF4-FFF2-40B4-BE49-F238E27FC236}">
                <a16:creationId xmlns:a16="http://schemas.microsoft.com/office/drawing/2014/main" id="{86251727-8D26-47B0-B799-6A6D2061EB83}"/>
              </a:ext>
            </a:extLst>
          </p:cNvPr>
          <p:cNvCxnSpPr>
            <a:cxnSpLocks/>
          </p:cNvCxnSpPr>
          <p:nvPr/>
        </p:nvCxnSpPr>
        <p:spPr>
          <a:xfrm>
            <a:off x="8277225" y="3457575"/>
            <a:ext cx="137160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3" name="Đường nối Thẳng 22">
            <a:extLst>
              <a:ext uri="{FF2B5EF4-FFF2-40B4-BE49-F238E27FC236}">
                <a16:creationId xmlns:a16="http://schemas.microsoft.com/office/drawing/2014/main" id="{ADA07C34-71E5-468C-8770-E69EAEBFC65B}"/>
              </a:ext>
            </a:extLst>
          </p:cNvPr>
          <p:cNvCxnSpPr>
            <a:cxnSpLocks/>
          </p:cNvCxnSpPr>
          <p:nvPr/>
        </p:nvCxnSpPr>
        <p:spPr>
          <a:xfrm>
            <a:off x="9886950" y="3486150"/>
            <a:ext cx="144780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5" name="Đường nối Thẳng 24">
            <a:extLst>
              <a:ext uri="{FF2B5EF4-FFF2-40B4-BE49-F238E27FC236}">
                <a16:creationId xmlns:a16="http://schemas.microsoft.com/office/drawing/2014/main" id="{D1F65FDD-7DFA-4DCB-AC7E-9F7185F1A91B}"/>
              </a:ext>
            </a:extLst>
          </p:cNvPr>
          <p:cNvCxnSpPr>
            <a:cxnSpLocks/>
          </p:cNvCxnSpPr>
          <p:nvPr/>
        </p:nvCxnSpPr>
        <p:spPr>
          <a:xfrm>
            <a:off x="2543175" y="3724275"/>
            <a:ext cx="144780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6" name="Đường nối Thẳng 25">
            <a:extLst>
              <a:ext uri="{FF2B5EF4-FFF2-40B4-BE49-F238E27FC236}">
                <a16:creationId xmlns:a16="http://schemas.microsoft.com/office/drawing/2014/main" id="{47ADF8D7-804E-4B19-A39C-9E54096BF9EA}"/>
              </a:ext>
            </a:extLst>
          </p:cNvPr>
          <p:cNvCxnSpPr>
            <a:cxnSpLocks/>
          </p:cNvCxnSpPr>
          <p:nvPr/>
        </p:nvCxnSpPr>
        <p:spPr>
          <a:xfrm>
            <a:off x="4486275" y="3724275"/>
            <a:ext cx="208597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8" name="Đường nối Thẳng 27">
            <a:extLst>
              <a:ext uri="{FF2B5EF4-FFF2-40B4-BE49-F238E27FC236}">
                <a16:creationId xmlns:a16="http://schemas.microsoft.com/office/drawing/2014/main" id="{4BD0B9B0-B12D-4173-A408-CB40255D7496}"/>
              </a:ext>
            </a:extLst>
          </p:cNvPr>
          <p:cNvCxnSpPr>
            <a:cxnSpLocks/>
          </p:cNvCxnSpPr>
          <p:nvPr/>
        </p:nvCxnSpPr>
        <p:spPr>
          <a:xfrm>
            <a:off x="10668000" y="3724275"/>
            <a:ext cx="80010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3" name="Đường nối Thẳng 32">
            <a:extLst>
              <a:ext uri="{FF2B5EF4-FFF2-40B4-BE49-F238E27FC236}">
                <a16:creationId xmlns:a16="http://schemas.microsoft.com/office/drawing/2014/main" id="{5547DBB2-FABA-4937-A631-8C57C38A729E}"/>
              </a:ext>
            </a:extLst>
          </p:cNvPr>
          <p:cNvCxnSpPr>
            <a:cxnSpLocks/>
          </p:cNvCxnSpPr>
          <p:nvPr/>
        </p:nvCxnSpPr>
        <p:spPr>
          <a:xfrm>
            <a:off x="2581275" y="4295775"/>
            <a:ext cx="202882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6" name="Đường nối Thẳng 35">
            <a:extLst>
              <a:ext uri="{FF2B5EF4-FFF2-40B4-BE49-F238E27FC236}">
                <a16:creationId xmlns:a16="http://schemas.microsoft.com/office/drawing/2014/main" id="{9D275E7B-5A11-4588-85D7-1E15C2F294C5}"/>
              </a:ext>
            </a:extLst>
          </p:cNvPr>
          <p:cNvCxnSpPr>
            <a:cxnSpLocks/>
          </p:cNvCxnSpPr>
          <p:nvPr/>
        </p:nvCxnSpPr>
        <p:spPr>
          <a:xfrm>
            <a:off x="8134350" y="4838700"/>
            <a:ext cx="144780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7" name="Đường nối Thẳng 36">
            <a:extLst>
              <a:ext uri="{FF2B5EF4-FFF2-40B4-BE49-F238E27FC236}">
                <a16:creationId xmlns:a16="http://schemas.microsoft.com/office/drawing/2014/main" id="{9DE06C2F-FBF4-4450-9C0F-F51D285CE3AB}"/>
              </a:ext>
            </a:extLst>
          </p:cNvPr>
          <p:cNvCxnSpPr>
            <a:cxnSpLocks/>
          </p:cNvCxnSpPr>
          <p:nvPr/>
        </p:nvCxnSpPr>
        <p:spPr>
          <a:xfrm>
            <a:off x="2971800" y="5114925"/>
            <a:ext cx="144780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8" name="Đường nối Thẳng 37">
            <a:extLst>
              <a:ext uri="{FF2B5EF4-FFF2-40B4-BE49-F238E27FC236}">
                <a16:creationId xmlns:a16="http://schemas.microsoft.com/office/drawing/2014/main" id="{15619290-DF1C-4562-8FAD-5E64A1B3C2FF}"/>
              </a:ext>
            </a:extLst>
          </p:cNvPr>
          <p:cNvCxnSpPr>
            <a:cxnSpLocks/>
          </p:cNvCxnSpPr>
          <p:nvPr/>
        </p:nvCxnSpPr>
        <p:spPr>
          <a:xfrm>
            <a:off x="7067550" y="5153025"/>
            <a:ext cx="269557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2" name="Oval 28">
            <a:extLst>
              <a:ext uri="{FF2B5EF4-FFF2-40B4-BE49-F238E27FC236}">
                <a16:creationId xmlns:a16="http://schemas.microsoft.com/office/drawing/2014/main" id="{B1B53B31-1D73-4899-9FC1-4956E43F5E72}"/>
              </a:ext>
            </a:extLst>
          </p:cNvPr>
          <p:cNvSpPr/>
          <p:nvPr/>
        </p:nvSpPr>
        <p:spPr>
          <a:xfrm>
            <a:off x="6757538" y="3390182"/>
            <a:ext cx="1338712" cy="39124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28">
            <a:extLst>
              <a:ext uri="{FF2B5EF4-FFF2-40B4-BE49-F238E27FC236}">
                <a16:creationId xmlns:a16="http://schemas.microsoft.com/office/drawing/2014/main" id="{1AEDAB2B-CF61-42CA-8390-2588926A2AB8}"/>
              </a:ext>
            </a:extLst>
          </p:cNvPr>
          <p:cNvSpPr/>
          <p:nvPr/>
        </p:nvSpPr>
        <p:spPr>
          <a:xfrm>
            <a:off x="4642988" y="4029075"/>
            <a:ext cx="1005337" cy="27622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Hộp Văn bản 44">
            <a:extLst>
              <a:ext uri="{FF2B5EF4-FFF2-40B4-BE49-F238E27FC236}">
                <a16:creationId xmlns:a16="http://schemas.microsoft.com/office/drawing/2014/main" id="{2DAD71E7-188F-4170-A411-6441294E7F3B}"/>
              </a:ext>
            </a:extLst>
          </p:cNvPr>
          <p:cNvSpPr txBox="1"/>
          <p:nvPr/>
        </p:nvSpPr>
        <p:spPr>
          <a:xfrm>
            <a:off x="3314700" y="6111359"/>
            <a:ext cx="478155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7030A0"/>
                </a:solidFill>
                <a:latin typeface=".VnBlack" panose="020B7200000000000000" pitchFamily="34" charset="0"/>
                <a:cs typeface="Arial" panose="020B0604020202020204" pitchFamily="34" charset="0"/>
              </a:rPr>
              <a:t>Jess prefers indoors activities. </a:t>
            </a:r>
          </a:p>
        </p:txBody>
      </p:sp>
      <p:sp>
        <p:nvSpPr>
          <p:cNvPr id="46" name="Mũi tên: Phải 45">
            <a:extLst>
              <a:ext uri="{FF2B5EF4-FFF2-40B4-BE49-F238E27FC236}">
                <a16:creationId xmlns:a16="http://schemas.microsoft.com/office/drawing/2014/main" id="{67092941-2D38-4D31-A6AF-CA068D98C594}"/>
              </a:ext>
            </a:extLst>
          </p:cNvPr>
          <p:cNvSpPr/>
          <p:nvPr/>
        </p:nvSpPr>
        <p:spPr>
          <a:xfrm>
            <a:off x="2276475" y="6086475"/>
            <a:ext cx="990600" cy="390525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289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4" grpId="0" animBg="1"/>
      <p:bldP spid="45" grpId="0"/>
      <p:bldP spid="4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3452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BA510C9E-674B-49B7-925E-1594E13D17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4" t="4577" r="-84" b="5492"/>
          <a:stretch/>
        </p:blipFill>
        <p:spPr>
          <a:xfrm>
            <a:off x="322108" y="1638300"/>
            <a:ext cx="11300550" cy="3743325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DFD3CC9-8277-4801-B526-3EA191101F42}"/>
              </a:ext>
            </a:extLst>
          </p:cNvPr>
          <p:cNvCxnSpPr>
            <a:cxnSpLocks/>
          </p:cNvCxnSpPr>
          <p:nvPr/>
        </p:nvCxnSpPr>
        <p:spPr>
          <a:xfrm>
            <a:off x="2660350" y="2551442"/>
            <a:ext cx="2511725" cy="109663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5">
            <a:extLst>
              <a:ext uri="{FF2B5EF4-FFF2-40B4-BE49-F238E27FC236}">
                <a16:creationId xmlns:a16="http://schemas.microsoft.com/office/drawing/2014/main" id="{C5194FFB-D962-4A4C-A2D4-380C3F894144}"/>
              </a:ext>
            </a:extLst>
          </p:cNvPr>
          <p:cNvCxnSpPr>
            <a:cxnSpLocks/>
          </p:cNvCxnSpPr>
          <p:nvPr/>
        </p:nvCxnSpPr>
        <p:spPr>
          <a:xfrm flipV="1">
            <a:off x="2803225" y="2933700"/>
            <a:ext cx="2454575" cy="705031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7">
            <a:extLst>
              <a:ext uri="{FF2B5EF4-FFF2-40B4-BE49-F238E27FC236}">
                <a16:creationId xmlns:a16="http://schemas.microsoft.com/office/drawing/2014/main" id="{C0215697-2874-4E0B-8D8A-9ACF42D44FAF}"/>
              </a:ext>
            </a:extLst>
          </p:cNvPr>
          <p:cNvCxnSpPr>
            <a:cxnSpLocks/>
          </p:cNvCxnSpPr>
          <p:nvPr/>
        </p:nvCxnSpPr>
        <p:spPr>
          <a:xfrm>
            <a:off x="2746075" y="3692437"/>
            <a:ext cx="2445050" cy="631913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6">
            <a:extLst>
              <a:ext uri="{FF2B5EF4-FFF2-40B4-BE49-F238E27FC236}">
                <a16:creationId xmlns:a16="http://schemas.microsoft.com/office/drawing/2014/main" id="{28DFA51C-8DC6-4B20-8A65-2F3ABF0691E6}"/>
              </a:ext>
            </a:extLst>
          </p:cNvPr>
          <p:cNvCxnSpPr>
            <a:cxnSpLocks/>
          </p:cNvCxnSpPr>
          <p:nvPr/>
        </p:nvCxnSpPr>
        <p:spPr>
          <a:xfrm flipV="1">
            <a:off x="2790825" y="2324100"/>
            <a:ext cx="2409825" cy="240030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9852B9A5-79B1-4624-8A4F-0432C05A706E}"/>
              </a:ext>
            </a:extLst>
          </p:cNvPr>
          <p:cNvSpPr txBox="1"/>
          <p:nvPr/>
        </p:nvSpPr>
        <p:spPr>
          <a:xfrm>
            <a:off x="2295523" y="486460"/>
            <a:ext cx="769620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538D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Now,</a:t>
            </a:r>
            <a:r>
              <a:rPr lang="en-US" sz="2400" b="0" i="0" dirty="0">
                <a:solidFill>
                  <a:srgbClr val="202124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2400" b="1" dirty="0">
                <a:solidFill>
                  <a:srgbClr val="538D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 and draw lines to match the phrases and the person they describe.</a:t>
            </a:r>
          </a:p>
        </p:txBody>
      </p:sp>
      <p:pic>
        <p:nvPicPr>
          <p:cNvPr id="18" name="Hình ảnh 17">
            <a:extLst>
              <a:ext uri="{FF2B5EF4-FFF2-40B4-BE49-F238E27FC236}">
                <a16:creationId xmlns:a16="http://schemas.microsoft.com/office/drawing/2014/main" id="{F2EBF5DD-686F-4D6E-9BA1-BF16FB9427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5462" y="728663"/>
            <a:ext cx="2185988" cy="135517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24139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3411073C-F6CF-4B98-B615-6B67D4AA5E3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57" t="2741" r="1938" b="2195"/>
          <a:stretch/>
        </p:blipFill>
        <p:spPr>
          <a:xfrm>
            <a:off x="304799" y="1828799"/>
            <a:ext cx="11344275" cy="4219575"/>
          </a:xfrm>
          <a:prstGeom prst="rect">
            <a:avLst/>
          </a:prstGeom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35DC53A9-8B93-4EF1-A51F-C8E175E6CC78}"/>
              </a:ext>
            </a:extLst>
          </p:cNvPr>
          <p:cNvSpPr/>
          <p:nvPr/>
        </p:nvSpPr>
        <p:spPr>
          <a:xfrm>
            <a:off x="2900014" y="671326"/>
            <a:ext cx="39805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Listen and read.</a:t>
            </a:r>
          </a:p>
        </p:txBody>
      </p:sp>
      <p:pic>
        <p:nvPicPr>
          <p:cNvPr id="6" name="CD1 TRACK 03">
            <a:hlinkClick r:id="" action="ppaction://media"/>
            <a:extLst>
              <a:ext uri="{FF2B5EF4-FFF2-40B4-BE49-F238E27FC236}">
                <a16:creationId xmlns:a16="http://schemas.microsoft.com/office/drawing/2014/main" id="{EF0AE8DC-DDC0-49B0-A591-7A5F2EB81E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87047" y="45225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217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88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61949" y="1288287"/>
            <a:ext cx="11163301" cy="5017263"/>
            <a:chOff x="70954" y="91439"/>
            <a:chExt cx="12137736" cy="6711697"/>
          </a:xfrm>
        </p:grpSpPr>
        <p:sp>
          <p:nvSpPr>
            <p:cNvPr id="16" name="Google Shape;906;p36"/>
            <p:cNvSpPr/>
            <p:nvPr/>
          </p:nvSpPr>
          <p:spPr>
            <a:xfrm>
              <a:off x="5486400" y="109728"/>
              <a:ext cx="6675120" cy="6693408"/>
            </a:xfrm>
            <a:custGeom>
              <a:avLst/>
              <a:gdLst/>
              <a:ahLst/>
              <a:cxnLst/>
              <a:rect l="l" t="t" r="r" b="b"/>
              <a:pathLst>
                <a:path w="125493" h="135030" extrusionOk="0">
                  <a:moveTo>
                    <a:pt x="6013" y="13824"/>
                  </a:moveTo>
                  <a:cubicBezTo>
                    <a:pt x="7692" y="13824"/>
                    <a:pt x="9061" y="15193"/>
                    <a:pt x="9061" y="16884"/>
                  </a:cubicBezTo>
                  <a:cubicBezTo>
                    <a:pt x="9061" y="18563"/>
                    <a:pt x="7692" y="19932"/>
                    <a:pt x="6013" y="19932"/>
                  </a:cubicBezTo>
                  <a:cubicBezTo>
                    <a:pt x="4322" y="19932"/>
                    <a:pt x="2953" y="18563"/>
                    <a:pt x="2953" y="16884"/>
                  </a:cubicBezTo>
                  <a:cubicBezTo>
                    <a:pt x="2953" y="15193"/>
                    <a:pt x="4322" y="13824"/>
                    <a:pt x="6013" y="13824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65"/>
                    <a:pt x="7692" y="38434"/>
                    <a:pt x="6013" y="38434"/>
                  </a:cubicBezTo>
                  <a:cubicBezTo>
                    <a:pt x="4322" y="38434"/>
                    <a:pt x="2953" y="37065"/>
                    <a:pt x="2953" y="35374"/>
                  </a:cubicBezTo>
                  <a:cubicBezTo>
                    <a:pt x="2953" y="33695"/>
                    <a:pt x="4322" y="32326"/>
                    <a:pt x="6013" y="32326"/>
                  </a:cubicBezTo>
                  <a:close/>
                  <a:moveTo>
                    <a:pt x="6013" y="52483"/>
                  </a:moveTo>
                  <a:cubicBezTo>
                    <a:pt x="7692" y="52483"/>
                    <a:pt x="9061" y="53853"/>
                    <a:pt x="9061" y="55531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2" y="58579"/>
                    <a:pt x="2953" y="57210"/>
                    <a:pt x="2953" y="55531"/>
                  </a:cubicBezTo>
                  <a:cubicBezTo>
                    <a:pt x="2953" y="53853"/>
                    <a:pt x="4322" y="52483"/>
                    <a:pt x="6013" y="52483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308"/>
                    <a:pt x="7692" y="78677"/>
                    <a:pt x="6013" y="78677"/>
                  </a:cubicBezTo>
                  <a:cubicBezTo>
                    <a:pt x="4322" y="78677"/>
                    <a:pt x="2953" y="77308"/>
                    <a:pt x="2953" y="75617"/>
                  </a:cubicBezTo>
                  <a:cubicBezTo>
                    <a:pt x="2953" y="73938"/>
                    <a:pt x="4322" y="72569"/>
                    <a:pt x="6013" y="72569"/>
                  </a:cubicBezTo>
                  <a:close/>
                  <a:moveTo>
                    <a:pt x="6013" y="92810"/>
                  </a:moveTo>
                  <a:cubicBezTo>
                    <a:pt x="7692" y="92810"/>
                    <a:pt x="9061" y="94179"/>
                    <a:pt x="9061" y="95858"/>
                  </a:cubicBezTo>
                  <a:cubicBezTo>
                    <a:pt x="9061" y="97548"/>
                    <a:pt x="7692" y="98918"/>
                    <a:pt x="6013" y="98918"/>
                  </a:cubicBezTo>
                  <a:cubicBezTo>
                    <a:pt x="4322" y="98918"/>
                    <a:pt x="2953" y="97548"/>
                    <a:pt x="2953" y="95858"/>
                  </a:cubicBezTo>
                  <a:cubicBezTo>
                    <a:pt x="2953" y="94179"/>
                    <a:pt x="4322" y="92810"/>
                    <a:pt x="6013" y="92810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6"/>
                    <a:pt x="7692" y="120587"/>
                    <a:pt x="6013" y="120587"/>
                  </a:cubicBezTo>
                  <a:cubicBezTo>
                    <a:pt x="4322" y="120587"/>
                    <a:pt x="2953" y="119206"/>
                    <a:pt x="2953" y="117527"/>
                  </a:cubicBezTo>
                  <a:cubicBezTo>
                    <a:pt x="2953" y="115848"/>
                    <a:pt x="4322" y="114479"/>
                    <a:pt x="6013" y="114479"/>
                  </a:cubicBezTo>
                  <a:close/>
                  <a:moveTo>
                    <a:pt x="0" y="1"/>
                  </a:moveTo>
                  <a:lnTo>
                    <a:pt x="0" y="135029"/>
                  </a:lnTo>
                  <a:lnTo>
                    <a:pt x="125492" y="135029"/>
                  </a:lnTo>
                  <a:lnTo>
                    <a:pt x="125492" y="1"/>
                  </a:lnTo>
                  <a:close/>
                </a:path>
              </a:pathLst>
            </a:custGeom>
            <a:solidFill>
              <a:srgbClr val="B8A576">
                <a:alpha val="7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7" name="Google Shape;906;p36"/>
            <p:cNvSpPr/>
            <p:nvPr/>
          </p:nvSpPr>
          <p:spPr>
            <a:xfrm>
              <a:off x="143020" y="108368"/>
              <a:ext cx="6675120" cy="6693408"/>
            </a:xfrm>
            <a:custGeom>
              <a:avLst/>
              <a:gdLst/>
              <a:ahLst/>
              <a:cxnLst/>
              <a:rect l="l" t="t" r="r" b="b"/>
              <a:pathLst>
                <a:path w="125493" h="135030" extrusionOk="0">
                  <a:moveTo>
                    <a:pt x="6013" y="13824"/>
                  </a:moveTo>
                  <a:cubicBezTo>
                    <a:pt x="7692" y="13824"/>
                    <a:pt x="9061" y="15193"/>
                    <a:pt x="9061" y="16884"/>
                  </a:cubicBezTo>
                  <a:cubicBezTo>
                    <a:pt x="9061" y="18563"/>
                    <a:pt x="7692" y="19932"/>
                    <a:pt x="6013" y="19932"/>
                  </a:cubicBezTo>
                  <a:cubicBezTo>
                    <a:pt x="4322" y="19932"/>
                    <a:pt x="2953" y="18563"/>
                    <a:pt x="2953" y="16884"/>
                  </a:cubicBezTo>
                  <a:cubicBezTo>
                    <a:pt x="2953" y="15193"/>
                    <a:pt x="4322" y="13824"/>
                    <a:pt x="6013" y="13824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65"/>
                    <a:pt x="7692" y="38434"/>
                    <a:pt x="6013" y="38434"/>
                  </a:cubicBezTo>
                  <a:cubicBezTo>
                    <a:pt x="4322" y="38434"/>
                    <a:pt x="2953" y="37065"/>
                    <a:pt x="2953" y="35374"/>
                  </a:cubicBezTo>
                  <a:cubicBezTo>
                    <a:pt x="2953" y="33695"/>
                    <a:pt x="4322" y="32326"/>
                    <a:pt x="6013" y="32326"/>
                  </a:cubicBezTo>
                  <a:close/>
                  <a:moveTo>
                    <a:pt x="6013" y="52483"/>
                  </a:moveTo>
                  <a:cubicBezTo>
                    <a:pt x="7692" y="52483"/>
                    <a:pt x="9061" y="53853"/>
                    <a:pt x="9061" y="55531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2" y="58579"/>
                    <a:pt x="2953" y="57210"/>
                    <a:pt x="2953" y="55531"/>
                  </a:cubicBezTo>
                  <a:cubicBezTo>
                    <a:pt x="2953" y="53853"/>
                    <a:pt x="4322" y="52483"/>
                    <a:pt x="6013" y="52483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308"/>
                    <a:pt x="7692" y="78677"/>
                    <a:pt x="6013" y="78677"/>
                  </a:cubicBezTo>
                  <a:cubicBezTo>
                    <a:pt x="4322" y="78677"/>
                    <a:pt x="2953" y="77308"/>
                    <a:pt x="2953" y="75617"/>
                  </a:cubicBezTo>
                  <a:cubicBezTo>
                    <a:pt x="2953" y="73938"/>
                    <a:pt x="4322" y="72569"/>
                    <a:pt x="6013" y="72569"/>
                  </a:cubicBezTo>
                  <a:close/>
                  <a:moveTo>
                    <a:pt x="6013" y="92810"/>
                  </a:moveTo>
                  <a:cubicBezTo>
                    <a:pt x="7692" y="92810"/>
                    <a:pt x="9061" y="94179"/>
                    <a:pt x="9061" y="95858"/>
                  </a:cubicBezTo>
                  <a:cubicBezTo>
                    <a:pt x="9061" y="97548"/>
                    <a:pt x="7692" y="98918"/>
                    <a:pt x="6013" y="98918"/>
                  </a:cubicBezTo>
                  <a:cubicBezTo>
                    <a:pt x="4322" y="98918"/>
                    <a:pt x="2953" y="97548"/>
                    <a:pt x="2953" y="95858"/>
                  </a:cubicBezTo>
                  <a:cubicBezTo>
                    <a:pt x="2953" y="94179"/>
                    <a:pt x="4322" y="92810"/>
                    <a:pt x="6013" y="92810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6"/>
                    <a:pt x="7692" y="120587"/>
                    <a:pt x="6013" y="120587"/>
                  </a:cubicBezTo>
                  <a:cubicBezTo>
                    <a:pt x="4322" y="120587"/>
                    <a:pt x="2953" y="119206"/>
                    <a:pt x="2953" y="117527"/>
                  </a:cubicBezTo>
                  <a:cubicBezTo>
                    <a:pt x="2953" y="115848"/>
                    <a:pt x="4322" y="114479"/>
                    <a:pt x="6013" y="114479"/>
                  </a:cubicBezTo>
                  <a:close/>
                  <a:moveTo>
                    <a:pt x="0" y="1"/>
                  </a:moveTo>
                  <a:lnTo>
                    <a:pt x="0" y="135029"/>
                  </a:lnTo>
                  <a:lnTo>
                    <a:pt x="125492" y="135029"/>
                  </a:lnTo>
                  <a:lnTo>
                    <a:pt x="125492" y="1"/>
                  </a:lnTo>
                  <a:close/>
                </a:path>
              </a:pathLst>
            </a:custGeom>
            <a:solidFill>
              <a:srgbClr val="B8A576">
                <a:alpha val="7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8" name="Google Shape;907;p36"/>
            <p:cNvSpPr/>
            <p:nvPr/>
          </p:nvSpPr>
          <p:spPr>
            <a:xfrm>
              <a:off x="5533570" y="117512"/>
              <a:ext cx="6675120" cy="6675120"/>
            </a:xfrm>
            <a:custGeom>
              <a:avLst/>
              <a:gdLst/>
              <a:ahLst/>
              <a:cxnLst/>
              <a:rect l="l" t="t" r="r" b="b"/>
              <a:pathLst>
                <a:path w="125493" h="135029" extrusionOk="0">
                  <a:moveTo>
                    <a:pt x="6013" y="13823"/>
                  </a:moveTo>
                  <a:cubicBezTo>
                    <a:pt x="7692" y="13823"/>
                    <a:pt x="9061" y="15193"/>
                    <a:pt x="9061" y="16871"/>
                  </a:cubicBezTo>
                  <a:cubicBezTo>
                    <a:pt x="9061" y="18550"/>
                    <a:pt x="7692" y="19919"/>
                    <a:pt x="6013" y="19919"/>
                  </a:cubicBezTo>
                  <a:cubicBezTo>
                    <a:pt x="4323" y="19919"/>
                    <a:pt x="2953" y="18550"/>
                    <a:pt x="2953" y="16871"/>
                  </a:cubicBezTo>
                  <a:cubicBezTo>
                    <a:pt x="2953" y="15193"/>
                    <a:pt x="4323" y="13823"/>
                    <a:pt x="6013" y="13823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52"/>
                    <a:pt x="7692" y="38422"/>
                    <a:pt x="6013" y="38422"/>
                  </a:cubicBezTo>
                  <a:cubicBezTo>
                    <a:pt x="4323" y="38422"/>
                    <a:pt x="2953" y="37052"/>
                    <a:pt x="2953" y="35374"/>
                  </a:cubicBezTo>
                  <a:cubicBezTo>
                    <a:pt x="2953" y="33695"/>
                    <a:pt x="4323" y="32326"/>
                    <a:pt x="6013" y="32326"/>
                  </a:cubicBezTo>
                  <a:close/>
                  <a:moveTo>
                    <a:pt x="6013" y="52471"/>
                  </a:moveTo>
                  <a:cubicBezTo>
                    <a:pt x="7692" y="52471"/>
                    <a:pt x="9061" y="53840"/>
                    <a:pt x="9061" y="55519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3" y="58579"/>
                    <a:pt x="2953" y="57210"/>
                    <a:pt x="2953" y="55519"/>
                  </a:cubicBezTo>
                  <a:cubicBezTo>
                    <a:pt x="2953" y="53840"/>
                    <a:pt x="4323" y="52471"/>
                    <a:pt x="6013" y="52471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295"/>
                    <a:pt x="7692" y="78665"/>
                    <a:pt x="6013" y="78665"/>
                  </a:cubicBezTo>
                  <a:cubicBezTo>
                    <a:pt x="4323" y="78665"/>
                    <a:pt x="2953" y="77295"/>
                    <a:pt x="2953" y="75617"/>
                  </a:cubicBezTo>
                  <a:cubicBezTo>
                    <a:pt x="2953" y="73938"/>
                    <a:pt x="4323" y="72569"/>
                    <a:pt x="6013" y="72569"/>
                  </a:cubicBezTo>
                  <a:close/>
                  <a:moveTo>
                    <a:pt x="6013" y="92809"/>
                  </a:moveTo>
                  <a:cubicBezTo>
                    <a:pt x="7692" y="92809"/>
                    <a:pt x="9061" y="94178"/>
                    <a:pt x="9061" y="95857"/>
                  </a:cubicBezTo>
                  <a:cubicBezTo>
                    <a:pt x="9061" y="97536"/>
                    <a:pt x="7692" y="98905"/>
                    <a:pt x="6013" y="98905"/>
                  </a:cubicBezTo>
                  <a:cubicBezTo>
                    <a:pt x="4323" y="98905"/>
                    <a:pt x="2953" y="97536"/>
                    <a:pt x="2953" y="95857"/>
                  </a:cubicBezTo>
                  <a:cubicBezTo>
                    <a:pt x="2953" y="94178"/>
                    <a:pt x="4323" y="92809"/>
                    <a:pt x="6013" y="92809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5"/>
                    <a:pt x="7692" y="120575"/>
                    <a:pt x="6013" y="120575"/>
                  </a:cubicBezTo>
                  <a:cubicBezTo>
                    <a:pt x="4323" y="120575"/>
                    <a:pt x="2953" y="119205"/>
                    <a:pt x="2953" y="117527"/>
                  </a:cubicBezTo>
                  <a:cubicBezTo>
                    <a:pt x="2953" y="115848"/>
                    <a:pt x="4323" y="114479"/>
                    <a:pt x="6013" y="114479"/>
                  </a:cubicBezTo>
                  <a:close/>
                  <a:moveTo>
                    <a:pt x="1" y="0"/>
                  </a:moveTo>
                  <a:lnTo>
                    <a:pt x="1" y="135029"/>
                  </a:lnTo>
                  <a:lnTo>
                    <a:pt x="125492" y="135029"/>
                  </a:lnTo>
                  <a:lnTo>
                    <a:pt x="125492" y="0"/>
                  </a:lnTo>
                  <a:close/>
                </a:path>
              </a:pathLst>
            </a:custGeom>
            <a:solidFill>
              <a:srgbClr val="F3EEE3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ctr" defTabSz="914446"/>
              <a:endParaRPr lang="en-US" sz="3600" dirty="0">
                <a:solidFill>
                  <a:srgbClr val="C82600"/>
                </a:solidFill>
                <a:latin typeface="HL Brush 1BK" pitchFamily="2" charset="0"/>
              </a:endParaRPr>
            </a:p>
          </p:txBody>
        </p:sp>
        <p:sp>
          <p:nvSpPr>
            <p:cNvPr id="19" name="Google Shape;907;p36"/>
            <p:cNvSpPr/>
            <p:nvPr/>
          </p:nvSpPr>
          <p:spPr>
            <a:xfrm>
              <a:off x="70954" y="126656"/>
              <a:ext cx="6675120" cy="6675120"/>
            </a:xfrm>
            <a:custGeom>
              <a:avLst/>
              <a:gdLst/>
              <a:ahLst/>
              <a:cxnLst/>
              <a:rect l="l" t="t" r="r" b="b"/>
              <a:pathLst>
                <a:path w="125493" h="135029" extrusionOk="0">
                  <a:moveTo>
                    <a:pt x="6013" y="13823"/>
                  </a:moveTo>
                  <a:cubicBezTo>
                    <a:pt x="7692" y="13823"/>
                    <a:pt x="9061" y="15193"/>
                    <a:pt x="9061" y="16871"/>
                  </a:cubicBezTo>
                  <a:cubicBezTo>
                    <a:pt x="9061" y="18550"/>
                    <a:pt x="7692" y="19919"/>
                    <a:pt x="6013" y="19919"/>
                  </a:cubicBezTo>
                  <a:cubicBezTo>
                    <a:pt x="4323" y="19919"/>
                    <a:pt x="2953" y="18550"/>
                    <a:pt x="2953" y="16871"/>
                  </a:cubicBezTo>
                  <a:cubicBezTo>
                    <a:pt x="2953" y="15193"/>
                    <a:pt x="4323" y="13823"/>
                    <a:pt x="6013" y="13823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52"/>
                    <a:pt x="7692" y="38422"/>
                    <a:pt x="6013" y="38422"/>
                  </a:cubicBezTo>
                  <a:cubicBezTo>
                    <a:pt x="4323" y="38422"/>
                    <a:pt x="2953" y="37052"/>
                    <a:pt x="2953" y="35374"/>
                  </a:cubicBezTo>
                  <a:cubicBezTo>
                    <a:pt x="2953" y="33695"/>
                    <a:pt x="4323" y="32326"/>
                    <a:pt x="6013" y="32326"/>
                  </a:cubicBezTo>
                  <a:close/>
                  <a:moveTo>
                    <a:pt x="6013" y="52471"/>
                  </a:moveTo>
                  <a:cubicBezTo>
                    <a:pt x="7692" y="52471"/>
                    <a:pt x="9061" y="53840"/>
                    <a:pt x="9061" y="55519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3" y="58579"/>
                    <a:pt x="2953" y="57210"/>
                    <a:pt x="2953" y="55519"/>
                  </a:cubicBezTo>
                  <a:cubicBezTo>
                    <a:pt x="2953" y="53840"/>
                    <a:pt x="4323" y="52471"/>
                    <a:pt x="6013" y="52471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295"/>
                    <a:pt x="7692" y="78665"/>
                    <a:pt x="6013" y="78665"/>
                  </a:cubicBezTo>
                  <a:cubicBezTo>
                    <a:pt x="4323" y="78665"/>
                    <a:pt x="2953" y="77295"/>
                    <a:pt x="2953" y="75617"/>
                  </a:cubicBezTo>
                  <a:cubicBezTo>
                    <a:pt x="2953" y="73938"/>
                    <a:pt x="4323" y="72569"/>
                    <a:pt x="6013" y="72569"/>
                  </a:cubicBezTo>
                  <a:close/>
                  <a:moveTo>
                    <a:pt x="6013" y="92809"/>
                  </a:moveTo>
                  <a:cubicBezTo>
                    <a:pt x="7692" y="92809"/>
                    <a:pt x="9061" y="94178"/>
                    <a:pt x="9061" y="95857"/>
                  </a:cubicBezTo>
                  <a:cubicBezTo>
                    <a:pt x="9061" y="97536"/>
                    <a:pt x="7692" y="98905"/>
                    <a:pt x="6013" y="98905"/>
                  </a:cubicBezTo>
                  <a:cubicBezTo>
                    <a:pt x="4323" y="98905"/>
                    <a:pt x="2953" y="97536"/>
                    <a:pt x="2953" y="95857"/>
                  </a:cubicBezTo>
                  <a:cubicBezTo>
                    <a:pt x="2953" y="94178"/>
                    <a:pt x="4323" y="92809"/>
                    <a:pt x="6013" y="92809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5"/>
                    <a:pt x="7692" y="120575"/>
                    <a:pt x="6013" y="120575"/>
                  </a:cubicBezTo>
                  <a:cubicBezTo>
                    <a:pt x="4323" y="120575"/>
                    <a:pt x="2953" y="119205"/>
                    <a:pt x="2953" y="117527"/>
                  </a:cubicBezTo>
                  <a:cubicBezTo>
                    <a:pt x="2953" y="115848"/>
                    <a:pt x="4323" y="114479"/>
                    <a:pt x="6013" y="114479"/>
                  </a:cubicBezTo>
                  <a:close/>
                  <a:moveTo>
                    <a:pt x="1" y="0"/>
                  </a:moveTo>
                  <a:lnTo>
                    <a:pt x="1" y="135029"/>
                  </a:lnTo>
                  <a:lnTo>
                    <a:pt x="125492" y="135029"/>
                  </a:lnTo>
                  <a:lnTo>
                    <a:pt x="125492" y="0"/>
                  </a:lnTo>
                  <a:close/>
                </a:path>
              </a:pathLst>
            </a:custGeom>
            <a:solidFill>
              <a:srgbClr val="F3EEE3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ctr" defTabSz="914446"/>
              <a:endParaRPr lang="en-US" sz="3600" dirty="0">
                <a:solidFill>
                  <a:srgbClr val="C82600"/>
                </a:solidFill>
                <a:latin typeface="HL Brush 1BK" pitchFamily="2" charset="0"/>
              </a:endParaRPr>
            </a:p>
          </p:txBody>
        </p:sp>
        <p:sp>
          <p:nvSpPr>
            <p:cNvPr id="21" name="Google Shape;910;p36"/>
            <p:cNvSpPr/>
            <p:nvPr/>
          </p:nvSpPr>
          <p:spPr>
            <a:xfrm>
              <a:off x="731520" y="59436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2" name="Google Shape;912;p36"/>
            <p:cNvSpPr/>
            <p:nvPr/>
          </p:nvSpPr>
          <p:spPr>
            <a:xfrm>
              <a:off x="731520" y="114300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3" name="Google Shape;914;p36"/>
            <p:cNvSpPr/>
            <p:nvPr/>
          </p:nvSpPr>
          <p:spPr>
            <a:xfrm>
              <a:off x="731520" y="169164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5" name="Google Shape;918;p36"/>
            <p:cNvSpPr/>
            <p:nvPr/>
          </p:nvSpPr>
          <p:spPr>
            <a:xfrm>
              <a:off x="731520" y="278892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6" name="Google Shape;921;p36"/>
            <p:cNvSpPr/>
            <p:nvPr/>
          </p:nvSpPr>
          <p:spPr>
            <a:xfrm>
              <a:off x="731520" y="333756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7" name="Google Shape;923;p36"/>
            <p:cNvSpPr/>
            <p:nvPr/>
          </p:nvSpPr>
          <p:spPr>
            <a:xfrm>
              <a:off x="731520" y="388620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8" name="Google Shape;925;p36"/>
            <p:cNvSpPr/>
            <p:nvPr/>
          </p:nvSpPr>
          <p:spPr>
            <a:xfrm>
              <a:off x="731520" y="443484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9" name="Google Shape;914;p36"/>
            <p:cNvSpPr/>
            <p:nvPr/>
          </p:nvSpPr>
          <p:spPr>
            <a:xfrm>
              <a:off x="731520" y="224028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0" name="Google Shape;914;p36"/>
            <p:cNvSpPr/>
            <p:nvPr/>
          </p:nvSpPr>
          <p:spPr>
            <a:xfrm>
              <a:off x="731520" y="498348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1" name="Google Shape;914;p36"/>
            <p:cNvSpPr/>
            <p:nvPr/>
          </p:nvSpPr>
          <p:spPr>
            <a:xfrm>
              <a:off x="731520" y="553212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2" name="Google Shape;914;p36"/>
            <p:cNvSpPr/>
            <p:nvPr/>
          </p:nvSpPr>
          <p:spPr>
            <a:xfrm>
              <a:off x="731520" y="608076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4" name="Google Shape;914;p36"/>
            <p:cNvSpPr/>
            <p:nvPr/>
          </p:nvSpPr>
          <p:spPr>
            <a:xfrm>
              <a:off x="731520" y="662940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5" name="Google Shape;910;p36"/>
            <p:cNvSpPr/>
            <p:nvPr/>
          </p:nvSpPr>
          <p:spPr>
            <a:xfrm rot="5400000">
              <a:off x="-1966284" y="3419855"/>
              <a:ext cx="6675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36" name="Rectangle 35"/>
          <p:cNvSpPr/>
          <p:nvPr/>
        </p:nvSpPr>
        <p:spPr>
          <a:xfrm>
            <a:off x="1343075" y="1233314"/>
            <a:ext cx="1058524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46"/>
            <a:r>
              <a:rPr lang="en-US" sz="3600" b="1" i="1" u="sng" dirty="0">
                <a:solidFill>
                  <a:prstClr val="black"/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Unit 1</a:t>
            </a:r>
            <a:endParaRPr lang="en-US" sz="3600" b="1" i="1" dirty="0">
              <a:solidFill>
                <a:prstClr val="black"/>
              </a:solidFill>
              <a:latin typeface="Constantia" panose="02030602050306030303" pitchFamily="18" charset="0"/>
              <a:sym typeface="Wingdings" panose="05000000000000000000" pitchFamily="2" charset="2"/>
            </a:endParaRPr>
          </a:p>
          <a:p>
            <a:pPr algn="ctr" defTabSz="914446"/>
            <a:r>
              <a:rPr lang="en-US" sz="2800" b="1" i="1" dirty="0">
                <a:solidFill>
                  <a:srgbClr val="C00000"/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FREE TIME</a:t>
            </a:r>
          </a:p>
          <a:p>
            <a:pPr defTabSz="914446"/>
            <a:r>
              <a:rPr lang="en-US" sz="2800" b="1" dirty="0">
                <a:solidFill>
                  <a:prstClr val="black"/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     Lesson 1: </a:t>
            </a:r>
            <a:r>
              <a:rPr lang="en-US" sz="2800" b="1" i="1" dirty="0">
                <a:solidFill>
                  <a:srgbClr val="C00000"/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New words &amp; Reading</a:t>
            </a:r>
          </a:p>
          <a:p>
            <a:pPr defTabSz="914446"/>
            <a:endParaRPr lang="en-US" sz="3600" i="1" dirty="0">
              <a:solidFill>
                <a:prstClr val="black"/>
              </a:solidFill>
              <a:latin typeface="Constantia" panose="02030602050306030303" pitchFamily="18" charset="0"/>
              <a:sym typeface="Wingdings" panose="05000000000000000000" pitchFamily="2" charset="2"/>
            </a:endParaRPr>
          </a:p>
        </p:txBody>
      </p:sp>
      <p:pic>
        <p:nvPicPr>
          <p:cNvPr id="24" name="Picture 23" descr="Logo, company name&#10;&#10;Description automatically generated">
            <a:extLst>
              <a:ext uri="{FF2B5EF4-FFF2-40B4-BE49-F238E27FC236}">
                <a16:creationId xmlns:a16="http://schemas.microsoft.com/office/drawing/2014/main" id="{25BF8287-D7AE-4CE2-8C90-1DF901C4D3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5" t="17747" r="24724" b="32408"/>
          <a:stretch/>
        </p:blipFill>
        <p:spPr>
          <a:xfrm>
            <a:off x="-2594111" y="329654"/>
            <a:ext cx="1748458" cy="173363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DAB606CD-D414-4AED-8110-41B39374CE1C}"/>
              </a:ext>
            </a:extLst>
          </p:cNvPr>
          <p:cNvSpPr txBox="1"/>
          <p:nvPr/>
        </p:nvSpPr>
        <p:spPr>
          <a:xfrm>
            <a:off x="-2774021" y="2204024"/>
            <a:ext cx="26454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6"/>
            <a:r>
              <a:rPr lang="en-US" sz="2400" b="1">
                <a:solidFill>
                  <a:prstClr val="black"/>
                </a:solidFill>
                <a:latin typeface="Contastia"/>
              </a:rPr>
              <a:t>   Ms Phương </a:t>
            </a:r>
          </a:p>
          <a:p>
            <a:pPr defTabSz="914446"/>
            <a:r>
              <a:rPr lang="en-US" sz="2400" b="1">
                <a:solidFill>
                  <a:prstClr val="black"/>
                </a:solidFill>
                <a:latin typeface="Contastia"/>
              </a:rPr>
              <a:t>Zalo: 0966765064</a:t>
            </a:r>
          </a:p>
        </p:txBody>
      </p:sp>
      <p:sp>
        <p:nvSpPr>
          <p:cNvPr id="37" name="Rectangle: Rounded Corners 3">
            <a:extLst>
              <a:ext uri="{FF2B5EF4-FFF2-40B4-BE49-F238E27FC236}">
                <a16:creationId xmlns:a16="http://schemas.microsoft.com/office/drawing/2014/main" id="{615F507B-9B63-40E6-BA94-A41DD6D81E7C}"/>
              </a:ext>
            </a:extLst>
          </p:cNvPr>
          <p:cNvSpPr/>
          <p:nvPr/>
        </p:nvSpPr>
        <p:spPr>
          <a:xfrm>
            <a:off x="3759200" y="301622"/>
            <a:ext cx="4673600" cy="8636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334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WARP-UP</a:t>
            </a:r>
          </a:p>
        </p:txBody>
      </p:sp>
      <p:sp>
        <p:nvSpPr>
          <p:cNvPr id="38" name="Hộp Văn bản 37">
            <a:extLst>
              <a:ext uri="{FF2B5EF4-FFF2-40B4-BE49-F238E27FC236}">
                <a16:creationId xmlns:a16="http://schemas.microsoft.com/office/drawing/2014/main" id="{83751962-F513-47A4-985F-49C528074411}"/>
              </a:ext>
            </a:extLst>
          </p:cNvPr>
          <p:cNvSpPr txBox="1"/>
          <p:nvPr/>
        </p:nvSpPr>
        <p:spPr>
          <a:xfrm>
            <a:off x="1793081" y="2841189"/>
            <a:ext cx="2759869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Vocabularies</a:t>
            </a:r>
          </a:p>
          <a:p>
            <a:r>
              <a:rPr lang="en-US" sz="2400" dirty="0"/>
              <a:t>1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 chat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2. fishing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3. hang out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4. jogging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5. jewelry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6. handball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7. rock climbing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8. board games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Hộp Văn bản 38">
            <a:extLst>
              <a:ext uri="{FF2B5EF4-FFF2-40B4-BE49-F238E27FC236}">
                <a16:creationId xmlns:a16="http://schemas.microsoft.com/office/drawing/2014/main" id="{DEC3A9D3-F09D-45DE-9748-FFF4004AA15D}"/>
              </a:ext>
            </a:extLst>
          </p:cNvPr>
          <p:cNvSpPr txBox="1"/>
          <p:nvPr/>
        </p:nvSpPr>
        <p:spPr>
          <a:xfrm>
            <a:off x="5421277" y="2855989"/>
            <a:ext cx="6068358" cy="2369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Reading 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-    Understanding instructions</a:t>
            </a:r>
          </a:p>
          <a:p>
            <a:pPr marL="571500" indent="-571500">
              <a:buFontTx/>
              <a:buChar char="-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Scanning for specific information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Speaking: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-    Talking about hobbies</a:t>
            </a:r>
          </a:p>
        </p:txBody>
      </p:sp>
    </p:spTree>
    <p:extLst>
      <p:ext uri="{BB962C8B-B14F-4D97-AF65-F5344CB8AC3E}">
        <p14:creationId xmlns:p14="http://schemas.microsoft.com/office/powerpoint/2010/main" val="22964126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7F28634D-404F-406A-AC2F-5832ACAF17A7}"/>
              </a:ext>
            </a:extLst>
          </p:cNvPr>
          <p:cNvSpPr txBox="1"/>
          <p:nvPr/>
        </p:nvSpPr>
        <p:spPr>
          <a:xfrm>
            <a:off x="4149725" y="361950"/>
            <a:ext cx="4064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 Review</a:t>
            </a:r>
            <a:endParaRPr lang="en-US" sz="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Bảng 6">
            <a:extLst>
              <a:ext uri="{FF2B5EF4-FFF2-40B4-BE49-F238E27FC236}">
                <a16:creationId xmlns:a16="http://schemas.microsoft.com/office/drawing/2014/main" id="{69FBD413-53C0-422A-99CB-A2E7269993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430544"/>
              </p:ext>
            </p:extLst>
          </p:nvPr>
        </p:nvGraphicFramePr>
        <p:xfrm>
          <a:off x="511175" y="1000125"/>
          <a:ext cx="11125200" cy="494334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40937">
                  <a:extLst>
                    <a:ext uri="{9D8B030D-6E8A-4147-A177-3AD203B41FA5}">
                      <a16:colId xmlns:a16="http://schemas.microsoft.com/office/drawing/2014/main" val="1053616342"/>
                    </a:ext>
                  </a:extLst>
                </a:gridCol>
                <a:gridCol w="4650589">
                  <a:extLst>
                    <a:ext uri="{9D8B030D-6E8A-4147-A177-3AD203B41FA5}">
                      <a16:colId xmlns:a16="http://schemas.microsoft.com/office/drawing/2014/main" val="2198470548"/>
                    </a:ext>
                  </a:extLst>
                </a:gridCol>
                <a:gridCol w="5533674">
                  <a:extLst>
                    <a:ext uri="{9D8B030D-6E8A-4147-A177-3AD203B41FA5}">
                      <a16:colId xmlns:a16="http://schemas.microsoft.com/office/drawing/2014/main" val="3675303155"/>
                    </a:ext>
                  </a:extLst>
                </a:gridCol>
              </a:tblGrid>
              <a:tr h="83891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300000"/>
                        </a:lnSpc>
                      </a:pPr>
                      <a:r>
                        <a:rPr lang="en-US" sz="2100" b="1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No</a:t>
                      </a: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300000"/>
                        </a:lnSpc>
                      </a:pPr>
                      <a:r>
                        <a:rPr lang="en-US" sz="2100" b="1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          Word</a:t>
                      </a: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r>
                        <a:rPr lang="en-US" sz="21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Meaning</a:t>
                      </a:r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2547737732"/>
                  </a:ext>
                </a:extLst>
              </a:tr>
              <a:tr h="503546"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2328048239"/>
                  </a:ext>
                </a:extLst>
              </a:tr>
              <a:tr h="503546"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782099013"/>
                  </a:ext>
                </a:extLst>
              </a:tr>
              <a:tr h="503546"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2238770014"/>
                  </a:ext>
                </a:extLst>
              </a:tr>
              <a:tr h="503546"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2694323816"/>
                  </a:ext>
                </a:extLst>
              </a:tr>
              <a:tr h="503546"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871182833"/>
                  </a:ext>
                </a:extLst>
              </a:tr>
              <a:tr h="503546"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1128449987"/>
                  </a:ext>
                </a:extLst>
              </a:tr>
              <a:tr h="503546"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4100802701"/>
                  </a:ext>
                </a:extLst>
              </a:tr>
              <a:tr h="503546"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>
                        <a:lnSpc>
                          <a:spcPct val="300000"/>
                        </a:lnSpc>
                      </a:pPr>
                      <a:endParaRPr lang="en-US" sz="1200" dirty="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2534096876"/>
                  </a:ext>
                </a:extLst>
              </a:tr>
            </a:tbl>
          </a:graphicData>
        </a:graphic>
      </p:graphicFrame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AACB5336-D6CD-4F9C-805C-90079BD69497}"/>
              </a:ext>
            </a:extLst>
          </p:cNvPr>
          <p:cNvSpPr txBox="1"/>
          <p:nvPr/>
        </p:nvSpPr>
        <p:spPr>
          <a:xfrm>
            <a:off x="711200" y="1905000"/>
            <a:ext cx="355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47925530-15BF-4F81-81F7-2A22A081C294}"/>
              </a:ext>
            </a:extLst>
          </p:cNvPr>
          <p:cNvSpPr txBox="1"/>
          <p:nvPr/>
        </p:nvSpPr>
        <p:spPr>
          <a:xfrm>
            <a:off x="711200" y="2362200"/>
            <a:ext cx="355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3D36AF20-33B5-49AE-A552-7D4B2CE5E638}"/>
              </a:ext>
            </a:extLst>
          </p:cNvPr>
          <p:cNvSpPr txBox="1"/>
          <p:nvPr/>
        </p:nvSpPr>
        <p:spPr>
          <a:xfrm>
            <a:off x="711200" y="2819400"/>
            <a:ext cx="355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44FA0740-413C-4172-8A55-9FC38C4731F3}"/>
              </a:ext>
            </a:extLst>
          </p:cNvPr>
          <p:cNvSpPr txBox="1"/>
          <p:nvPr/>
        </p:nvSpPr>
        <p:spPr>
          <a:xfrm>
            <a:off x="711200" y="3327400"/>
            <a:ext cx="355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4" name="Hộp Văn bản 23">
            <a:extLst>
              <a:ext uri="{FF2B5EF4-FFF2-40B4-BE49-F238E27FC236}">
                <a16:creationId xmlns:a16="http://schemas.microsoft.com/office/drawing/2014/main" id="{4DE14FB4-2F10-4ED7-BEDD-6039A976385F}"/>
              </a:ext>
            </a:extLst>
          </p:cNvPr>
          <p:cNvSpPr txBox="1"/>
          <p:nvPr/>
        </p:nvSpPr>
        <p:spPr>
          <a:xfrm>
            <a:off x="711200" y="3886200"/>
            <a:ext cx="355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id="{9CF86836-6B9E-49CB-88E9-416F973157FF}"/>
              </a:ext>
            </a:extLst>
          </p:cNvPr>
          <p:cNvSpPr txBox="1"/>
          <p:nvPr/>
        </p:nvSpPr>
        <p:spPr>
          <a:xfrm>
            <a:off x="711200" y="4394200"/>
            <a:ext cx="355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6" name="Hộp Văn bản 25">
            <a:extLst>
              <a:ext uri="{FF2B5EF4-FFF2-40B4-BE49-F238E27FC236}">
                <a16:creationId xmlns:a16="http://schemas.microsoft.com/office/drawing/2014/main" id="{18169973-2AC5-4F76-951A-D23DD3EA7EB8}"/>
              </a:ext>
            </a:extLst>
          </p:cNvPr>
          <p:cNvSpPr txBox="1"/>
          <p:nvPr/>
        </p:nvSpPr>
        <p:spPr>
          <a:xfrm>
            <a:off x="711200" y="4851400"/>
            <a:ext cx="355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7" name="Hộp Văn bản 26">
            <a:extLst>
              <a:ext uri="{FF2B5EF4-FFF2-40B4-BE49-F238E27FC236}">
                <a16:creationId xmlns:a16="http://schemas.microsoft.com/office/drawing/2014/main" id="{F310ED8D-64C2-4C9C-9442-29A8F890B0A1}"/>
              </a:ext>
            </a:extLst>
          </p:cNvPr>
          <p:cNvSpPr txBox="1"/>
          <p:nvPr/>
        </p:nvSpPr>
        <p:spPr>
          <a:xfrm>
            <a:off x="660400" y="5410200"/>
            <a:ext cx="355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9" name="Hộp Văn bản 28">
            <a:extLst>
              <a:ext uri="{FF2B5EF4-FFF2-40B4-BE49-F238E27FC236}">
                <a16:creationId xmlns:a16="http://schemas.microsoft.com/office/drawing/2014/main" id="{83881895-4CCF-4CBD-9B90-64CC94CAA8D3}"/>
              </a:ext>
            </a:extLst>
          </p:cNvPr>
          <p:cNvSpPr txBox="1"/>
          <p:nvPr/>
        </p:nvSpPr>
        <p:spPr>
          <a:xfrm>
            <a:off x="6016624" y="1905000"/>
            <a:ext cx="5464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lang="en-US" sz="24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gỡ</a:t>
            </a:r>
            <a:r>
              <a:rPr lang="en-US" sz="24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bè</a:t>
            </a:r>
            <a:r>
              <a:rPr lang="en-US" sz="24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4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24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24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bè</a:t>
            </a:r>
            <a:endParaRPr lang="en-US" sz="2133" dirty="0">
              <a:solidFill>
                <a:srgbClr val="7030A0"/>
              </a:solidFill>
            </a:endParaRPr>
          </a:p>
        </p:txBody>
      </p:sp>
      <p:sp>
        <p:nvSpPr>
          <p:cNvPr id="30" name="Hộp Văn bản 29">
            <a:extLst>
              <a:ext uri="{FF2B5EF4-FFF2-40B4-BE49-F238E27FC236}">
                <a16:creationId xmlns:a16="http://schemas.microsoft.com/office/drawing/2014/main" id="{9FE19892-413A-4578-905F-DC960411CA89}"/>
              </a:ext>
            </a:extLst>
          </p:cNvPr>
          <p:cNvSpPr txBox="1"/>
          <p:nvPr/>
        </p:nvSpPr>
        <p:spPr>
          <a:xfrm>
            <a:off x="6207125" y="2362200"/>
            <a:ext cx="254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24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endParaRPr lang="en-US" sz="2400" i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Hộp Văn bản 31">
            <a:extLst>
              <a:ext uri="{FF2B5EF4-FFF2-40B4-BE49-F238E27FC236}">
                <a16:creationId xmlns:a16="http://schemas.microsoft.com/office/drawing/2014/main" id="{F999A8A7-7052-4102-94B2-9B8F20180297}"/>
              </a:ext>
            </a:extLst>
          </p:cNvPr>
          <p:cNvSpPr txBox="1"/>
          <p:nvPr/>
        </p:nvSpPr>
        <p:spPr>
          <a:xfrm>
            <a:off x="6264275" y="2933700"/>
            <a:ext cx="28035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endParaRPr lang="en-US" sz="2400" i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Hộp Văn bản 32">
            <a:extLst>
              <a:ext uri="{FF2B5EF4-FFF2-40B4-BE49-F238E27FC236}">
                <a16:creationId xmlns:a16="http://schemas.microsoft.com/office/drawing/2014/main" id="{F8659CAF-AFCA-444B-83BE-D8B41E3533BC}"/>
              </a:ext>
            </a:extLst>
          </p:cNvPr>
          <p:cNvSpPr txBox="1"/>
          <p:nvPr/>
        </p:nvSpPr>
        <p:spPr>
          <a:xfrm>
            <a:off x="6169025" y="3368675"/>
            <a:ext cx="226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Chạy</a:t>
            </a:r>
            <a:r>
              <a:rPr lang="en-US" sz="24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endParaRPr lang="en-US" sz="2400" i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Hộp Văn bản 33">
            <a:extLst>
              <a:ext uri="{FF2B5EF4-FFF2-40B4-BE49-F238E27FC236}">
                <a16:creationId xmlns:a16="http://schemas.microsoft.com/office/drawing/2014/main" id="{C6DED095-ACFE-466C-A107-BBE2FE8DC9B7}"/>
              </a:ext>
            </a:extLst>
          </p:cNvPr>
          <p:cNvSpPr txBox="1"/>
          <p:nvPr/>
        </p:nvSpPr>
        <p:spPr>
          <a:xfrm>
            <a:off x="6216650" y="3886200"/>
            <a:ext cx="22320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Leo </a:t>
            </a:r>
            <a:r>
              <a:rPr lang="en-US" sz="24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núi</a:t>
            </a:r>
            <a:r>
              <a:rPr lang="en-US" sz="24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</a:t>
            </a:r>
            <a:endParaRPr lang="en-US" sz="2400" i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Hộp Văn bản 34">
            <a:extLst>
              <a:ext uri="{FF2B5EF4-FFF2-40B4-BE49-F238E27FC236}">
                <a16:creationId xmlns:a16="http://schemas.microsoft.com/office/drawing/2014/main" id="{AEEAF13A-059A-4A47-BFA7-75F60C8AD2A2}"/>
              </a:ext>
            </a:extLst>
          </p:cNvPr>
          <p:cNvSpPr txBox="1"/>
          <p:nvPr/>
        </p:nvSpPr>
        <p:spPr>
          <a:xfrm>
            <a:off x="6245225" y="4394200"/>
            <a:ext cx="4660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24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24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24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cờ</a:t>
            </a:r>
            <a:r>
              <a:rPr lang="en-US" sz="24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6" name="Hộp Văn bản 35">
            <a:extLst>
              <a:ext uri="{FF2B5EF4-FFF2-40B4-BE49-F238E27FC236}">
                <a16:creationId xmlns:a16="http://schemas.microsoft.com/office/drawing/2014/main" id="{17DEBC39-EB9A-499F-935F-D6B549256E5A}"/>
              </a:ext>
            </a:extLst>
          </p:cNvPr>
          <p:cNvSpPr txBox="1"/>
          <p:nvPr/>
        </p:nvSpPr>
        <p:spPr>
          <a:xfrm>
            <a:off x="5930900" y="4892675"/>
            <a:ext cx="254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4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cầm</a:t>
            </a:r>
            <a:r>
              <a:rPr lang="en-US" sz="24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endParaRPr lang="en-US" sz="2400" i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Hộp Văn bản 38">
            <a:extLst>
              <a:ext uri="{FF2B5EF4-FFF2-40B4-BE49-F238E27FC236}">
                <a16:creationId xmlns:a16="http://schemas.microsoft.com/office/drawing/2014/main" id="{E411565C-74D4-4E43-930D-25FE3BEDAE35}"/>
              </a:ext>
            </a:extLst>
          </p:cNvPr>
          <p:cNvSpPr txBox="1"/>
          <p:nvPr/>
        </p:nvSpPr>
        <p:spPr>
          <a:xfrm>
            <a:off x="6254750" y="5483225"/>
            <a:ext cx="254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 </a:t>
            </a:r>
            <a:r>
              <a:rPr lang="en-US" sz="24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sức</a:t>
            </a:r>
            <a:endParaRPr lang="en-US" sz="2400" i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Nhóm 2">
            <a:extLst>
              <a:ext uri="{FF2B5EF4-FFF2-40B4-BE49-F238E27FC236}">
                <a16:creationId xmlns:a16="http://schemas.microsoft.com/office/drawing/2014/main" id="{C7434892-D2AB-4702-B0B6-AD89090952E8}"/>
              </a:ext>
            </a:extLst>
          </p:cNvPr>
          <p:cNvGrpSpPr/>
          <p:nvPr/>
        </p:nvGrpSpPr>
        <p:grpSpPr>
          <a:xfrm>
            <a:off x="1600200" y="2324669"/>
            <a:ext cx="4392756" cy="499196"/>
            <a:chOff x="1600200" y="2324669"/>
            <a:chExt cx="4392756" cy="499196"/>
          </a:xfrm>
        </p:grpSpPr>
        <p:sp>
          <p:nvSpPr>
            <p:cNvPr id="9" name="Hộp Văn bản 8">
              <a:extLst>
                <a:ext uri="{FF2B5EF4-FFF2-40B4-BE49-F238E27FC236}">
                  <a16:creationId xmlns:a16="http://schemas.microsoft.com/office/drawing/2014/main" id="{243F4AD7-5AAB-499B-AD18-AE30C51EFB44}"/>
                </a:ext>
              </a:extLst>
            </p:cNvPr>
            <p:cNvSpPr txBox="1"/>
            <p:nvPr/>
          </p:nvSpPr>
          <p:spPr>
            <a:xfrm>
              <a:off x="1600200" y="2362200"/>
              <a:ext cx="2032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538D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chat (v)</a:t>
              </a:r>
            </a:p>
          </p:txBody>
        </p:sp>
        <p:pic>
          <p:nvPicPr>
            <p:cNvPr id="28" name="chat">
              <a:hlinkClick r:id="" action="ppaction://media"/>
              <a:extLst>
                <a:ext uri="{FF2B5EF4-FFF2-40B4-BE49-F238E27FC236}">
                  <a16:creationId xmlns:a16="http://schemas.microsoft.com/office/drawing/2014/main" id="{92AAB66F-FED9-48C3-940F-7E2AA8EA7712}"/>
                </a:ext>
              </a:extLst>
            </p:cNvPr>
            <p:cNvPicPr>
              <a:picLocks noChangeAspect="1"/>
            </p:cNvPicPr>
            <p:nvPr>
              <a:audioFile r:link="rId16"/>
              <p:extLst>
                <p:ext uri="{DAA4B4D4-6D71-4841-9C94-3DE7FCFB9230}">
                  <p14:media xmlns:p14="http://schemas.microsoft.com/office/powerpoint/2010/main" r:embed="rId15"/>
                </p:ext>
              </p:extLst>
            </p:nvPr>
          </p:nvPicPr>
          <p:blipFill>
            <a:blip r:embed="rId19"/>
            <a:stretch>
              <a:fillRect/>
            </a:stretch>
          </p:blipFill>
          <p:spPr>
            <a:xfrm>
              <a:off x="5505593" y="2324669"/>
              <a:ext cx="487363" cy="487363"/>
            </a:xfrm>
            <a:prstGeom prst="rect">
              <a:avLst/>
            </a:prstGeom>
          </p:spPr>
        </p:pic>
      </p:grpSp>
      <p:grpSp>
        <p:nvGrpSpPr>
          <p:cNvPr id="4" name="Nhóm 3">
            <a:extLst>
              <a:ext uri="{FF2B5EF4-FFF2-40B4-BE49-F238E27FC236}">
                <a16:creationId xmlns:a16="http://schemas.microsoft.com/office/drawing/2014/main" id="{198D1195-56DE-4045-A7A0-DA76EB5C0E86}"/>
              </a:ext>
            </a:extLst>
          </p:cNvPr>
          <p:cNvGrpSpPr/>
          <p:nvPr/>
        </p:nvGrpSpPr>
        <p:grpSpPr>
          <a:xfrm>
            <a:off x="1574799" y="2863413"/>
            <a:ext cx="4437207" cy="487363"/>
            <a:chOff x="1574799" y="2863413"/>
            <a:chExt cx="4437207" cy="487363"/>
          </a:xfrm>
        </p:grpSpPr>
        <p:sp>
          <p:nvSpPr>
            <p:cNvPr id="11" name="Hộp Văn bản 10">
              <a:extLst>
                <a:ext uri="{FF2B5EF4-FFF2-40B4-BE49-F238E27FC236}">
                  <a16:creationId xmlns:a16="http://schemas.microsoft.com/office/drawing/2014/main" id="{E407A8AC-B3A5-4F3C-9929-A8A904DB5820}"/>
                </a:ext>
              </a:extLst>
            </p:cNvPr>
            <p:cNvSpPr txBox="1"/>
            <p:nvPr/>
          </p:nvSpPr>
          <p:spPr>
            <a:xfrm>
              <a:off x="1574799" y="2870200"/>
              <a:ext cx="304482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538D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fishing (n)</a:t>
              </a:r>
            </a:p>
          </p:txBody>
        </p:sp>
        <p:pic>
          <p:nvPicPr>
            <p:cNvPr id="31" name="fishing">
              <a:hlinkClick r:id="" action="ppaction://media"/>
              <a:extLst>
                <a:ext uri="{FF2B5EF4-FFF2-40B4-BE49-F238E27FC236}">
                  <a16:creationId xmlns:a16="http://schemas.microsoft.com/office/drawing/2014/main" id="{59CFA8C0-E895-4724-B9C8-520592F1455D}"/>
                </a:ext>
              </a:extLst>
            </p:cNvPr>
            <p:cNvPicPr>
              <a:picLocks noChangeAspect="1"/>
            </p:cNvPicPr>
            <p:nvPr>
              <a:audioFile r:link="rId14"/>
              <p:extLst>
                <p:ext uri="{DAA4B4D4-6D71-4841-9C94-3DE7FCFB9230}">
                  <p14:media xmlns:p14="http://schemas.microsoft.com/office/powerpoint/2010/main" r:embed="rId13"/>
                </p:ext>
              </p:extLst>
            </p:nvPr>
          </p:nvPicPr>
          <p:blipFill>
            <a:blip r:embed="rId19"/>
            <a:stretch>
              <a:fillRect/>
            </a:stretch>
          </p:blipFill>
          <p:spPr>
            <a:xfrm>
              <a:off x="5524643" y="2863413"/>
              <a:ext cx="487363" cy="487363"/>
            </a:xfrm>
            <a:prstGeom prst="rect">
              <a:avLst/>
            </a:prstGeom>
          </p:spPr>
        </p:pic>
      </p:grpSp>
      <p:grpSp>
        <p:nvGrpSpPr>
          <p:cNvPr id="2" name="Nhóm 1">
            <a:extLst>
              <a:ext uri="{FF2B5EF4-FFF2-40B4-BE49-F238E27FC236}">
                <a16:creationId xmlns:a16="http://schemas.microsoft.com/office/drawing/2014/main" id="{73C6EBFE-F77B-43B6-9A9F-38B181EA278C}"/>
              </a:ext>
            </a:extLst>
          </p:cNvPr>
          <p:cNvGrpSpPr/>
          <p:nvPr/>
        </p:nvGrpSpPr>
        <p:grpSpPr>
          <a:xfrm>
            <a:off x="1524000" y="1793471"/>
            <a:ext cx="4473816" cy="503344"/>
            <a:chOff x="1524000" y="1793471"/>
            <a:chExt cx="4473816" cy="503344"/>
          </a:xfrm>
        </p:grpSpPr>
        <p:sp>
          <p:nvSpPr>
            <p:cNvPr id="7" name="Hộp Văn bản 6">
              <a:extLst>
                <a:ext uri="{FF2B5EF4-FFF2-40B4-BE49-F238E27FC236}">
                  <a16:creationId xmlns:a16="http://schemas.microsoft.com/office/drawing/2014/main" id="{6B30CFBB-3301-4D03-BB17-F6F7428C2505}"/>
                </a:ext>
              </a:extLst>
            </p:cNvPr>
            <p:cNvSpPr txBox="1"/>
            <p:nvPr/>
          </p:nvSpPr>
          <p:spPr>
            <a:xfrm>
              <a:off x="1524000" y="1835150"/>
              <a:ext cx="2209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538D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hang out (v)</a:t>
              </a:r>
            </a:p>
          </p:txBody>
        </p:sp>
        <p:pic>
          <p:nvPicPr>
            <p:cNvPr id="37" name="hang out">
              <a:hlinkClick r:id="" action="ppaction://media"/>
              <a:extLst>
                <a:ext uri="{FF2B5EF4-FFF2-40B4-BE49-F238E27FC236}">
                  <a16:creationId xmlns:a16="http://schemas.microsoft.com/office/drawing/2014/main" id="{1E8BF420-9458-4AC8-9C3E-1697D30E9631}"/>
                </a:ext>
              </a:extLst>
            </p:cNvPr>
            <p:cNvPicPr>
              <a:picLocks noChangeAspect="1"/>
            </p:cNvPicPr>
            <p:nvPr>
              <a:audioFile r:link="rId12"/>
              <p:extLst>
                <p:ext uri="{DAA4B4D4-6D71-4841-9C94-3DE7FCFB9230}">
                  <p14:media xmlns:p14="http://schemas.microsoft.com/office/powerpoint/2010/main" r:embed="rId11"/>
                </p:ext>
              </p:extLst>
            </p:nvPr>
          </p:nvPicPr>
          <p:blipFill>
            <a:blip r:embed="rId19"/>
            <a:stretch>
              <a:fillRect/>
            </a:stretch>
          </p:blipFill>
          <p:spPr>
            <a:xfrm>
              <a:off x="5510453" y="1793471"/>
              <a:ext cx="487363" cy="487363"/>
            </a:xfrm>
            <a:prstGeom prst="rect">
              <a:avLst/>
            </a:prstGeom>
          </p:spPr>
        </p:pic>
      </p:grpSp>
      <p:grpSp>
        <p:nvGrpSpPr>
          <p:cNvPr id="8" name="Nhóm 7">
            <a:extLst>
              <a:ext uri="{FF2B5EF4-FFF2-40B4-BE49-F238E27FC236}">
                <a16:creationId xmlns:a16="http://schemas.microsoft.com/office/drawing/2014/main" id="{3C36EDBF-17FF-44F2-840E-9544E55C657D}"/>
              </a:ext>
            </a:extLst>
          </p:cNvPr>
          <p:cNvGrpSpPr/>
          <p:nvPr/>
        </p:nvGrpSpPr>
        <p:grpSpPr>
          <a:xfrm>
            <a:off x="1524000" y="3402956"/>
            <a:ext cx="4552530" cy="487709"/>
            <a:chOff x="1524000" y="3402956"/>
            <a:chExt cx="4552530" cy="487709"/>
          </a:xfrm>
        </p:grpSpPr>
        <p:sp>
          <p:nvSpPr>
            <p:cNvPr id="12" name="Hộp Văn bản 11">
              <a:extLst>
                <a:ext uri="{FF2B5EF4-FFF2-40B4-BE49-F238E27FC236}">
                  <a16:creationId xmlns:a16="http://schemas.microsoft.com/office/drawing/2014/main" id="{A8242D1A-D798-4BA4-AF96-2744C6F0EE3A}"/>
                </a:ext>
              </a:extLst>
            </p:cNvPr>
            <p:cNvSpPr txBox="1"/>
            <p:nvPr/>
          </p:nvSpPr>
          <p:spPr>
            <a:xfrm>
              <a:off x="1524000" y="3429000"/>
              <a:ext cx="2387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538D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jogging (n)</a:t>
              </a:r>
            </a:p>
          </p:txBody>
        </p:sp>
        <p:pic>
          <p:nvPicPr>
            <p:cNvPr id="38" name="jogging">
              <a:hlinkClick r:id="" action="ppaction://media"/>
              <a:extLst>
                <a:ext uri="{FF2B5EF4-FFF2-40B4-BE49-F238E27FC236}">
                  <a16:creationId xmlns:a16="http://schemas.microsoft.com/office/drawing/2014/main" id="{C8455955-9FC0-4A93-83C4-58E9FB2C024C}"/>
                </a:ext>
              </a:extLst>
            </p:cNvPr>
            <p:cNvPicPr>
              <a:picLocks noChangeAspect="1"/>
            </p:cNvPicPr>
            <p:nvPr>
              <a:audioFile r:link="rId10"/>
              <p:extLst>
                <p:ext uri="{DAA4B4D4-6D71-4841-9C94-3DE7FCFB9230}">
                  <p14:media xmlns:p14="http://schemas.microsoft.com/office/powerpoint/2010/main" r:embed="rId9"/>
                </p:ext>
              </p:extLst>
            </p:nvPr>
          </p:nvPicPr>
          <p:blipFill>
            <a:blip r:embed="rId19"/>
            <a:stretch>
              <a:fillRect/>
            </a:stretch>
          </p:blipFill>
          <p:spPr>
            <a:xfrm>
              <a:off x="5589167" y="3402956"/>
              <a:ext cx="487363" cy="487363"/>
            </a:xfrm>
            <a:prstGeom prst="rect">
              <a:avLst/>
            </a:prstGeom>
          </p:spPr>
        </p:pic>
      </p:grpSp>
      <p:grpSp>
        <p:nvGrpSpPr>
          <p:cNvPr id="10" name="Nhóm 9">
            <a:extLst>
              <a:ext uri="{FF2B5EF4-FFF2-40B4-BE49-F238E27FC236}">
                <a16:creationId xmlns:a16="http://schemas.microsoft.com/office/drawing/2014/main" id="{40CC9E35-0E64-4DD4-AB9D-CD8E1604911A}"/>
              </a:ext>
            </a:extLst>
          </p:cNvPr>
          <p:cNvGrpSpPr/>
          <p:nvPr/>
        </p:nvGrpSpPr>
        <p:grpSpPr>
          <a:xfrm>
            <a:off x="1390651" y="3938232"/>
            <a:ext cx="4784983" cy="487363"/>
            <a:chOff x="1390651" y="3938232"/>
            <a:chExt cx="4784983" cy="487363"/>
          </a:xfrm>
        </p:grpSpPr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id="{C40D790E-CD00-4A14-83A3-6F05A5907472}"/>
                </a:ext>
              </a:extLst>
            </p:cNvPr>
            <p:cNvSpPr txBox="1"/>
            <p:nvPr/>
          </p:nvSpPr>
          <p:spPr>
            <a:xfrm>
              <a:off x="1390651" y="3956050"/>
              <a:ext cx="319087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538D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rock climbing (n)</a:t>
              </a:r>
            </a:p>
          </p:txBody>
        </p:sp>
        <p:pic>
          <p:nvPicPr>
            <p:cNvPr id="40" name="rock climbing">
              <a:hlinkClick r:id="" action="ppaction://media"/>
              <a:extLst>
                <a:ext uri="{FF2B5EF4-FFF2-40B4-BE49-F238E27FC236}">
                  <a16:creationId xmlns:a16="http://schemas.microsoft.com/office/drawing/2014/main" id="{5FFDAF91-D888-4238-9F36-8E1FB15B3961}"/>
                </a:ext>
              </a:extLst>
            </p:cNvPr>
            <p:cNvPicPr>
              <a:picLocks noChangeAspect="1"/>
            </p:cNvPicPr>
            <p:nvPr>
              <a:audioFile r:link="rId8"/>
              <p:extLst>
                <p:ext uri="{DAA4B4D4-6D71-4841-9C94-3DE7FCFB9230}">
                  <p14:media xmlns:p14="http://schemas.microsoft.com/office/powerpoint/2010/main" r:embed="rId7"/>
                </p:ext>
              </p:extLst>
            </p:nvPr>
          </p:nvPicPr>
          <p:blipFill>
            <a:blip r:embed="rId19"/>
            <a:stretch>
              <a:fillRect/>
            </a:stretch>
          </p:blipFill>
          <p:spPr>
            <a:xfrm>
              <a:off x="5688271" y="3938232"/>
              <a:ext cx="487363" cy="487363"/>
            </a:xfrm>
            <a:prstGeom prst="rect">
              <a:avLst/>
            </a:prstGeom>
          </p:spPr>
        </p:pic>
      </p:grpSp>
      <p:grpSp>
        <p:nvGrpSpPr>
          <p:cNvPr id="17" name="Nhóm 16">
            <a:extLst>
              <a:ext uri="{FF2B5EF4-FFF2-40B4-BE49-F238E27FC236}">
                <a16:creationId xmlns:a16="http://schemas.microsoft.com/office/drawing/2014/main" id="{E6B4ED37-D868-44BD-A909-9A6A46C22456}"/>
              </a:ext>
            </a:extLst>
          </p:cNvPr>
          <p:cNvGrpSpPr/>
          <p:nvPr/>
        </p:nvGrpSpPr>
        <p:grpSpPr>
          <a:xfrm>
            <a:off x="1530350" y="4445000"/>
            <a:ext cx="4540508" cy="545057"/>
            <a:chOff x="1530350" y="4445000"/>
            <a:chExt cx="4540508" cy="545057"/>
          </a:xfrm>
        </p:grpSpPr>
        <p:sp>
          <p:nvSpPr>
            <p:cNvPr id="14" name="Hộp Văn bản 13">
              <a:extLst>
                <a:ext uri="{FF2B5EF4-FFF2-40B4-BE49-F238E27FC236}">
                  <a16:creationId xmlns:a16="http://schemas.microsoft.com/office/drawing/2014/main" id="{79E02C11-AA21-4E52-86A3-72FD535A3920}"/>
                </a:ext>
              </a:extLst>
            </p:cNvPr>
            <p:cNvSpPr txBox="1"/>
            <p:nvPr/>
          </p:nvSpPr>
          <p:spPr>
            <a:xfrm>
              <a:off x="1530350" y="4445000"/>
              <a:ext cx="2844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538D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board game (n)</a:t>
              </a:r>
            </a:p>
          </p:txBody>
        </p:sp>
        <p:pic>
          <p:nvPicPr>
            <p:cNvPr id="41" name="board games">
              <a:hlinkClick r:id="" action="ppaction://media"/>
              <a:extLst>
                <a:ext uri="{FF2B5EF4-FFF2-40B4-BE49-F238E27FC236}">
                  <a16:creationId xmlns:a16="http://schemas.microsoft.com/office/drawing/2014/main" id="{BE889590-A0F6-400C-BBCD-092B1CB55789}"/>
                </a:ext>
              </a:extLst>
            </p:cNvPr>
            <p:cNvPicPr>
              <a:picLocks noChangeAspect="1"/>
            </p:cNvPicPr>
            <p:nvPr>
              <a:audioFile r:link="rId6"/>
              <p:extLst>
                <p:ext uri="{DAA4B4D4-6D71-4841-9C94-3DE7FCFB9230}">
                  <p14:media xmlns:p14="http://schemas.microsoft.com/office/powerpoint/2010/main" r:embed="rId5"/>
                </p:ext>
              </p:extLst>
            </p:nvPr>
          </p:nvPicPr>
          <p:blipFill>
            <a:blip r:embed="rId19"/>
            <a:stretch>
              <a:fillRect/>
            </a:stretch>
          </p:blipFill>
          <p:spPr>
            <a:xfrm>
              <a:off x="5583495" y="4502694"/>
              <a:ext cx="487363" cy="487363"/>
            </a:xfrm>
            <a:prstGeom prst="rect">
              <a:avLst/>
            </a:prstGeom>
          </p:spPr>
        </p:pic>
      </p:grpSp>
      <p:grpSp>
        <p:nvGrpSpPr>
          <p:cNvPr id="18" name="Nhóm 17">
            <a:extLst>
              <a:ext uri="{FF2B5EF4-FFF2-40B4-BE49-F238E27FC236}">
                <a16:creationId xmlns:a16="http://schemas.microsoft.com/office/drawing/2014/main" id="{EAE37E36-B8EE-4284-86D5-1ED7BE230F09}"/>
              </a:ext>
            </a:extLst>
          </p:cNvPr>
          <p:cNvGrpSpPr/>
          <p:nvPr/>
        </p:nvGrpSpPr>
        <p:grpSpPr>
          <a:xfrm>
            <a:off x="1463675" y="4919830"/>
            <a:ext cx="4635760" cy="539285"/>
            <a:chOff x="1463675" y="4919830"/>
            <a:chExt cx="4635760" cy="539285"/>
          </a:xfrm>
        </p:grpSpPr>
        <p:sp>
          <p:nvSpPr>
            <p:cNvPr id="15" name="Hộp Văn bản 14">
              <a:extLst>
                <a:ext uri="{FF2B5EF4-FFF2-40B4-BE49-F238E27FC236}">
                  <a16:creationId xmlns:a16="http://schemas.microsoft.com/office/drawing/2014/main" id="{760D5558-C185-4856-A5ED-6533EADF9562}"/>
                </a:ext>
              </a:extLst>
            </p:cNvPr>
            <p:cNvSpPr txBox="1"/>
            <p:nvPr/>
          </p:nvSpPr>
          <p:spPr>
            <a:xfrm>
              <a:off x="1463675" y="4997450"/>
              <a:ext cx="23939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538D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handball (n)</a:t>
              </a:r>
            </a:p>
          </p:txBody>
        </p:sp>
        <p:pic>
          <p:nvPicPr>
            <p:cNvPr id="42" name="handball">
              <a:hlinkClick r:id="" action="ppaction://media"/>
              <a:extLst>
                <a:ext uri="{FF2B5EF4-FFF2-40B4-BE49-F238E27FC236}">
                  <a16:creationId xmlns:a16="http://schemas.microsoft.com/office/drawing/2014/main" id="{2E0A41B6-3110-4B85-AB01-6D524AFB6360}"/>
                </a:ext>
              </a:extLst>
            </p:cNvPr>
            <p:cNvPicPr>
              <a:picLocks noChangeAspect="1"/>
            </p:cNvPicPr>
            <p:nvPr>
              <a:audioFile r:link="rId4"/>
              <p:extLst>
                <p:ext uri="{DAA4B4D4-6D71-4841-9C94-3DE7FCFB9230}">
                  <p14:media xmlns:p14="http://schemas.microsoft.com/office/powerpoint/2010/main" r:embed="rId3"/>
                </p:ext>
              </p:extLst>
            </p:nvPr>
          </p:nvPicPr>
          <p:blipFill>
            <a:blip r:embed="rId19"/>
            <a:stretch>
              <a:fillRect/>
            </a:stretch>
          </p:blipFill>
          <p:spPr>
            <a:xfrm>
              <a:off x="5612072" y="4919830"/>
              <a:ext cx="487363" cy="487363"/>
            </a:xfrm>
            <a:prstGeom prst="rect">
              <a:avLst/>
            </a:prstGeom>
          </p:spPr>
        </p:pic>
      </p:grpSp>
      <p:grpSp>
        <p:nvGrpSpPr>
          <p:cNvPr id="19" name="Nhóm 18">
            <a:extLst>
              <a:ext uri="{FF2B5EF4-FFF2-40B4-BE49-F238E27FC236}">
                <a16:creationId xmlns:a16="http://schemas.microsoft.com/office/drawing/2014/main" id="{B907F6E2-7C04-4363-A31A-368DB1FA8899}"/>
              </a:ext>
            </a:extLst>
          </p:cNvPr>
          <p:cNvGrpSpPr/>
          <p:nvPr/>
        </p:nvGrpSpPr>
        <p:grpSpPr>
          <a:xfrm>
            <a:off x="1460500" y="5441950"/>
            <a:ext cx="4673179" cy="546578"/>
            <a:chOff x="1460500" y="5441950"/>
            <a:chExt cx="4673179" cy="546578"/>
          </a:xfrm>
        </p:grpSpPr>
        <p:sp>
          <p:nvSpPr>
            <p:cNvPr id="16" name="Hộp Văn bản 15">
              <a:extLst>
                <a:ext uri="{FF2B5EF4-FFF2-40B4-BE49-F238E27FC236}">
                  <a16:creationId xmlns:a16="http://schemas.microsoft.com/office/drawing/2014/main" id="{DDE74EFC-ECCD-42F3-8E72-2FA944F4C8C3}"/>
                </a:ext>
              </a:extLst>
            </p:cNvPr>
            <p:cNvSpPr txBox="1"/>
            <p:nvPr/>
          </p:nvSpPr>
          <p:spPr>
            <a:xfrm>
              <a:off x="1460500" y="5441950"/>
              <a:ext cx="29464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538D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jewelry (n)</a:t>
              </a:r>
            </a:p>
          </p:txBody>
        </p:sp>
        <p:pic>
          <p:nvPicPr>
            <p:cNvPr id="43" name="jewelry">
              <a:hlinkClick r:id="" action="ppaction://media"/>
              <a:extLst>
                <a:ext uri="{FF2B5EF4-FFF2-40B4-BE49-F238E27FC236}">
                  <a16:creationId xmlns:a16="http://schemas.microsoft.com/office/drawing/2014/main" id="{22121EA5-3AA5-4A46-858D-9488A9EFC2B3}"/>
                </a:ext>
              </a:extLst>
            </p:cNvPr>
            <p:cNvPicPr>
              <a:picLocks noChangeAspect="1"/>
            </p:cNvPicPr>
            <p:nvPr>
              <a:audi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19"/>
            <a:stretch>
              <a:fillRect/>
            </a:stretch>
          </p:blipFill>
          <p:spPr>
            <a:xfrm>
              <a:off x="5646316" y="5501165"/>
              <a:ext cx="487363" cy="4873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33969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>
                <p:cTn id="1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>
                <p:cTn id="10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  <p:bldLst>
      <p:bldP spid="29" grpId="0"/>
      <p:bldP spid="30" grpId="0"/>
      <p:bldP spid="32" grpId="0"/>
      <p:bldP spid="33" grpId="0"/>
      <p:bldP spid="34" grpId="0"/>
      <p:bldP spid="35" grpId="0"/>
      <p:bldP spid="36" grpId="0"/>
      <p:bldP spid="3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524AC859-032F-484D-846E-86223263AB87}"/>
              </a:ext>
            </a:extLst>
          </p:cNvPr>
          <p:cNvSpPr txBox="1"/>
          <p:nvPr/>
        </p:nvSpPr>
        <p:spPr>
          <a:xfrm>
            <a:off x="1714501" y="920234"/>
            <a:ext cx="8077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Click the circle and guess the words.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reeform 2">
            <a:extLst>
              <a:ext uri="{FF2B5EF4-FFF2-40B4-BE49-F238E27FC236}">
                <a16:creationId xmlns:a16="http://schemas.microsoft.com/office/drawing/2014/main" id="{9F05808E-C2CB-472D-8F03-1B7E69916FFA}"/>
              </a:ext>
            </a:extLst>
          </p:cNvPr>
          <p:cNvSpPr/>
          <p:nvPr/>
        </p:nvSpPr>
        <p:spPr>
          <a:xfrm rot="4238378">
            <a:off x="5204542" y="3564029"/>
            <a:ext cx="889537" cy="1172942"/>
          </a:xfrm>
          <a:custGeom>
            <a:avLst/>
            <a:gdLst/>
            <a:ahLst/>
            <a:cxnLst/>
            <a:rect l="l" t="t" r="r" b="b"/>
            <a:pathLst>
              <a:path w="3404997" h="4114800">
                <a:moveTo>
                  <a:pt x="0" y="0"/>
                </a:moveTo>
                <a:lnTo>
                  <a:pt x="3404997" y="0"/>
                </a:lnTo>
                <a:lnTo>
                  <a:pt x="340499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8" name="Hình ảnh 7">
            <a:hlinkClick r:id="rId4"/>
            <a:extLst>
              <a:ext uri="{FF2B5EF4-FFF2-40B4-BE49-F238E27FC236}">
                <a16:creationId xmlns:a16="http://schemas.microsoft.com/office/drawing/2014/main" id="{64D293E6-5115-4204-A07B-5AA08FCC959D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28195" y="1585912"/>
            <a:ext cx="4144530" cy="4119563"/>
          </a:xfrm>
          <a:prstGeom prst="rect">
            <a:avLst/>
          </a:prstGeom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B79C09DD-6A3B-4CC3-BFFB-AFC8DABFF92A}"/>
              </a:ext>
            </a:extLst>
          </p:cNvPr>
          <p:cNvSpPr txBox="1"/>
          <p:nvPr/>
        </p:nvSpPr>
        <p:spPr>
          <a:xfrm>
            <a:off x="581025" y="3491984"/>
            <a:ext cx="44577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.VnBlack" panose="020B7200000000000000" pitchFamily="34" charset="0"/>
                <a:cs typeface="Arial" panose="020B0604020202020204" pitchFamily="34" charset="0"/>
              </a:rPr>
              <a:t>ONLINE GAME </a:t>
            </a:r>
            <a:endParaRPr lang="en-US" sz="4000" dirty="0">
              <a:latin typeface=".VnBlack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81349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ình chữ nhật: Góc Tròn 7">
            <a:extLst>
              <a:ext uri="{FF2B5EF4-FFF2-40B4-BE49-F238E27FC236}">
                <a16:creationId xmlns:a16="http://schemas.microsoft.com/office/drawing/2014/main" id="{9C4F7949-BE11-4079-A11A-4767CA599E29}"/>
              </a:ext>
            </a:extLst>
          </p:cNvPr>
          <p:cNvSpPr/>
          <p:nvPr/>
        </p:nvSpPr>
        <p:spPr>
          <a:xfrm>
            <a:off x="1076325" y="361950"/>
            <a:ext cx="4391025" cy="100965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B61B757D-F96D-493A-9963-9F312999C610}"/>
              </a:ext>
            </a:extLst>
          </p:cNvPr>
          <p:cNvSpPr txBox="1"/>
          <p:nvPr/>
        </p:nvSpPr>
        <p:spPr>
          <a:xfrm>
            <a:off x="161925" y="2118836"/>
            <a:ext cx="1015365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3200" dirty="0"/>
              <a:t>Learn by hearts vocab. and make sentences using them. </a:t>
            </a:r>
          </a:p>
          <a:p>
            <a:r>
              <a:rPr lang="en-US" sz="3200" dirty="0"/>
              <a:t>2. Do the vocab. and reading exercises on pages 2 &amp; 3 WB.</a:t>
            </a:r>
          </a:p>
          <a:p>
            <a:r>
              <a:rPr lang="en-US" sz="3200" dirty="0"/>
              <a:t>3. Do the exercises in </a:t>
            </a:r>
            <a:r>
              <a:rPr lang="en-US" sz="3200" b="1" dirty="0" err="1"/>
              <a:t>Tiếng</a:t>
            </a:r>
            <a:r>
              <a:rPr lang="en-US" sz="3200" b="1" dirty="0"/>
              <a:t> Anh 8 </a:t>
            </a:r>
            <a:r>
              <a:rPr lang="en-US" sz="3200" b="1" dirty="0" err="1"/>
              <a:t>i</a:t>
            </a:r>
            <a:r>
              <a:rPr lang="en-US" sz="3200" b="1" dirty="0"/>
              <a:t>-Learn Smart World Notebook</a:t>
            </a:r>
            <a:r>
              <a:rPr lang="en-US" sz="3200" dirty="0"/>
              <a:t> on pages 4 &amp; 5.</a:t>
            </a:r>
          </a:p>
          <a:p>
            <a:r>
              <a:rPr lang="en-US" sz="3200" dirty="0"/>
              <a:t>4. Prepare the next lesson (pages 5 &amp; 6 SB).</a:t>
            </a:r>
          </a:p>
        </p:txBody>
      </p:sp>
    </p:spTree>
    <p:extLst>
      <p:ext uri="{BB962C8B-B14F-4D97-AF65-F5344CB8AC3E}">
        <p14:creationId xmlns:p14="http://schemas.microsoft.com/office/powerpoint/2010/main" val="32463911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51688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9A39091-969E-4373-B714-8F44BDED342F}"/>
              </a:ext>
            </a:extLst>
          </p:cNvPr>
          <p:cNvSpPr/>
          <p:nvPr/>
        </p:nvSpPr>
        <p:spPr>
          <a:xfrm>
            <a:off x="1076855" y="2275832"/>
            <a:ext cx="4900144" cy="237284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rmAutofit fontScale="92500"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400" b="1" dirty="0">
              <a:solidFill>
                <a:schemeClr val="tx1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dirty="0">
                <a:solidFill>
                  <a:schemeClr val="tx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+mj-cs"/>
              </a:rPr>
              <a:t>   </a:t>
            </a:r>
            <a:r>
              <a:rPr lang="en-US" sz="5800" b="1" dirty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LESSON 1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dirty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+mj-cs"/>
              </a:rPr>
              <a:t> </a:t>
            </a:r>
          </a:p>
        </p:txBody>
      </p:sp>
      <p:pic>
        <p:nvPicPr>
          <p:cNvPr id="5" name="Picture 9">
            <a:extLst>
              <a:ext uri="{FF2B5EF4-FFF2-40B4-BE49-F238E27FC236}">
                <a16:creationId xmlns:a16="http://schemas.microsoft.com/office/drawing/2014/main" id="{22CC5540-88DF-4A9E-81EE-669110F32A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14163" y="1072269"/>
            <a:ext cx="4324849" cy="135096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D871C71-D0E2-4614-8FEF-8B704EC16BBC}"/>
              </a:ext>
            </a:extLst>
          </p:cNvPr>
          <p:cNvSpPr txBox="1"/>
          <p:nvPr/>
        </p:nvSpPr>
        <p:spPr>
          <a:xfrm>
            <a:off x="8258811" y="1421074"/>
            <a:ext cx="26758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2">
                    <a:lumMod val="1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VOCABULARY</a:t>
            </a:r>
          </a:p>
        </p:txBody>
      </p:sp>
      <p:pic>
        <p:nvPicPr>
          <p:cNvPr id="8" name="Picture 18">
            <a:extLst>
              <a:ext uri="{FF2B5EF4-FFF2-40B4-BE49-F238E27FC236}">
                <a16:creationId xmlns:a16="http://schemas.microsoft.com/office/drawing/2014/main" id="{0606F048-4BE7-42ED-9DDC-F10F5E7583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421901" y="1396090"/>
            <a:ext cx="665459" cy="552608"/>
          </a:xfrm>
          <a:prstGeom prst="rect">
            <a:avLst/>
          </a:prstGeom>
        </p:spPr>
      </p:pic>
      <p:pic>
        <p:nvPicPr>
          <p:cNvPr id="10" name="Picture 17">
            <a:extLst>
              <a:ext uri="{FF2B5EF4-FFF2-40B4-BE49-F238E27FC236}">
                <a16:creationId xmlns:a16="http://schemas.microsoft.com/office/drawing/2014/main" id="{7E7010E7-6CC2-48BC-93AE-2C5C828FCD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3367685">
            <a:off x="4071817" y="2155172"/>
            <a:ext cx="2528997" cy="795484"/>
          </a:xfrm>
          <a:prstGeom prst="rect">
            <a:avLst/>
          </a:prstGeom>
        </p:spPr>
      </p:pic>
      <p:pic>
        <p:nvPicPr>
          <p:cNvPr id="11" name="Picture 9">
            <a:extLst>
              <a:ext uri="{FF2B5EF4-FFF2-40B4-BE49-F238E27FC236}">
                <a16:creationId xmlns:a16="http://schemas.microsoft.com/office/drawing/2014/main" id="{64AF0559-B9F9-4A22-95DC-9B9B349F59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15200" y="3327401"/>
            <a:ext cx="4324850" cy="1350967"/>
          </a:xfrm>
          <a:prstGeom prst="rect">
            <a:avLst/>
          </a:prstGeom>
        </p:spPr>
      </p:pic>
      <p:sp>
        <p:nvSpPr>
          <p:cNvPr id="12" name="TextBox 6">
            <a:extLst>
              <a:ext uri="{FF2B5EF4-FFF2-40B4-BE49-F238E27FC236}">
                <a16:creationId xmlns:a16="http://schemas.microsoft.com/office/drawing/2014/main" id="{1A557569-A163-4274-926F-1E8F86AD28BF}"/>
              </a:ext>
            </a:extLst>
          </p:cNvPr>
          <p:cNvSpPr txBox="1"/>
          <p:nvPr/>
        </p:nvSpPr>
        <p:spPr>
          <a:xfrm>
            <a:off x="8563983" y="3620755"/>
            <a:ext cx="26120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2">
                    <a:lumMod val="1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READING</a:t>
            </a:r>
          </a:p>
        </p:txBody>
      </p:sp>
      <p:pic>
        <p:nvPicPr>
          <p:cNvPr id="13" name="Picture 20">
            <a:extLst>
              <a:ext uri="{FF2B5EF4-FFF2-40B4-BE49-F238E27FC236}">
                <a16:creationId xmlns:a16="http://schemas.microsoft.com/office/drawing/2014/main" id="{4C5373D4-08A1-4682-B1B5-A5F37C367E7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598107" y="3511093"/>
            <a:ext cx="834876" cy="834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014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44094DC4-2399-4541-B2D0-871043383415}"/>
              </a:ext>
            </a:extLst>
          </p:cNvPr>
          <p:cNvSpPr/>
          <p:nvPr/>
        </p:nvSpPr>
        <p:spPr>
          <a:xfrm>
            <a:off x="528929" y="1116911"/>
            <a:ext cx="6148096" cy="4226614"/>
          </a:xfrm>
          <a:custGeom>
            <a:avLst/>
            <a:gdLst/>
            <a:ahLst/>
            <a:cxnLst/>
            <a:rect l="l" t="t" r="r" b="b"/>
            <a:pathLst>
              <a:path w="6901446" h="4598088">
                <a:moveTo>
                  <a:pt x="0" y="0"/>
                </a:moveTo>
                <a:lnTo>
                  <a:pt x="6901446" y="0"/>
                </a:lnTo>
                <a:lnTo>
                  <a:pt x="6901446" y="4598088"/>
                </a:lnTo>
                <a:lnTo>
                  <a:pt x="0" y="459808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Nhóm 3">
            <a:extLst>
              <a:ext uri="{FF2B5EF4-FFF2-40B4-BE49-F238E27FC236}">
                <a16:creationId xmlns:a16="http://schemas.microsoft.com/office/drawing/2014/main" id="{F17A0BD4-3049-4A15-BB88-57532131F3B8}"/>
              </a:ext>
            </a:extLst>
          </p:cNvPr>
          <p:cNvGrpSpPr/>
          <p:nvPr/>
        </p:nvGrpSpPr>
        <p:grpSpPr>
          <a:xfrm>
            <a:off x="7208219" y="1152913"/>
            <a:ext cx="3193081" cy="971161"/>
            <a:chOff x="7208219" y="1152913"/>
            <a:chExt cx="3193081" cy="971161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721A75D1-7548-4B5D-84F6-84C89591040D}"/>
                </a:ext>
              </a:extLst>
            </p:cNvPr>
            <p:cNvSpPr/>
            <p:nvPr/>
          </p:nvSpPr>
          <p:spPr>
            <a:xfrm>
              <a:off x="7208219" y="1152913"/>
              <a:ext cx="3193081" cy="971161"/>
            </a:xfrm>
            <a:custGeom>
              <a:avLst/>
              <a:gdLst/>
              <a:ahLst/>
              <a:cxnLst/>
              <a:rect l="l" t="t" r="r" b="b"/>
              <a:pathLst>
                <a:path w="6416344" h="1408922">
                  <a:moveTo>
                    <a:pt x="0" y="0"/>
                  </a:moveTo>
                  <a:lnTo>
                    <a:pt x="6416343" y="0"/>
                  </a:lnTo>
                  <a:lnTo>
                    <a:pt x="6416343" y="1408922"/>
                  </a:lnTo>
                  <a:lnTo>
                    <a:pt x="0" y="14089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" name="Hình chữ nhật 6">
              <a:extLst>
                <a:ext uri="{FF2B5EF4-FFF2-40B4-BE49-F238E27FC236}">
                  <a16:creationId xmlns:a16="http://schemas.microsoft.com/office/drawing/2014/main" id="{0EE64FAC-2408-428E-84A1-D616E2B1FEC2}"/>
                </a:ext>
              </a:extLst>
            </p:cNvPr>
            <p:cNvSpPr/>
            <p:nvPr/>
          </p:nvSpPr>
          <p:spPr>
            <a:xfrm>
              <a:off x="7419975" y="1257300"/>
              <a:ext cx="2724150" cy="6286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538D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hang out</a:t>
              </a:r>
            </a:p>
          </p:txBody>
        </p:sp>
      </p:grp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4FF9C8D3-EECA-4567-A0EE-8CD69F71EF99}"/>
              </a:ext>
            </a:extLst>
          </p:cNvPr>
          <p:cNvSpPr txBox="1"/>
          <p:nvPr/>
        </p:nvSpPr>
        <p:spPr>
          <a:xfrm>
            <a:off x="428625" y="5505450"/>
            <a:ext cx="88868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have a lot of fun when I </a:t>
            </a:r>
            <a:r>
              <a:rPr lang="en-US" sz="28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hang out 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my friend. </a:t>
            </a:r>
          </a:p>
        </p:txBody>
      </p:sp>
      <p:sp>
        <p:nvSpPr>
          <p:cNvPr id="11" name="Hình chữ nhật 10">
            <a:extLst>
              <a:ext uri="{FF2B5EF4-FFF2-40B4-BE49-F238E27FC236}">
                <a16:creationId xmlns:a16="http://schemas.microsoft.com/office/drawing/2014/main" id="{13741E7F-3046-414C-9C1F-3D90AD180049}"/>
              </a:ext>
            </a:extLst>
          </p:cNvPr>
          <p:cNvSpPr/>
          <p:nvPr/>
        </p:nvSpPr>
        <p:spPr>
          <a:xfrm>
            <a:off x="7238999" y="2238375"/>
            <a:ext cx="3381375" cy="6286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0" i="0" dirty="0">
                <a:solidFill>
                  <a:schemeClr val="accent2">
                    <a:lumMod val="50000"/>
                  </a:schemeClr>
                </a:solidFill>
                <a:effectLst/>
                <a:latin typeface="Helvetica" panose="020B0604020202020204" pitchFamily="34" charset="0"/>
              </a:rPr>
              <a:t>(</a:t>
            </a:r>
            <a:r>
              <a:rPr lang="en-US" sz="4000" i="0" dirty="0">
                <a:solidFill>
                  <a:schemeClr val="accent2">
                    <a:lumMod val="50000"/>
                  </a:schemeClr>
                </a:solidFill>
                <a:effectLst/>
                <a:latin typeface="Helvetica" panose="020B0604020202020204" pitchFamily="34" charset="0"/>
              </a:rPr>
              <a:t>v) /</a:t>
            </a:r>
            <a:r>
              <a:rPr lang="en-US" sz="4000" i="0" dirty="0" err="1">
                <a:solidFill>
                  <a:schemeClr val="accent2">
                    <a:lumMod val="50000"/>
                  </a:schemeClr>
                </a:solidFill>
                <a:effectLst/>
                <a:latin typeface="Helvetica" panose="020B0604020202020204" pitchFamily="34" charset="0"/>
              </a:rPr>
              <a:t>hæŋ</a:t>
            </a:r>
            <a:r>
              <a:rPr lang="en-US" sz="4000" i="0" dirty="0">
                <a:solidFill>
                  <a:schemeClr val="accent2">
                    <a:lumMod val="50000"/>
                  </a:schemeClr>
                </a:solidFill>
                <a:effectLst/>
                <a:latin typeface="Helvetica" panose="020B0604020202020204" pitchFamily="34" charset="0"/>
              </a:rPr>
              <a:t> </a:t>
            </a:r>
            <a:r>
              <a:rPr lang="en-US" sz="4000" i="0" dirty="0" err="1">
                <a:solidFill>
                  <a:schemeClr val="accent2">
                    <a:lumMod val="50000"/>
                  </a:schemeClr>
                </a:solidFill>
                <a:effectLst/>
                <a:latin typeface="Helvetica" panose="020B0604020202020204" pitchFamily="34" charset="0"/>
              </a:rPr>
              <a:t>aʊt</a:t>
            </a:r>
            <a:r>
              <a:rPr lang="en-US" sz="4000" i="0" dirty="0">
                <a:solidFill>
                  <a:schemeClr val="accent2">
                    <a:lumMod val="50000"/>
                  </a:schemeClr>
                </a:solidFill>
                <a:effectLst/>
                <a:latin typeface="Helvetica" panose="020B0604020202020204" pitchFamily="34" charset="0"/>
              </a:rPr>
              <a:t>/</a:t>
            </a:r>
            <a:endParaRPr lang="en-US" sz="40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Hình chữ nhật 11">
            <a:extLst>
              <a:ext uri="{FF2B5EF4-FFF2-40B4-BE49-F238E27FC236}">
                <a16:creationId xmlns:a16="http://schemas.microsoft.com/office/drawing/2014/main" id="{5693D122-933E-4313-AAC8-0A951ED99BA6}"/>
              </a:ext>
            </a:extLst>
          </p:cNvPr>
          <p:cNvSpPr/>
          <p:nvPr/>
        </p:nvSpPr>
        <p:spPr>
          <a:xfrm>
            <a:off x="6457950" y="3162300"/>
            <a:ext cx="5057775" cy="571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8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28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lang="en-US" sz="28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gỡ</a:t>
            </a:r>
            <a:r>
              <a:rPr lang="en-US" sz="28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bè</a:t>
            </a:r>
            <a:r>
              <a:rPr lang="en-US" sz="28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3" name="Hình chữ nhật 12">
            <a:extLst>
              <a:ext uri="{FF2B5EF4-FFF2-40B4-BE49-F238E27FC236}">
                <a16:creationId xmlns:a16="http://schemas.microsoft.com/office/drawing/2014/main" id="{9B3B2553-BA98-4EB2-9BDF-711512E3C3C0}"/>
              </a:ext>
            </a:extLst>
          </p:cNvPr>
          <p:cNvSpPr/>
          <p:nvPr/>
        </p:nvSpPr>
        <p:spPr>
          <a:xfrm>
            <a:off x="323850" y="6057899"/>
            <a:ext cx="7858125" cy="4476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Tôi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vui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ngoài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bè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5" name="I-have-a-lot-of-fun-when-I-han1686060859">
            <a:hlinkClick r:id="" action="ppaction://media"/>
            <a:extLst>
              <a:ext uri="{FF2B5EF4-FFF2-40B4-BE49-F238E27FC236}">
                <a16:creationId xmlns:a16="http://schemas.microsoft.com/office/drawing/2014/main" id="{5D3C6FC9-6808-4446-9FBA-D12508A71C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204325" y="5232400"/>
            <a:ext cx="406400" cy="406400"/>
          </a:xfrm>
          <a:prstGeom prst="rect">
            <a:avLst/>
          </a:prstGeom>
        </p:spPr>
      </p:pic>
      <p:pic>
        <p:nvPicPr>
          <p:cNvPr id="6" name="hang-out-1686060846">
            <a:hlinkClick r:id="" action="ppaction://media"/>
            <a:extLst>
              <a:ext uri="{FF2B5EF4-FFF2-40B4-BE49-F238E27FC236}">
                <a16:creationId xmlns:a16="http://schemas.microsoft.com/office/drawing/2014/main" id="{C84662E1-A36E-439D-90F8-6D72064CFA1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702925" y="939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6526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Nhóm 4">
            <a:extLst>
              <a:ext uri="{FF2B5EF4-FFF2-40B4-BE49-F238E27FC236}">
                <a16:creationId xmlns:a16="http://schemas.microsoft.com/office/drawing/2014/main" id="{21202B0C-50F6-43E8-8161-2E98971674A6}"/>
              </a:ext>
            </a:extLst>
          </p:cNvPr>
          <p:cNvGrpSpPr/>
          <p:nvPr/>
        </p:nvGrpSpPr>
        <p:grpSpPr>
          <a:xfrm>
            <a:off x="7332044" y="1152913"/>
            <a:ext cx="3193081" cy="971161"/>
            <a:chOff x="7332044" y="1152913"/>
            <a:chExt cx="3193081" cy="971161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721A75D1-7548-4B5D-84F6-84C89591040D}"/>
                </a:ext>
              </a:extLst>
            </p:cNvPr>
            <p:cNvSpPr/>
            <p:nvPr/>
          </p:nvSpPr>
          <p:spPr>
            <a:xfrm>
              <a:off x="7332044" y="1152913"/>
              <a:ext cx="3193081" cy="971161"/>
            </a:xfrm>
            <a:custGeom>
              <a:avLst/>
              <a:gdLst/>
              <a:ahLst/>
              <a:cxnLst/>
              <a:rect l="l" t="t" r="r" b="b"/>
              <a:pathLst>
                <a:path w="6416344" h="1408922">
                  <a:moveTo>
                    <a:pt x="0" y="0"/>
                  </a:moveTo>
                  <a:lnTo>
                    <a:pt x="6416343" y="0"/>
                  </a:lnTo>
                  <a:lnTo>
                    <a:pt x="6416343" y="1408922"/>
                  </a:lnTo>
                  <a:lnTo>
                    <a:pt x="0" y="14089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" name="Hình chữ nhật 6">
              <a:extLst>
                <a:ext uri="{FF2B5EF4-FFF2-40B4-BE49-F238E27FC236}">
                  <a16:creationId xmlns:a16="http://schemas.microsoft.com/office/drawing/2014/main" id="{0EE64FAC-2408-428E-84A1-D616E2B1FEC2}"/>
                </a:ext>
              </a:extLst>
            </p:cNvPr>
            <p:cNvSpPr/>
            <p:nvPr/>
          </p:nvSpPr>
          <p:spPr>
            <a:xfrm>
              <a:off x="7591425" y="1257300"/>
              <a:ext cx="2724150" cy="6286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538D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chat</a:t>
              </a:r>
            </a:p>
          </p:txBody>
        </p:sp>
      </p:grp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4FF9C8D3-EECA-4567-A0EE-8CD69F71EF99}"/>
              </a:ext>
            </a:extLst>
          </p:cNvPr>
          <p:cNvSpPr txBox="1"/>
          <p:nvPr/>
        </p:nvSpPr>
        <p:spPr>
          <a:xfrm>
            <a:off x="428625" y="5505450"/>
            <a:ext cx="101631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Mary enjoys </a:t>
            </a:r>
            <a:r>
              <a:rPr lang="en-US" sz="28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chatting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her friends in her free time.</a:t>
            </a:r>
          </a:p>
        </p:txBody>
      </p:sp>
      <p:sp>
        <p:nvSpPr>
          <p:cNvPr id="11" name="Hình chữ nhật 10">
            <a:extLst>
              <a:ext uri="{FF2B5EF4-FFF2-40B4-BE49-F238E27FC236}">
                <a16:creationId xmlns:a16="http://schemas.microsoft.com/office/drawing/2014/main" id="{13741E7F-3046-414C-9C1F-3D90AD180049}"/>
              </a:ext>
            </a:extLst>
          </p:cNvPr>
          <p:cNvSpPr/>
          <p:nvPr/>
        </p:nvSpPr>
        <p:spPr>
          <a:xfrm>
            <a:off x="7238999" y="2238375"/>
            <a:ext cx="3381375" cy="6286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0" i="0" dirty="0">
                <a:solidFill>
                  <a:schemeClr val="accent2">
                    <a:lumMod val="50000"/>
                  </a:schemeClr>
                </a:solidFill>
                <a:effectLst/>
                <a:latin typeface="Helvetica" panose="020B0604020202020204" pitchFamily="34" charset="0"/>
              </a:rPr>
              <a:t>(</a:t>
            </a:r>
            <a:r>
              <a:rPr lang="en-US" sz="4000" i="0" dirty="0">
                <a:solidFill>
                  <a:schemeClr val="accent2">
                    <a:lumMod val="50000"/>
                  </a:schemeClr>
                </a:solidFill>
                <a:effectLst/>
                <a:latin typeface="Helvetica" panose="020B0604020202020204" pitchFamily="34" charset="0"/>
              </a:rPr>
              <a:t>v) 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Helvetica" panose="020B0604020202020204" pitchFamily="34" charset="0"/>
              </a:rPr>
              <a:t>/</a:t>
            </a:r>
            <a:r>
              <a:rPr lang="en-US" sz="4000" dirty="0" err="1">
                <a:solidFill>
                  <a:schemeClr val="accent2">
                    <a:lumMod val="50000"/>
                  </a:schemeClr>
                </a:solidFill>
                <a:latin typeface="Helvetica" panose="020B0604020202020204" pitchFamily="34" charset="0"/>
              </a:rPr>
              <a:t>tʃæt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Helvetica" panose="020B0604020202020204" pitchFamily="34" charset="0"/>
              </a:rPr>
              <a:t>/</a:t>
            </a:r>
          </a:p>
        </p:txBody>
      </p:sp>
      <p:sp>
        <p:nvSpPr>
          <p:cNvPr id="12" name="Hình chữ nhật 11">
            <a:extLst>
              <a:ext uri="{FF2B5EF4-FFF2-40B4-BE49-F238E27FC236}">
                <a16:creationId xmlns:a16="http://schemas.microsoft.com/office/drawing/2014/main" id="{5693D122-933E-4313-AAC8-0A951ED99BA6}"/>
              </a:ext>
            </a:extLst>
          </p:cNvPr>
          <p:cNvSpPr/>
          <p:nvPr/>
        </p:nvSpPr>
        <p:spPr>
          <a:xfrm>
            <a:off x="7332044" y="3067049"/>
            <a:ext cx="3958589" cy="571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28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28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tán</a:t>
            </a:r>
            <a:r>
              <a:rPr lang="en-US" sz="28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gẫu</a:t>
            </a:r>
            <a:endParaRPr lang="en-US" sz="2800" i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Hình chữ nhật 12">
            <a:extLst>
              <a:ext uri="{FF2B5EF4-FFF2-40B4-BE49-F238E27FC236}">
                <a16:creationId xmlns:a16="http://schemas.microsoft.com/office/drawing/2014/main" id="{9B3B2553-BA98-4EB2-9BDF-711512E3C3C0}"/>
              </a:ext>
            </a:extLst>
          </p:cNvPr>
          <p:cNvSpPr/>
          <p:nvPr/>
        </p:nvSpPr>
        <p:spPr>
          <a:xfrm>
            <a:off x="0" y="6000749"/>
            <a:ext cx="10506075" cy="4476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Mary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rảnh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rỗi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9" name="Freeform 3">
            <a:extLst>
              <a:ext uri="{FF2B5EF4-FFF2-40B4-BE49-F238E27FC236}">
                <a16:creationId xmlns:a16="http://schemas.microsoft.com/office/drawing/2014/main" id="{203D5F04-A1AF-408C-9783-715376F8A7BD}"/>
              </a:ext>
            </a:extLst>
          </p:cNvPr>
          <p:cNvSpPr/>
          <p:nvPr/>
        </p:nvSpPr>
        <p:spPr>
          <a:xfrm>
            <a:off x="1004091" y="1034500"/>
            <a:ext cx="6206334" cy="4480475"/>
          </a:xfrm>
          <a:custGeom>
            <a:avLst/>
            <a:gdLst/>
            <a:ahLst/>
            <a:cxnLst/>
            <a:rect l="l" t="t" r="r" b="b"/>
            <a:pathLst>
              <a:path w="8115300" h="5406819">
                <a:moveTo>
                  <a:pt x="0" y="0"/>
                </a:moveTo>
                <a:lnTo>
                  <a:pt x="8115300" y="0"/>
                </a:lnTo>
                <a:lnTo>
                  <a:pt x="8115300" y="5406818"/>
                </a:lnTo>
                <a:lnTo>
                  <a:pt x="0" y="540681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" name="Mary-enjoys-chatting-with-her-1686060905">
            <a:hlinkClick r:id="" action="ppaction://media"/>
            <a:extLst>
              <a:ext uri="{FF2B5EF4-FFF2-40B4-BE49-F238E27FC236}">
                <a16:creationId xmlns:a16="http://schemas.microsoft.com/office/drawing/2014/main" id="{ED7F1C03-0359-42CD-9A23-A86F13FF99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671050" y="5165725"/>
            <a:ext cx="406400" cy="406400"/>
          </a:xfrm>
          <a:prstGeom prst="rect">
            <a:avLst/>
          </a:prstGeom>
        </p:spPr>
      </p:pic>
      <p:pic>
        <p:nvPicPr>
          <p:cNvPr id="4" name="chat-1686060897">
            <a:hlinkClick r:id="" action="ppaction://media"/>
            <a:extLst>
              <a:ext uri="{FF2B5EF4-FFF2-40B4-BE49-F238E27FC236}">
                <a16:creationId xmlns:a16="http://schemas.microsoft.com/office/drawing/2014/main" id="{0EB1BC8E-2C06-4A01-BC54-1E88B34AC6F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626600" y="4254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7455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Nhóm 4">
            <a:extLst>
              <a:ext uri="{FF2B5EF4-FFF2-40B4-BE49-F238E27FC236}">
                <a16:creationId xmlns:a16="http://schemas.microsoft.com/office/drawing/2014/main" id="{B3075D81-91A1-4551-B1A5-DF17B767DC3C}"/>
              </a:ext>
            </a:extLst>
          </p:cNvPr>
          <p:cNvGrpSpPr/>
          <p:nvPr/>
        </p:nvGrpSpPr>
        <p:grpSpPr>
          <a:xfrm>
            <a:off x="7332044" y="1152913"/>
            <a:ext cx="3193081" cy="971161"/>
            <a:chOff x="7332044" y="1152913"/>
            <a:chExt cx="3193081" cy="971161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721A75D1-7548-4B5D-84F6-84C89591040D}"/>
                </a:ext>
              </a:extLst>
            </p:cNvPr>
            <p:cNvSpPr/>
            <p:nvPr/>
          </p:nvSpPr>
          <p:spPr>
            <a:xfrm>
              <a:off x="7332044" y="1152913"/>
              <a:ext cx="3193081" cy="971161"/>
            </a:xfrm>
            <a:custGeom>
              <a:avLst/>
              <a:gdLst/>
              <a:ahLst/>
              <a:cxnLst/>
              <a:rect l="l" t="t" r="r" b="b"/>
              <a:pathLst>
                <a:path w="6416344" h="1408922">
                  <a:moveTo>
                    <a:pt x="0" y="0"/>
                  </a:moveTo>
                  <a:lnTo>
                    <a:pt x="6416343" y="0"/>
                  </a:lnTo>
                  <a:lnTo>
                    <a:pt x="6416343" y="1408922"/>
                  </a:lnTo>
                  <a:lnTo>
                    <a:pt x="0" y="14089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" name="Hình chữ nhật 6">
              <a:extLst>
                <a:ext uri="{FF2B5EF4-FFF2-40B4-BE49-F238E27FC236}">
                  <a16:creationId xmlns:a16="http://schemas.microsoft.com/office/drawing/2014/main" id="{0EE64FAC-2408-428E-84A1-D616E2B1FEC2}"/>
                </a:ext>
              </a:extLst>
            </p:cNvPr>
            <p:cNvSpPr/>
            <p:nvPr/>
          </p:nvSpPr>
          <p:spPr>
            <a:xfrm>
              <a:off x="7591425" y="1257300"/>
              <a:ext cx="2724150" cy="6286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538D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fishing</a:t>
              </a:r>
            </a:p>
          </p:txBody>
        </p:sp>
      </p:grp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4FF9C8D3-EECA-4567-A0EE-8CD69F71EF99}"/>
              </a:ext>
            </a:extLst>
          </p:cNvPr>
          <p:cNvSpPr txBox="1"/>
          <p:nvPr/>
        </p:nvSpPr>
        <p:spPr>
          <a:xfrm>
            <a:off x="428625" y="5505450"/>
            <a:ext cx="101631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Peter often goes </a:t>
            </a:r>
            <a:r>
              <a:rPr lang="en-US" sz="28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fishing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with his father at the weekend.</a:t>
            </a:r>
          </a:p>
        </p:txBody>
      </p:sp>
      <p:sp>
        <p:nvSpPr>
          <p:cNvPr id="11" name="Hình chữ nhật 10">
            <a:extLst>
              <a:ext uri="{FF2B5EF4-FFF2-40B4-BE49-F238E27FC236}">
                <a16:creationId xmlns:a16="http://schemas.microsoft.com/office/drawing/2014/main" id="{13741E7F-3046-414C-9C1F-3D90AD180049}"/>
              </a:ext>
            </a:extLst>
          </p:cNvPr>
          <p:cNvSpPr/>
          <p:nvPr/>
        </p:nvSpPr>
        <p:spPr>
          <a:xfrm>
            <a:off x="7238999" y="2238375"/>
            <a:ext cx="3381375" cy="6286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0" i="0" dirty="0">
                <a:solidFill>
                  <a:schemeClr val="accent2">
                    <a:lumMod val="50000"/>
                  </a:schemeClr>
                </a:solidFill>
                <a:effectLst/>
                <a:latin typeface="Helvetica" panose="020B0604020202020204" pitchFamily="34" charset="0"/>
              </a:rPr>
              <a:t>(</a:t>
            </a:r>
            <a:r>
              <a:rPr lang="en-US" sz="4000" i="0" dirty="0">
                <a:solidFill>
                  <a:schemeClr val="accent2">
                    <a:lumMod val="50000"/>
                  </a:schemeClr>
                </a:solidFill>
                <a:effectLst/>
                <a:latin typeface="Helvetica" panose="020B0604020202020204" pitchFamily="34" charset="0"/>
              </a:rPr>
              <a:t>n) 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Helvetica" panose="020B0604020202020204" pitchFamily="34" charset="0"/>
              </a:rPr>
              <a:t>/ˈ</a:t>
            </a:r>
            <a:r>
              <a:rPr lang="en-US" sz="4000" dirty="0" err="1">
                <a:solidFill>
                  <a:schemeClr val="accent2">
                    <a:lumMod val="50000"/>
                  </a:schemeClr>
                </a:solidFill>
                <a:latin typeface="Helvetica" panose="020B0604020202020204" pitchFamily="34" charset="0"/>
              </a:rPr>
              <a:t>fɪʃɪŋ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Helvetica" panose="020B0604020202020204" pitchFamily="34" charset="0"/>
              </a:rPr>
              <a:t>/</a:t>
            </a:r>
          </a:p>
        </p:txBody>
      </p:sp>
      <p:sp>
        <p:nvSpPr>
          <p:cNvPr id="12" name="Hình chữ nhật 11">
            <a:extLst>
              <a:ext uri="{FF2B5EF4-FFF2-40B4-BE49-F238E27FC236}">
                <a16:creationId xmlns:a16="http://schemas.microsoft.com/office/drawing/2014/main" id="{5693D122-933E-4313-AAC8-0A951ED99BA6}"/>
              </a:ext>
            </a:extLst>
          </p:cNvPr>
          <p:cNvSpPr/>
          <p:nvPr/>
        </p:nvSpPr>
        <p:spPr>
          <a:xfrm>
            <a:off x="7715251" y="3019425"/>
            <a:ext cx="2247900" cy="571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endParaRPr lang="en-US" sz="2800" i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Hình chữ nhật 12">
            <a:extLst>
              <a:ext uri="{FF2B5EF4-FFF2-40B4-BE49-F238E27FC236}">
                <a16:creationId xmlns:a16="http://schemas.microsoft.com/office/drawing/2014/main" id="{9B3B2553-BA98-4EB2-9BDF-711512E3C3C0}"/>
              </a:ext>
            </a:extLst>
          </p:cNvPr>
          <p:cNvSpPr/>
          <p:nvPr/>
        </p:nvSpPr>
        <p:spPr>
          <a:xfrm>
            <a:off x="0" y="6000749"/>
            <a:ext cx="10506075" cy="4476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Peter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anh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ấy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cuối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tuần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4" name="Freeform 4">
            <a:extLst>
              <a:ext uri="{FF2B5EF4-FFF2-40B4-BE49-F238E27FC236}">
                <a16:creationId xmlns:a16="http://schemas.microsoft.com/office/drawing/2014/main" id="{A6380732-3D08-4839-8C0D-921F19AE5DE7}"/>
              </a:ext>
            </a:extLst>
          </p:cNvPr>
          <p:cNvSpPr/>
          <p:nvPr/>
        </p:nvSpPr>
        <p:spPr>
          <a:xfrm>
            <a:off x="508168" y="1072117"/>
            <a:ext cx="6727519" cy="4424222"/>
          </a:xfrm>
          <a:custGeom>
            <a:avLst/>
            <a:gdLst/>
            <a:ahLst/>
            <a:cxnLst/>
            <a:rect l="l" t="t" r="r" b="b"/>
            <a:pathLst>
              <a:path w="5379145" h="3583855">
                <a:moveTo>
                  <a:pt x="0" y="0"/>
                </a:moveTo>
                <a:lnTo>
                  <a:pt x="5379145" y="0"/>
                </a:lnTo>
                <a:lnTo>
                  <a:pt x="5379145" y="3583856"/>
                </a:lnTo>
                <a:lnTo>
                  <a:pt x="0" y="358385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" name="fishing-1686060946">
            <a:hlinkClick r:id="" action="ppaction://media"/>
            <a:extLst>
              <a:ext uri="{FF2B5EF4-FFF2-40B4-BE49-F238E27FC236}">
                <a16:creationId xmlns:a16="http://schemas.microsoft.com/office/drawing/2014/main" id="{AEA9D6A1-838E-47F8-96F9-015F8C28F5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861550" y="688975"/>
            <a:ext cx="406400" cy="406400"/>
          </a:xfrm>
          <a:prstGeom prst="rect">
            <a:avLst/>
          </a:prstGeom>
        </p:spPr>
      </p:pic>
      <p:pic>
        <p:nvPicPr>
          <p:cNvPr id="4" name="Peter-often-goes-fishing-with-1686060959">
            <a:hlinkClick r:id="" action="ppaction://media"/>
            <a:extLst>
              <a:ext uri="{FF2B5EF4-FFF2-40B4-BE49-F238E27FC236}">
                <a16:creationId xmlns:a16="http://schemas.microsoft.com/office/drawing/2014/main" id="{AA01076A-58B8-43F1-A1A0-C6B5685A569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055225" y="5511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2345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Nhóm 4">
            <a:extLst>
              <a:ext uri="{FF2B5EF4-FFF2-40B4-BE49-F238E27FC236}">
                <a16:creationId xmlns:a16="http://schemas.microsoft.com/office/drawing/2014/main" id="{16AC3611-9831-42F5-A39D-A92D4FF07B70}"/>
              </a:ext>
            </a:extLst>
          </p:cNvPr>
          <p:cNvGrpSpPr/>
          <p:nvPr/>
        </p:nvGrpSpPr>
        <p:grpSpPr>
          <a:xfrm>
            <a:off x="7332044" y="1152913"/>
            <a:ext cx="3193081" cy="971161"/>
            <a:chOff x="7332044" y="1152913"/>
            <a:chExt cx="3193081" cy="971161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721A75D1-7548-4B5D-84F6-84C89591040D}"/>
                </a:ext>
              </a:extLst>
            </p:cNvPr>
            <p:cNvSpPr/>
            <p:nvPr/>
          </p:nvSpPr>
          <p:spPr>
            <a:xfrm>
              <a:off x="7332044" y="1152913"/>
              <a:ext cx="3193081" cy="971161"/>
            </a:xfrm>
            <a:custGeom>
              <a:avLst/>
              <a:gdLst/>
              <a:ahLst/>
              <a:cxnLst/>
              <a:rect l="l" t="t" r="r" b="b"/>
              <a:pathLst>
                <a:path w="6416344" h="1408922">
                  <a:moveTo>
                    <a:pt x="0" y="0"/>
                  </a:moveTo>
                  <a:lnTo>
                    <a:pt x="6416343" y="0"/>
                  </a:lnTo>
                  <a:lnTo>
                    <a:pt x="6416343" y="1408922"/>
                  </a:lnTo>
                  <a:lnTo>
                    <a:pt x="0" y="14089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" name="Hình chữ nhật 6">
              <a:extLst>
                <a:ext uri="{FF2B5EF4-FFF2-40B4-BE49-F238E27FC236}">
                  <a16:creationId xmlns:a16="http://schemas.microsoft.com/office/drawing/2014/main" id="{0EE64FAC-2408-428E-84A1-D616E2B1FEC2}"/>
                </a:ext>
              </a:extLst>
            </p:cNvPr>
            <p:cNvSpPr/>
            <p:nvPr/>
          </p:nvSpPr>
          <p:spPr>
            <a:xfrm>
              <a:off x="7591425" y="1257300"/>
              <a:ext cx="2724150" cy="6286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538D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jogging</a:t>
              </a:r>
            </a:p>
          </p:txBody>
        </p:sp>
      </p:grp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4FF9C8D3-EECA-4567-A0EE-8CD69F71EF99}"/>
              </a:ext>
            </a:extLst>
          </p:cNvPr>
          <p:cNvSpPr txBox="1"/>
          <p:nvPr/>
        </p:nvSpPr>
        <p:spPr>
          <a:xfrm>
            <a:off x="428625" y="5505450"/>
            <a:ext cx="101631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Jogging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our favorite activity in the morning.</a:t>
            </a:r>
          </a:p>
        </p:txBody>
      </p:sp>
      <p:sp>
        <p:nvSpPr>
          <p:cNvPr id="11" name="Hình chữ nhật 10">
            <a:extLst>
              <a:ext uri="{FF2B5EF4-FFF2-40B4-BE49-F238E27FC236}">
                <a16:creationId xmlns:a16="http://schemas.microsoft.com/office/drawing/2014/main" id="{13741E7F-3046-414C-9C1F-3D90AD180049}"/>
              </a:ext>
            </a:extLst>
          </p:cNvPr>
          <p:cNvSpPr/>
          <p:nvPr/>
        </p:nvSpPr>
        <p:spPr>
          <a:xfrm>
            <a:off x="7238999" y="2238375"/>
            <a:ext cx="3381375" cy="6286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0" i="0" dirty="0">
                <a:solidFill>
                  <a:schemeClr val="accent2">
                    <a:lumMod val="50000"/>
                  </a:schemeClr>
                </a:solidFill>
                <a:effectLst/>
                <a:latin typeface="Helvetica" panose="020B0604020202020204" pitchFamily="34" charset="0"/>
              </a:rPr>
              <a:t>(</a:t>
            </a:r>
            <a:r>
              <a:rPr lang="en-US" sz="4000" i="0" dirty="0">
                <a:solidFill>
                  <a:schemeClr val="accent2">
                    <a:lumMod val="50000"/>
                  </a:schemeClr>
                </a:solidFill>
                <a:effectLst/>
                <a:latin typeface="Helvetica" panose="020B0604020202020204" pitchFamily="34" charset="0"/>
              </a:rPr>
              <a:t>v) 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Helvetica" panose="020B0604020202020204" pitchFamily="34" charset="0"/>
              </a:rPr>
              <a:t>/ˈ</a:t>
            </a:r>
            <a:r>
              <a:rPr lang="en-US" sz="4000" dirty="0" err="1">
                <a:solidFill>
                  <a:schemeClr val="accent2">
                    <a:lumMod val="50000"/>
                  </a:schemeClr>
                </a:solidFill>
                <a:latin typeface="Helvetica" panose="020B0604020202020204" pitchFamily="34" charset="0"/>
              </a:rPr>
              <a:t>dʒɒɡɪŋ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Helvetica" panose="020B0604020202020204" pitchFamily="34" charset="0"/>
              </a:rPr>
              <a:t>/</a:t>
            </a:r>
          </a:p>
        </p:txBody>
      </p:sp>
      <p:sp>
        <p:nvSpPr>
          <p:cNvPr id="12" name="Hình chữ nhật 11">
            <a:extLst>
              <a:ext uri="{FF2B5EF4-FFF2-40B4-BE49-F238E27FC236}">
                <a16:creationId xmlns:a16="http://schemas.microsoft.com/office/drawing/2014/main" id="{5693D122-933E-4313-AAC8-0A951ED99BA6}"/>
              </a:ext>
            </a:extLst>
          </p:cNvPr>
          <p:cNvSpPr/>
          <p:nvPr/>
        </p:nvSpPr>
        <p:spPr>
          <a:xfrm>
            <a:off x="7715251" y="3019425"/>
            <a:ext cx="2247900" cy="571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Chạy</a:t>
            </a:r>
            <a:r>
              <a:rPr lang="en-US" sz="28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endParaRPr lang="en-US" sz="2800" i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Hình chữ nhật 12">
            <a:extLst>
              <a:ext uri="{FF2B5EF4-FFF2-40B4-BE49-F238E27FC236}">
                <a16:creationId xmlns:a16="http://schemas.microsoft.com/office/drawing/2014/main" id="{9B3B2553-BA98-4EB2-9BDF-711512E3C3C0}"/>
              </a:ext>
            </a:extLst>
          </p:cNvPr>
          <p:cNvSpPr/>
          <p:nvPr/>
        </p:nvSpPr>
        <p:spPr>
          <a:xfrm>
            <a:off x="0" y="6000749"/>
            <a:ext cx="10506075" cy="4476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Chạy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tôi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buổi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725B586F-41F5-467E-A146-65D3A32D469B}"/>
              </a:ext>
            </a:extLst>
          </p:cNvPr>
          <p:cNvSpPr/>
          <p:nvPr/>
        </p:nvSpPr>
        <p:spPr>
          <a:xfrm>
            <a:off x="408167" y="1051892"/>
            <a:ext cx="6797703" cy="4464325"/>
          </a:xfrm>
          <a:custGeom>
            <a:avLst/>
            <a:gdLst/>
            <a:ahLst/>
            <a:cxnLst/>
            <a:rect l="l" t="t" r="r" b="b"/>
            <a:pathLst>
              <a:path w="5331997" h="3552443">
                <a:moveTo>
                  <a:pt x="0" y="0"/>
                </a:moveTo>
                <a:lnTo>
                  <a:pt x="5331997" y="0"/>
                </a:lnTo>
                <a:lnTo>
                  <a:pt x="5331997" y="3552443"/>
                </a:lnTo>
                <a:lnTo>
                  <a:pt x="0" y="355244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" name="Jogging-is-our-favorite-activi1686061007">
            <a:hlinkClick r:id="" action="ppaction://media"/>
            <a:extLst>
              <a:ext uri="{FF2B5EF4-FFF2-40B4-BE49-F238E27FC236}">
                <a16:creationId xmlns:a16="http://schemas.microsoft.com/office/drawing/2014/main" id="{A2659CA9-0ADF-4D39-A9FA-BA7213613E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89950" y="5003800"/>
            <a:ext cx="406400" cy="406400"/>
          </a:xfrm>
          <a:prstGeom prst="rect">
            <a:avLst/>
          </a:prstGeom>
        </p:spPr>
      </p:pic>
      <p:pic>
        <p:nvPicPr>
          <p:cNvPr id="4" name="jogging-1686060988">
            <a:hlinkClick r:id="" action="ppaction://media"/>
            <a:extLst>
              <a:ext uri="{FF2B5EF4-FFF2-40B4-BE49-F238E27FC236}">
                <a16:creationId xmlns:a16="http://schemas.microsoft.com/office/drawing/2014/main" id="{6A58AFC2-1596-451A-AF29-4145CBF491B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950450" y="558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8878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Nhóm 4">
            <a:extLst>
              <a:ext uri="{FF2B5EF4-FFF2-40B4-BE49-F238E27FC236}">
                <a16:creationId xmlns:a16="http://schemas.microsoft.com/office/drawing/2014/main" id="{22C67F6F-2249-4BB5-BC8D-5858F15FD632}"/>
              </a:ext>
            </a:extLst>
          </p:cNvPr>
          <p:cNvGrpSpPr/>
          <p:nvPr/>
        </p:nvGrpSpPr>
        <p:grpSpPr>
          <a:xfrm>
            <a:off x="7332044" y="1152913"/>
            <a:ext cx="3193081" cy="971161"/>
            <a:chOff x="7332044" y="1152913"/>
            <a:chExt cx="3193081" cy="971161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721A75D1-7548-4B5D-84F6-84C89591040D}"/>
                </a:ext>
              </a:extLst>
            </p:cNvPr>
            <p:cNvSpPr/>
            <p:nvPr/>
          </p:nvSpPr>
          <p:spPr>
            <a:xfrm>
              <a:off x="7332044" y="1152913"/>
              <a:ext cx="3193081" cy="971161"/>
            </a:xfrm>
            <a:custGeom>
              <a:avLst/>
              <a:gdLst/>
              <a:ahLst/>
              <a:cxnLst/>
              <a:rect l="l" t="t" r="r" b="b"/>
              <a:pathLst>
                <a:path w="6416344" h="1408922">
                  <a:moveTo>
                    <a:pt x="0" y="0"/>
                  </a:moveTo>
                  <a:lnTo>
                    <a:pt x="6416343" y="0"/>
                  </a:lnTo>
                  <a:lnTo>
                    <a:pt x="6416343" y="1408922"/>
                  </a:lnTo>
                  <a:lnTo>
                    <a:pt x="0" y="14089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" name="Hình chữ nhật 6">
              <a:extLst>
                <a:ext uri="{FF2B5EF4-FFF2-40B4-BE49-F238E27FC236}">
                  <a16:creationId xmlns:a16="http://schemas.microsoft.com/office/drawing/2014/main" id="{0EE64FAC-2408-428E-84A1-D616E2B1FEC2}"/>
                </a:ext>
              </a:extLst>
            </p:cNvPr>
            <p:cNvSpPr/>
            <p:nvPr/>
          </p:nvSpPr>
          <p:spPr>
            <a:xfrm>
              <a:off x="7419974" y="1381125"/>
              <a:ext cx="3057525" cy="4095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538D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rock climbing</a:t>
              </a:r>
            </a:p>
          </p:txBody>
        </p:sp>
      </p:grp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4FF9C8D3-EECA-4567-A0EE-8CD69F71EF99}"/>
              </a:ext>
            </a:extLst>
          </p:cNvPr>
          <p:cNvSpPr txBox="1"/>
          <p:nvPr/>
        </p:nvSpPr>
        <p:spPr>
          <a:xfrm>
            <a:off x="428625" y="5505450"/>
            <a:ext cx="106394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Rock climbing 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a dangerous activity; however , he likes it.</a:t>
            </a:r>
          </a:p>
        </p:txBody>
      </p:sp>
      <p:sp>
        <p:nvSpPr>
          <p:cNvPr id="11" name="Hình chữ nhật 10">
            <a:extLst>
              <a:ext uri="{FF2B5EF4-FFF2-40B4-BE49-F238E27FC236}">
                <a16:creationId xmlns:a16="http://schemas.microsoft.com/office/drawing/2014/main" id="{13741E7F-3046-414C-9C1F-3D90AD180049}"/>
              </a:ext>
            </a:extLst>
          </p:cNvPr>
          <p:cNvSpPr/>
          <p:nvPr/>
        </p:nvSpPr>
        <p:spPr>
          <a:xfrm>
            <a:off x="7372349" y="2152650"/>
            <a:ext cx="3419476" cy="6286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0" i="0" dirty="0">
                <a:solidFill>
                  <a:schemeClr val="accent2">
                    <a:lumMod val="50000"/>
                  </a:schemeClr>
                </a:solidFill>
                <a:effectLst/>
                <a:latin typeface="Helvetica" panose="020B0604020202020204" pitchFamily="34" charset="0"/>
              </a:rPr>
              <a:t>(</a:t>
            </a:r>
            <a:r>
              <a:rPr lang="en-US" sz="3200" i="0" dirty="0">
                <a:solidFill>
                  <a:schemeClr val="accent2">
                    <a:lumMod val="50000"/>
                  </a:schemeClr>
                </a:solidFill>
                <a:effectLst/>
                <a:latin typeface="Helvetica" panose="020B0604020202020204" pitchFamily="34" charset="0"/>
              </a:rPr>
              <a:t>n) /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Helvetica" panose="020B0604020202020204" pitchFamily="34" charset="0"/>
              </a:rPr>
              <a:t>rɒk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Helvetica" panose="020B0604020202020204" pitchFamily="34" charset="0"/>
              </a:rPr>
              <a:t> ˈ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Helvetica" panose="020B0604020202020204" pitchFamily="34" charset="0"/>
              </a:rPr>
              <a:t>klaɪmɪŋ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Helvetica" panose="020B0604020202020204" pitchFamily="34" charset="0"/>
              </a:rPr>
              <a:t>/</a:t>
            </a:r>
          </a:p>
        </p:txBody>
      </p:sp>
      <p:sp>
        <p:nvSpPr>
          <p:cNvPr id="12" name="Hình chữ nhật 11">
            <a:extLst>
              <a:ext uri="{FF2B5EF4-FFF2-40B4-BE49-F238E27FC236}">
                <a16:creationId xmlns:a16="http://schemas.microsoft.com/office/drawing/2014/main" id="{5693D122-933E-4313-AAC8-0A951ED99BA6}"/>
              </a:ext>
            </a:extLst>
          </p:cNvPr>
          <p:cNvSpPr/>
          <p:nvPr/>
        </p:nvSpPr>
        <p:spPr>
          <a:xfrm>
            <a:off x="7715251" y="3019425"/>
            <a:ext cx="2247900" cy="571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Leo </a:t>
            </a:r>
            <a:r>
              <a:rPr lang="en-US" sz="28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núi</a:t>
            </a:r>
            <a:endParaRPr lang="en-US" sz="2800" i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Hình chữ nhật 12">
            <a:extLst>
              <a:ext uri="{FF2B5EF4-FFF2-40B4-BE49-F238E27FC236}">
                <a16:creationId xmlns:a16="http://schemas.microsoft.com/office/drawing/2014/main" id="{9B3B2553-BA98-4EB2-9BDF-711512E3C3C0}"/>
              </a:ext>
            </a:extLst>
          </p:cNvPr>
          <p:cNvSpPr/>
          <p:nvPr/>
        </p:nvSpPr>
        <p:spPr>
          <a:xfrm>
            <a:off x="200025" y="6057899"/>
            <a:ext cx="10506075" cy="4476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Leo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núi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hiểm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tuy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anh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3F6FEC34-D22E-416E-ABFF-53A451C9CFF5}"/>
              </a:ext>
            </a:extLst>
          </p:cNvPr>
          <p:cNvSpPr/>
          <p:nvPr/>
        </p:nvSpPr>
        <p:spPr>
          <a:xfrm>
            <a:off x="466725" y="1114424"/>
            <a:ext cx="6724650" cy="4410075"/>
          </a:xfrm>
          <a:custGeom>
            <a:avLst/>
            <a:gdLst/>
            <a:ahLst/>
            <a:cxnLst/>
            <a:rect l="l" t="t" r="r" b="b"/>
            <a:pathLst>
              <a:path w="12352120" h="8229600">
                <a:moveTo>
                  <a:pt x="0" y="0"/>
                </a:moveTo>
                <a:lnTo>
                  <a:pt x="12352120" y="0"/>
                </a:lnTo>
                <a:lnTo>
                  <a:pt x="1235212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" name="Rock-climbing-is-a-dangerous-a1686061051">
            <a:hlinkClick r:id="" action="ppaction://media"/>
            <a:extLst>
              <a:ext uri="{FF2B5EF4-FFF2-40B4-BE49-F238E27FC236}">
                <a16:creationId xmlns:a16="http://schemas.microsoft.com/office/drawing/2014/main" id="{42CE4C96-4DE8-4422-9B26-236F013315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80425" y="4756150"/>
            <a:ext cx="406400" cy="406400"/>
          </a:xfrm>
          <a:prstGeom prst="rect">
            <a:avLst/>
          </a:prstGeom>
        </p:spPr>
      </p:pic>
      <p:pic>
        <p:nvPicPr>
          <p:cNvPr id="4" name="rock-climbing-1686061040">
            <a:hlinkClick r:id="" action="ppaction://media"/>
            <a:extLst>
              <a:ext uri="{FF2B5EF4-FFF2-40B4-BE49-F238E27FC236}">
                <a16:creationId xmlns:a16="http://schemas.microsoft.com/office/drawing/2014/main" id="{D27C47A0-B3BD-4EF7-877B-CD06695BFE0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26450" y="6350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279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Nhóm 4">
            <a:extLst>
              <a:ext uri="{FF2B5EF4-FFF2-40B4-BE49-F238E27FC236}">
                <a16:creationId xmlns:a16="http://schemas.microsoft.com/office/drawing/2014/main" id="{86A368E9-2DB0-4847-8CC2-0DA014E725CD}"/>
              </a:ext>
            </a:extLst>
          </p:cNvPr>
          <p:cNvGrpSpPr/>
          <p:nvPr/>
        </p:nvGrpSpPr>
        <p:grpSpPr>
          <a:xfrm>
            <a:off x="7332044" y="1152913"/>
            <a:ext cx="3193081" cy="971161"/>
            <a:chOff x="7332044" y="1152913"/>
            <a:chExt cx="3193081" cy="971161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721A75D1-7548-4B5D-84F6-84C89591040D}"/>
                </a:ext>
              </a:extLst>
            </p:cNvPr>
            <p:cNvSpPr/>
            <p:nvPr/>
          </p:nvSpPr>
          <p:spPr>
            <a:xfrm>
              <a:off x="7332044" y="1152913"/>
              <a:ext cx="3193081" cy="971161"/>
            </a:xfrm>
            <a:custGeom>
              <a:avLst/>
              <a:gdLst/>
              <a:ahLst/>
              <a:cxnLst/>
              <a:rect l="l" t="t" r="r" b="b"/>
              <a:pathLst>
                <a:path w="6416344" h="1408922">
                  <a:moveTo>
                    <a:pt x="0" y="0"/>
                  </a:moveTo>
                  <a:lnTo>
                    <a:pt x="6416343" y="0"/>
                  </a:lnTo>
                  <a:lnTo>
                    <a:pt x="6416343" y="1408922"/>
                  </a:lnTo>
                  <a:lnTo>
                    <a:pt x="0" y="14089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" name="Hình chữ nhật 6">
              <a:extLst>
                <a:ext uri="{FF2B5EF4-FFF2-40B4-BE49-F238E27FC236}">
                  <a16:creationId xmlns:a16="http://schemas.microsoft.com/office/drawing/2014/main" id="{0EE64FAC-2408-428E-84A1-D616E2B1FEC2}"/>
                </a:ext>
              </a:extLst>
            </p:cNvPr>
            <p:cNvSpPr/>
            <p:nvPr/>
          </p:nvSpPr>
          <p:spPr>
            <a:xfrm>
              <a:off x="7496175" y="1381125"/>
              <a:ext cx="2619376" cy="4095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538D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board game</a:t>
              </a:r>
            </a:p>
          </p:txBody>
        </p:sp>
      </p:grp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4FF9C8D3-EECA-4567-A0EE-8CD69F71EF99}"/>
              </a:ext>
            </a:extLst>
          </p:cNvPr>
          <p:cNvSpPr txBox="1"/>
          <p:nvPr/>
        </p:nvSpPr>
        <p:spPr>
          <a:xfrm>
            <a:off x="428625" y="5505450"/>
            <a:ext cx="106394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often play </a:t>
            </a:r>
            <a:r>
              <a:rPr lang="en-US" sz="28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board games 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my brother after school.</a:t>
            </a:r>
          </a:p>
        </p:txBody>
      </p:sp>
      <p:sp>
        <p:nvSpPr>
          <p:cNvPr id="11" name="Hình chữ nhật 10">
            <a:extLst>
              <a:ext uri="{FF2B5EF4-FFF2-40B4-BE49-F238E27FC236}">
                <a16:creationId xmlns:a16="http://schemas.microsoft.com/office/drawing/2014/main" id="{13741E7F-3046-414C-9C1F-3D90AD180049}"/>
              </a:ext>
            </a:extLst>
          </p:cNvPr>
          <p:cNvSpPr/>
          <p:nvPr/>
        </p:nvSpPr>
        <p:spPr>
          <a:xfrm>
            <a:off x="7372349" y="2152650"/>
            <a:ext cx="3419476" cy="6286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0" i="0" dirty="0">
                <a:solidFill>
                  <a:schemeClr val="accent2">
                    <a:lumMod val="50000"/>
                  </a:schemeClr>
                </a:solidFill>
                <a:effectLst/>
                <a:latin typeface="Helvetica" panose="020B0604020202020204" pitchFamily="34" charset="0"/>
              </a:rPr>
              <a:t>(</a:t>
            </a:r>
            <a:r>
              <a:rPr lang="en-US" sz="3200" i="0" dirty="0">
                <a:solidFill>
                  <a:schemeClr val="accent2">
                    <a:lumMod val="50000"/>
                  </a:schemeClr>
                </a:solidFill>
                <a:effectLst/>
                <a:latin typeface="Helvetica" panose="020B0604020202020204" pitchFamily="34" charset="0"/>
              </a:rPr>
              <a:t>n) /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Helvetica" panose="020B0604020202020204" pitchFamily="34" charset="0"/>
              </a:rPr>
              <a:t>ˈ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Helvetica" panose="020B0604020202020204" pitchFamily="34" charset="0"/>
              </a:rPr>
              <a:t>bɔːd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Helvetica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Helvetica" panose="020B0604020202020204" pitchFamily="34" charset="0"/>
              </a:rPr>
              <a:t>ɡeɪm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Helvetica" panose="020B0604020202020204" pitchFamily="34" charset="0"/>
              </a:rPr>
              <a:t>/</a:t>
            </a:r>
          </a:p>
        </p:txBody>
      </p:sp>
      <p:sp>
        <p:nvSpPr>
          <p:cNvPr id="12" name="Hình chữ nhật 11">
            <a:extLst>
              <a:ext uri="{FF2B5EF4-FFF2-40B4-BE49-F238E27FC236}">
                <a16:creationId xmlns:a16="http://schemas.microsoft.com/office/drawing/2014/main" id="{5693D122-933E-4313-AAC8-0A951ED99BA6}"/>
              </a:ext>
            </a:extLst>
          </p:cNvPr>
          <p:cNvSpPr/>
          <p:nvPr/>
        </p:nvSpPr>
        <p:spPr>
          <a:xfrm>
            <a:off x="7715250" y="3019425"/>
            <a:ext cx="3505199" cy="571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28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28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28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cờ</a:t>
            </a:r>
            <a:r>
              <a:rPr lang="en-US" sz="28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3" name="Hình chữ nhật 12">
            <a:extLst>
              <a:ext uri="{FF2B5EF4-FFF2-40B4-BE49-F238E27FC236}">
                <a16:creationId xmlns:a16="http://schemas.microsoft.com/office/drawing/2014/main" id="{9B3B2553-BA98-4EB2-9BDF-711512E3C3C0}"/>
              </a:ext>
            </a:extLst>
          </p:cNvPr>
          <p:cNvSpPr/>
          <p:nvPr/>
        </p:nvSpPr>
        <p:spPr>
          <a:xfrm>
            <a:off x="200025" y="6057899"/>
            <a:ext cx="11296650" cy="4476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Tôi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phẳng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tôi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8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17BCCE97-0F55-4B70-8C45-28B5DD75DADA}"/>
              </a:ext>
            </a:extLst>
          </p:cNvPr>
          <p:cNvSpPr/>
          <p:nvPr/>
        </p:nvSpPr>
        <p:spPr>
          <a:xfrm>
            <a:off x="533400" y="1095375"/>
            <a:ext cx="6686549" cy="4248149"/>
          </a:xfrm>
          <a:custGeom>
            <a:avLst/>
            <a:gdLst/>
            <a:ahLst/>
            <a:cxnLst/>
            <a:rect l="l" t="t" r="r" b="b"/>
            <a:pathLst>
              <a:path w="12282985" h="8229600">
                <a:moveTo>
                  <a:pt x="0" y="0"/>
                </a:moveTo>
                <a:lnTo>
                  <a:pt x="12282985" y="0"/>
                </a:lnTo>
                <a:lnTo>
                  <a:pt x="1228298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" name="I-often-play-board-games-with-1686061096">
            <a:hlinkClick r:id="" action="ppaction://media"/>
            <a:extLst>
              <a:ext uri="{FF2B5EF4-FFF2-40B4-BE49-F238E27FC236}">
                <a16:creationId xmlns:a16="http://schemas.microsoft.com/office/drawing/2014/main" id="{2CCF4563-2F2B-4CEF-9C1C-19F583909E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099675" y="5222875"/>
            <a:ext cx="406400" cy="406400"/>
          </a:xfrm>
          <a:prstGeom prst="rect">
            <a:avLst/>
          </a:prstGeom>
        </p:spPr>
      </p:pic>
      <p:pic>
        <p:nvPicPr>
          <p:cNvPr id="4" name="board-game-1686061087">
            <a:hlinkClick r:id="" action="ppaction://media"/>
            <a:extLst>
              <a:ext uri="{FF2B5EF4-FFF2-40B4-BE49-F238E27FC236}">
                <a16:creationId xmlns:a16="http://schemas.microsoft.com/office/drawing/2014/main" id="{BB6BE942-2192-4648-9263-981084B0A9E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217025" y="5778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9450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</TotalTime>
  <Words>721</Words>
  <Application>Microsoft Office PowerPoint</Application>
  <PresentationFormat>Widescreen</PresentationFormat>
  <Paragraphs>154</Paragraphs>
  <Slides>26</Slides>
  <Notes>2</Notes>
  <HiddenSlides>0</HiddenSlides>
  <MMClips>28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7" baseType="lpstr">
      <vt:lpstr>.VnBlack</vt:lpstr>
      <vt:lpstr>Arial</vt:lpstr>
      <vt:lpstr>Calibri</vt:lpstr>
      <vt:lpstr>Calibri Light</vt:lpstr>
      <vt:lpstr>Constantia</vt:lpstr>
      <vt:lpstr>Contastia</vt:lpstr>
      <vt:lpstr>Helvetica</vt:lpstr>
      <vt:lpstr>HL Brush 1BK</vt:lpstr>
      <vt:lpstr>Roboto</vt:lpstr>
      <vt:lpstr>Times New Roman</vt:lpstr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user822</dc:creator>
  <cp:lastModifiedBy>DELL</cp:lastModifiedBy>
  <cp:revision>12</cp:revision>
  <dcterms:created xsi:type="dcterms:W3CDTF">2023-05-23T12:57:43Z</dcterms:created>
  <dcterms:modified xsi:type="dcterms:W3CDTF">2023-09-04T08:47:47Z</dcterms:modified>
</cp:coreProperties>
</file>