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6" r:id="rId2"/>
    <p:sldId id="269" r:id="rId3"/>
    <p:sldId id="272" r:id="rId4"/>
    <p:sldId id="271" r:id="rId5"/>
    <p:sldId id="270" r:id="rId6"/>
    <p:sldId id="258" r:id="rId7"/>
    <p:sldId id="257" r:id="rId8"/>
    <p:sldId id="308" r:id="rId9"/>
    <p:sldId id="273" r:id="rId10"/>
    <p:sldId id="745" r:id="rId11"/>
    <p:sldId id="746" r:id="rId12"/>
    <p:sldId id="747" r:id="rId13"/>
    <p:sldId id="744" r:id="rId14"/>
    <p:sldId id="748" r:id="rId15"/>
    <p:sldId id="310" r:id="rId16"/>
    <p:sldId id="743" r:id="rId17"/>
    <p:sldId id="742" r:id="rId18"/>
    <p:sldId id="260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4EE"/>
    <a:srgbClr val="F6F1E8"/>
    <a:srgbClr val="F3D79F"/>
    <a:srgbClr val="F2D498"/>
    <a:srgbClr val="FAEED6"/>
    <a:srgbClr val="F8E8C8"/>
    <a:srgbClr val="FBF1DE"/>
    <a:srgbClr val="D2EDCB"/>
    <a:srgbClr val="CFEBC7"/>
    <a:srgbClr val="A1E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AN TRUONG" userId="2f7aa76f2aa0829c" providerId="LiveId" clId="{7DC8F954-DC22-4362-961B-0152BFCAE190}"/>
    <pc:docChg chg="undo redo custSel addSld delSld modSld sldOrd modMainMaster">
      <pc:chgData name="XUAN TRUONG" userId="2f7aa76f2aa0829c" providerId="LiveId" clId="{7DC8F954-DC22-4362-961B-0152BFCAE190}" dt="2024-10-24T09:25:24.305" v="4617" actId="1076"/>
      <pc:docMkLst>
        <pc:docMk/>
      </pc:docMkLst>
      <pc:sldChg chg="addSp delSp modSp new mod ord setBg delAnim modAnim">
        <pc:chgData name="XUAN TRUONG" userId="2f7aa76f2aa0829c" providerId="LiveId" clId="{7DC8F954-DC22-4362-961B-0152BFCAE190}" dt="2024-10-24T08:00:05.928" v="3978"/>
        <pc:sldMkLst>
          <pc:docMk/>
          <pc:sldMk cId="1921139916" sldId="257"/>
        </pc:sldMkLst>
        <pc:spChg chg="del">
          <ac:chgData name="XUAN TRUONG" userId="2f7aa76f2aa0829c" providerId="LiveId" clId="{7DC8F954-DC22-4362-961B-0152BFCAE190}" dt="2024-10-23T10:20:05.144" v="1" actId="478"/>
          <ac:spMkLst>
            <pc:docMk/>
            <pc:sldMk cId="1921139916" sldId="257"/>
            <ac:spMk id="2" creationId="{5D74E507-4BE1-6BA2-82A8-D804D35B1745}"/>
          </ac:spMkLst>
        </pc:spChg>
        <pc:spChg chg="del">
          <ac:chgData name="XUAN TRUONG" userId="2f7aa76f2aa0829c" providerId="LiveId" clId="{7DC8F954-DC22-4362-961B-0152BFCAE190}" dt="2024-10-23T10:20:05.144" v="1" actId="478"/>
          <ac:spMkLst>
            <pc:docMk/>
            <pc:sldMk cId="1921139916" sldId="257"/>
            <ac:spMk id="3" creationId="{1DF61B46-B6E4-E173-567A-BFC96D807757}"/>
          </ac:spMkLst>
        </pc:spChg>
        <pc:spChg chg="mod">
          <ac:chgData name="XUAN TRUONG" userId="2f7aa76f2aa0829c" providerId="LiveId" clId="{7DC8F954-DC22-4362-961B-0152BFCAE190}" dt="2024-10-23T10:20:56.601" v="2"/>
          <ac:spMkLst>
            <pc:docMk/>
            <pc:sldMk cId="1921139916" sldId="257"/>
            <ac:spMk id="7" creationId="{2794353F-C8B9-A47C-1C72-3B68AC20428C}"/>
          </ac:spMkLst>
        </pc:spChg>
        <pc:spChg chg="mod">
          <ac:chgData name="XUAN TRUONG" userId="2f7aa76f2aa0829c" providerId="LiveId" clId="{7DC8F954-DC22-4362-961B-0152BFCAE190}" dt="2024-10-23T10:20:56.601" v="2"/>
          <ac:spMkLst>
            <pc:docMk/>
            <pc:sldMk cId="1921139916" sldId="257"/>
            <ac:spMk id="9" creationId="{282D451F-4A0B-9E61-9634-8D948A109584}"/>
          </ac:spMkLst>
        </pc:spChg>
        <pc:spChg chg="add del mod">
          <ac:chgData name="XUAN TRUONG" userId="2f7aa76f2aa0829c" providerId="LiveId" clId="{7DC8F954-DC22-4362-961B-0152BFCAE190}" dt="2024-10-23T10:21:52.013" v="5" actId="478"/>
          <ac:spMkLst>
            <pc:docMk/>
            <pc:sldMk cId="1921139916" sldId="257"/>
            <ac:spMk id="17" creationId="{E960FCCD-776A-B5FC-BAB7-B0B9A32C584D}"/>
          </ac:spMkLst>
        </pc:spChg>
        <pc:spChg chg="add del mod">
          <ac:chgData name="XUAN TRUONG" userId="2f7aa76f2aa0829c" providerId="LiveId" clId="{7DC8F954-DC22-4362-961B-0152BFCAE190}" dt="2024-10-23T10:21:52.013" v="5" actId="478"/>
          <ac:spMkLst>
            <pc:docMk/>
            <pc:sldMk cId="1921139916" sldId="257"/>
            <ac:spMk id="18" creationId="{FE83B099-3881-C820-1798-BE2C3F469954}"/>
          </ac:spMkLst>
        </pc:spChg>
        <pc:spChg chg="add del mod">
          <ac:chgData name="XUAN TRUONG" userId="2f7aa76f2aa0829c" providerId="LiveId" clId="{7DC8F954-DC22-4362-961B-0152BFCAE190}" dt="2024-10-23T15:33:08.923" v="895" actId="478"/>
          <ac:spMkLst>
            <pc:docMk/>
            <pc:sldMk cId="1921139916" sldId="257"/>
            <ac:spMk id="20" creationId="{E2B8FD40-F97F-B3AC-D06D-9C930D9F967F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1" creationId="{2B8C7BE1-F000-9C9C-D1D0-D6360E0E89A0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2" creationId="{81F98DAC-C5A8-15ED-2B57-06A0BC181759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3" creationId="{19205661-71C1-D073-3D2B-7A029EEBB2EC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4" creationId="{18F58A54-B68C-F1FC-7E2C-2B8CDF311F4E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5" creationId="{08D6B54E-7B16-561B-B6CD-43726015FF8D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6" creationId="{8433F382-05E7-A2AC-93E7-FDE769B9032B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7" creationId="{A3C9D478-9E1D-174B-D48F-0FBBD14B1477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8" creationId="{29409ECA-DE17-7FBD-0079-187AA78F9BEE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29" creationId="{25849990-EC08-88DC-A9DB-09F5532CACE6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30" creationId="{57907F53-55AC-B07D-874F-C583AA021B68}"/>
          </ac:spMkLst>
        </pc:spChg>
        <pc:spChg chg="add mod">
          <ac:chgData name="XUAN TRUONG" userId="2f7aa76f2aa0829c" providerId="LiveId" clId="{7DC8F954-DC22-4362-961B-0152BFCAE190}" dt="2024-10-23T15:33:25.640" v="902" actId="1076"/>
          <ac:spMkLst>
            <pc:docMk/>
            <pc:sldMk cId="1921139916" sldId="257"/>
            <ac:spMk id="31" creationId="{FDC3C84C-E9AB-52B8-0C92-F4255B4E99F0}"/>
          </ac:spMkLst>
        </pc:spChg>
        <pc:spChg chg="add mod">
          <ac:chgData name="XUAN TRUONG" userId="2f7aa76f2aa0829c" providerId="LiveId" clId="{7DC8F954-DC22-4362-961B-0152BFCAE190}" dt="2024-10-23T23:18:15.230" v="2036" actId="1076"/>
          <ac:spMkLst>
            <pc:docMk/>
            <pc:sldMk cId="1921139916" sldId="257"/>
            <ac:spMk id="34" creationId="{560D8F44-E702-0DF6-C42A-A43628B93FC3}"/>
          </ac:spMkLst>
        </pc:spChg>
        <pc:spChg chg="add mod">
          <ac:chgData name="XUAN TRUONG" userId="2f7aa76f2aa0829c" providerId="LiveId" clId="{7DC8F954-DC22-4362-961B-0152BFCAE190}" dt="2024-10-23T23:21:24.990" v="2091" actId="1076"/>
          <ac:spMkLst>
            <pc:docMk/>
            <pc:sldMk cId="1921139916" sldId="257"/>
            <ac:spMk id="35" creationId="{E35CA8BF-227B-ADE0-F3F7-E1148C9CC403}"/>
          </ac:spMkLst>
        </pc:spChg>
        <pc:spChg chg="add del mod">
          <ac:chgData name="XUAN TRUONG" userId="2f7aa76f2aa0829c" providerId="LiveId" clId="{7DC8F954-DC22-4362-961B-0152BFCAE190}" dt="2024-10-23T23:57:56.268" v="2131" actId="478"/>
          <ac:spMkLst>
            <pc:docMk/>
            <pc:sldMk cId="1921139916" sldId="257"/>
            <ac:spMk id="36" creationId="{B6DD83E9-7F1E-3EAE-6E04-3D866045E752}"/>
          </ac:spMkLst>
        </pc:spChg>
        <pc:grpChg chg="add del mod">
          <ac:chgData name="XUAN TRUONG" userId="2f7aa76f2aa0829c" providerId="LiveId" clId="{7DC8F954-DC22-4362-961B-0152BFCAE190}" dt="2024-10-23T10:21:52.013" v="5" actId="478"/>
          <ac:grpSpMkLst>
            <pc:docMk/>
            <pc:sldMk cId="1921139916" sldId="257"/>
            <ac:grpSpMk id="6" creationId="{5DD78998-EA5C-76D1-1E2B-4BF2E5DA5BAA}"/>
          </ac:grpSpMkLst>
        </pc:grpChg>
        <pc:grpChg chg="add del mod">
          <ac:chgData name="XUAN TRUONG" userId="2f7aa76f2aa0829c" providerId="LiveId" clId="{7DC8F954-DC22-4362-961B-0152BFCAE190}" dt="2024-10-23T10:21:52.013" v="5" actId="478"/>
          <ac:grpSpMkLst>
            <pc:docMk/>
            <pc:sldMk cId="1921139916" sldId="257"/>
            <ac:grpSpMk id="8" creationId="{2288A636-9708-B890-0B18-DDE8308709E3}"/>
          </ac:grpSpMkLst>
        </pc:grpChg>
        <pc:graphicFrameChg chg="add del mod">
          <ac:chgData name="XUAN TRUONG" userId="2f7aa76f2aa0829c" providerId="LiveId" clId="{7DC8F954-DC22-4362-961B-0152BFCAE190}" dt="2024-10-23T10:22:00.437" v="8"/>
          <ac:graphicFrameMkLst>
            <pc:docMk/>
            <pc:sldMk cId="1921139916" sldId="257"/>
            <ac:graphicFrameMk id="19" creationId="{573D2C8C-27D3-F82A-1CD6-730D2D01408D}"/>
          </ac:graphicFrameMkLst>
        </pc:graphicFrameChg>
        <pc:graphicFrameChg chg="add del mod">
          <ac:chgData name="XUAN TRUONG" userId="2f7aa76f2aa0829c" providerId="LiveId" clId="{7DC8F954-DC22-4362-961B-0152BFCAE190}" dt="2024-10-23T15:33:33.846" v="905"/>
          <ac:graphicFrameMkLst>
            <pc:docMk/>
            <pc:sldMk cId="1921139916" sldId="257"/>
            <ac:graphicFrameMk id="32" creationId="{C7D1D90C-8317-4EF3-0D1F-109AFCAF5016}"/>
          </ac:graphicFrameMkLst>
        </pc:graphicFrame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4" creationId="{A2700845-CCCE-352A-064D-9E86BAE9BFEB}"/>
          </ac:picMkLst>
        </pc:pic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5" creationId="{230825B9-5E6C-CE86-7057-FD8894660C78}"/>
          </ac:picMkLst>
        </pc:pic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10" creationId="{1B677E86-BC5D-B72D-575A-2BAA1F7B0FEE}"/>
          </ac:picMkLst>
        </pc:pic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11" creationId="{B54CF522-A63E-0C08-4547-C6AD6A3AE23B}"/>
          </ac:picMkLst>
        </pc:pic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12" creationId="{6AD4C1B2-8AC5-4C50-E09C-120670667E2A}"/>
          </ac:picMkLst>
        </pc:pic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13" creationId="{05152695-9460-80A5-0E39-A3C4809787F5}"/>
          </ac:picMkLst>
        </pc:pic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14" creationId="{6F134316-BA16-EBE8-5EB2-D54B78CF8C0B}"/>
          </ac:picMkLst>
        </pc:pic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15" creationId="{4EF3E6C3-EDE4-D817-019B-60916CAF6DB5}"/>
          </ac:picMkLst>
        </pc:picChg>
        <pc:picChg chg="add del mod">
          <ac:chgData name="XUAN TRUONG" userId="2f7aa76f2aa0829c" providerId="LiveId" clId="{7DC8F954-DC22-4362-961B-0152BFCAE190}" dt="2024-10-23T10:21:52.013" v="5" actId="478"/>
          <ac:picMkLst>
            <pc:docMk/>
            <pc:sldMk cId="1921139916" sldId="257"/>
            <ac:picMk id="16" creationId="{CFB885ED-FBEC-A494-AB0C-5BBD921DBD2A}"/>
          </ac:picMkLst>
        </pc:picChg>
      </pc:sldChg>
      <pc:sldChg chg="addSp delSp modSp add mod ord setBg">
        <pc:chgData name="XUAN TRUONG" userId="2f7aa76f2aa0829c" providerId="LiveId" clId="{7DC8F954-DC22-4362-961B-0152BFCAE190}" dt="2024-10-23T15:46:09.598" v="1783" actId="20577"/>
        <pc:sldMkLst>
          <pc:docMk/>
          <pc:sldMk cId="0" sldId="258"/>
        </pc:sldMkLst>
        <pc:spChg chg="del">
          <ac:chgData name="XUAN TRUONG" userId="2f7aa76f2aa0829c" providerId="LiveId" clId="{7DC8F954-DC22-4362-961B-0152BFCAE190}" dt="2024-10-23T15:33:40.876" v="912" actId="478"/>
          <ac:spMkLst>
            <pc:docMk/>
            <pc:sldMk cId="0" sldId="258"/>
            <ac:spMk id="2" creationId="{00000000-0000-0000-0000-000000000000}"/>
          </ac:spMkLst>
        </pc:spChg>
        <pc:spChg chg="mod">
          <ac:chgData name="XUAN TRUONG" userId="2f7aa76f2aa0829c" providerId="LiveId" clId="{7DC8F954-DC22-4362-961B-0152BFCAE190}" dt="2024-10-23T15:45:29.577" v="167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XUAN TRUONG" userId="2f7aa76f2aa0829c" providerId="LiveId" clId="{7DC8F954-DC22-4362-961B-0152BFCAE190}" dt="2024-10-23T15:46:09.598" v="1783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XUAN TRUONG" userId="2f7aa76f2aa0829c" providerId="LiveId" clId="{7DC8F954-DC22-4362-961B-0152BFCAE190}" dt="2024-10-23T15:33:55.160" v="920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XUAN TRUONG" userId="2f7aa76f2aa0829c" providerId="LiveId" clId="{7DC8F954-DC22-4362-961B-0152BFCAE190}" dt="2024-10-23T15:33:40.313" v="911" actId="478"/>
          <ac:spMkLst>
            <pc:docMk/>
            <pc:sldMk cId="0" sldId="258"/>
            <ac:spMk id="6" creationId="{00000000-0000-0000-0000-000000000000}"/>
          </ac:spMkLst>
        </pc:spChg>
        <pc:spChg chg="del">
          <ac:chgData name="XUAN TRUONG" userId="2f7aa76f2aa0829c" providerId="LiveId" clId="{7DC8F954-DC22-4362-961B-0152BFCAE190}" dt="2024-10-23T15:33:43.837" v="916" actId="478"/>
          <ac:spMkLst>
            <pc:docMk/>
            <pc:sldMk cId="0" sldId="258"/>
            <ac:spMk id="7" creationId="{00000000-0000-0000-0000-000000000000}"/>
          </ac:spMkLst>
        </pc:spChg>
        <pc:spChg chg="del">
          <ac:chgData name="XUAN TRUONG" userId="2f7aa76f2aa0829c" providerId="LiveId" clId="{7DC8F954-DC22-4362-961B-0152BFCAE190}" dt="2024-10-23T15:33:43.177" v="915" actId="478"/>
          <ac:spMkLst>
            <pc:docMk/>
            <pc:sldMk cId="0" sldId="258"/>
            <ac:spMk id="8" creationId="{00000000-0000-0000-0000-000000000000}"/>
          </ac:spMkLst>
        </pc:spChg>
        <pc:spChg chg="del">
          <ac:chgData name="XUAN TRUONG" userId="2f7aa76f2aa0829c" providerId="LiveId" clId="{7DC8F954-DC22-4362-961B-0152BFCAE190}" dt="2024-10-23T15:33:41.764" v="913" actId="478"/>
          <ac:spMkLst>
            <pc:docMk/>
            <pc:sldMk cId="0" sldId="258"/>
            <ac:spMk id="9" creationId="{00000000-0000-0000-0000-000000000000}"/>
          </ac:spMkLst>
        </pc:spChg>
        <pc:spChg chg="del">
          <ac:chgData name="XUAN TRUONG" userId="2f7aa76f2aa0829c" providerId="LiveId" clId="{7DC8F954-DC22-4362-961B-0152BFCAE190}" dt="2024-10-23T15:33:42.503" v="914" actId="478"/>
          <ac:spMkLst>
            <pc:docMk/>
            <pc:sldMk cId="0" sldId="258"/>
            <ac:spMk id="10" creationId="{00000000-0000-0000-0000-000000000000}"/>
          </ac:spMkLst>
        </pc:spChg>
        <pc:spChg chg="del">
          <ac:chgData name="XUAN TRUONG" userId="2f7aa76f2aa0829c" providerId="LiveId" clId="{7DC8F954-DC22-4362-961B-0152BFCAE190}" dt="2024-10-23T15:33:44.586" v="917" actId="478"/>
          <ac:spMkLst>
            <pc:docMk/>
            <pc:sldMk cId="0" sldId="258"/>
            <ac:spMk id="11" creationId="{00000000-0000-0000-0000-000000000000}"/>
          </ac:spMkLst>
        </pc:spChg>
        <pc:spChg chg="del">
          <ac:chgData name="XUAN TRUONG" userId="2f7aa76f2aa0829c" providerId="LiveId" clId="{7DC8F954-DC22-4362-961B-0152BFCAE190}" dt="2024-10-23T15:33:47.947" v="918" actId="478"/>
          <ac:spMkLst>
            <pc:docMk/>
            <pc:sldMk cId="0" sldId="258"/>
            <ac:spMk id="12" creationId="{00000000-0000-0000-0000-000000000000}"/>
          </ac:spMkLst>
        </pc:spChg>
        <pc:spChg chg="add mod">
          <ac:chgData name="XUAN TRUONG" userId="2f7aa76f2aa0829c" providerId="LiveId" clId="{7DC8F954-DC22-4362-961B-0152BFCAE190}" dt="2024-10-23T15:40:36.389" v="1319" actId="255"/>
          <ac:spMkLst>
            <pc:docMk/>
            <pc:sldMk cId="0" sldId="258"/>
            <ac:spMk id="13" creationId="{F7BFFCD5-3E61-16F5-695E-621D9933438C}"/>
          </ac:spMkLst>
        </pc:spChg>
        <pc:spChg chg="add mod">
          <ac:chgData name="XUAN TRUONG" userId="2f7aa76f2aa0829c" providerId="LiveId" clId="{7DC8F954-DC22-4362-961B-0152BFCAE190}" dt="2024-10-23T15:45:19.600" v="1669" actId="20577"/>
          <ac:spMkLst>
            <pc:docMk/>
            <pc:sldMk cId="0" sldId="258"/>
            <ac:spMk id="14" creationId="{D60C4929-2910-3B39-C722-5CC54F917457}"/>
          </ac:spMkLst>
        </pc:spChg>
        <pc:spChg chg="add mod">
          <ac:chgData name="XUAN TRUONG" userId="2f7aa76f2aa0829c" providerId="LiveId" clId="{7DC8F954-DC22-4362-961B-0152BFCAE190}" dt="2024-10-23T15:45:53.997" v="1761" actId="20577"/>
          <ac:spMkLst>
            <pc:docMk/>
            <pc:sldMk cId="0" sldId="258"/>
            <ac:spMk id="15" creationId="{63630BC4-1186-C5D6-FE51-7F8842B1330F}"/>
          </ac:spMkLst>
        </pc:spChg>
      </pc:sldChg>
      <pc:sldChg chg="addSp delSp modSp add mod setBg modAnim">
        <pc:chgData name="XUAN TRUONG" userId="2f7aa76f2aa0829c" providerId="LiveId" clId="{7DC8F954-DC22-4362-961B-0152BFCAE190}" dt="2024-10-24T08:31:47.191" v="4093" actId="20577"/>
        <pc:sldMkLst>
          <pc:docMk/>
          <pc:sldMk cId="0" sldId="260"/>
        </pc:sldMkLst>
        <pc:spChg chg="mod">
          <ac:chgData name="XUAN TRUONG" userId="2f7aa76f2aa0829c" providerId="LiveId" clId="{7DC8F954-DC22-4362-961B-0152BFCAE190}" dt="2024-10-24T07:33:09.175" v="3632" actId="207"/>
          <ac:spMkLst>
            <pc:docMk/>
            <pc:sldMk cId="0" sldId="260"/>
            <ac:spMk id="3" creationId="{00000000-0000-0000-0000-000000000000}"/>
          </ac:spMkLst>
        </pc:spChg>
        <pc:spChg chg="del topLvl">
          <ac:chgData name="XUAN TRUONG" userId="2f7aa76f2aa0829c" providerId="LiveId" clId="{7DC8F954-DC22-4362-961B-0152BFCAE190}" dt="2024-10-24T07:25:26.250" v="3324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XUAN TRUONG" userId="2f7aa76f2aa0829c" providerId="LiveId" clId="{7DC8F954-DC22-4362-961B-0152BFCAE190}" dt="2024-10-24T07:25:27.078" v="3325" actId="478"/>
          <ac:spMkLst>
            <pc:docMk/>
            <pc:sldMk cId="0" sldId="260"/>
            <ac:spMk id="6" creationId="{00000000-0000-0000-0000-000000000000}"/>
          </ac:spMkLst>
        </pc:spChg>
        <pc:spChg chg="del">
          <ac:chgData name="XUAN TRUONG" userId="2f7aa76f2aa0829c" providerId="LiveId" clId="{7DC8F954-DC22-4362-961B-0152BFCAE190}" dt="2024-10-24T07:25:28.878" v="3326" actId="478"/>
          <ac:spMkLst>
            <pc:docMk/>
            <pc:sldMk cId="0" sldId="260"/>
            <ac:spMk id="7" creationId="{00000000-0000-0000-0000-000000000000}"/>
          </ac:spMkLst>
        </pc:spChg>
        <pc:spChg chg="del">
          <ac:chgData name="XUAN TRUONG" userId="2f7aa76f2aa0829c" providerId="LiveId" clId="{7DC8F954-DC22-4362-961B-0152BFCAE190}" dt="2024-10-24T07:25:35.468" v="3329" actId="478"/>
          <ac:spMkLst>
            <pc:docMk/>
            <pc:sldMk cId="0" sldId="260"/>
            <ac:spMk id="8" creationId="{00000000-0000-0000-0000-000000000000}"/>
          </ac:spMkLst>
        </pc:spChg>
        <pc:spChg chg="del mod">
          <ac:chgData name="XUAN TRUONG" userId="2f7aa76f2aa0829c" providerId="LiveId" clId="{7DC8F954-DC22-4362-961B-0152BFCAE190}" dt="2024-10-24T07:25:55.623" v="3343" actId="21"/>
          <ac:spMkLst>
            <pc:docMk/>
            <pc:sldMk cId="0" sldId="260"/>
            <ac:spMk id="11" creationId="{00000000-0000-0000-0000-000000000000}"/>
          </ac:spMkLst>
        </pc:spChg>
        <pc:spChg chg="mod">
          <ac:chgData name="XUAN TRUONG" userId="2f7aa76f2aa0829c" providerId="LiveId" clId="{7DC8F954-DC22-4362-961B-0152BFCAE190}" dt="2024-10-24T07:44:09.092" v="3813"/>
          <ac:spMkLst>
            <pc:docMk/>
            <pc:sldMk cId="0" sldId="260"/>
            <ac:spMk id="12" creationId="{00000000-0000-0000-0000-000000000000}"/>
          </ac:spMkLst>
        </pc:spChg>
        <pc:spChg chg="del">
          <ac:chgData name="XUAN TRUONG" userId="2f7aa76f2aa0829c" providerId="LiveId" clId="{7DC8F954-DC22-4362-961B-0152BFCAE190}" dt="2024-10-24T07:25:36.901" v="3331" actId="478"/>
          <ac:spMkLst>
            <pc:docMk/>
            <pc:sldMk cId="0" sldId="260"/>
            <ac:spMk id="13" creationId="{00000000-0000-0000-0000-000000000000}"/>
          </ac:spMkLst>
        </pc:spChg>
        <pc:spChg chg="del">
          <ac:chgData name="XUAN TRUONG" userId="2f7aa76f2aa0829c" providerId="LiveId" clId="{7DC8F954-DC22-4362-961B-0152BFCAE190}" dt="2024-10-24T07:25:38.514" v="3332" actId="478"/>
          <ac:spMkLst>
            <pc:docMk/>
            <pc:sldMk cId="0" sldId="260"/>
            <ac:spMk id="14" creationId="{00000000-0000-0000-0000-000000000000}"/>
          </ac:spMkLst>
        </pc:spChg>
        <pc:spChg chg="del">
          <ac:chgData name="XUAN TRUONG" userId="2f7aa76f2aa0829c" providerId="LiveId" clId="{7DC8F954-DC22-4362-961B-0152BFCAE190}" dt="2024-10-24T07:25:39.870" v="3333" actId="478"/>
          <ac:spMkLst>
            <pc:docMk/>
            <pc:sldMk cId="0" sldId="260"/>
            <ac:spMk id="15" creationId="{00000000-0000-0000-0000-000000000000}"/>
          </ac:spMkLst>
        </pc:spChg>
        <pc:spChg chg="mod">
          <ac:chgData name="XUAN TRUONG" userId="2f7aa76f2aa0829c" providerId="LiveId" clId="{7DC8F954-DC22-4362-961B-0152BFCAE190}" dt="2024-10-24T07:25:30.047" v="3327"/>
          <ac:spMkLst>
            <pc:docMk/>
            <pc:sldMk cId="0" sldId="260"/>
            <ac:spMk id="17" creationId="{76C7444A-DA65-B3E5-2112-A7A54BAFA08E}"/>
          </ac:spMkLst>
        </pc:spChg>
        <pc:spChg chg="add mod">
          <ac:chgData name="XUAN TRUONG" userId="2f7aa76f2aa0829c" providerId="LiveId" clId="{7DC8F954-DC22-4362-961B-0152BFCAE190}" dt="2024-10-24T08:31:47.191" v="4093" actId="20577"/>
          <ac:spMkLst>
            <pc:docMk/>
            <pc:sldMk cId="0" sldId="260"/>
            <ac:spMk id="18" creationId="{00000000-0000-0000-0000-000000000000}"/>
          </ac:spMkLst>
        </pc:spChg>
        <pc:spChg chg="add mod">
          <ac:chgData name="XUAN TRUONG" userId="2f7aa76f2aa0829c" providerId="LiveId" clId="{7DC8F954-DC22-4362-961B-0152BFCAE190}" dt="2024-10-24T07:30:09.827" v="3582" actId="2711"/>
          <ac:spMkLst>
            <pc:docMk/>
            <pc:sldMk cId="0" sldId="260"/>
            <ac:spMk id="19" creationId="{1A1489E0-82E9-6790-CD03-B806C32B1FBA}"/>
          </ac:spMkLst>
        </pc:spChg>
        <pc:spChg chg="add mod">
          <ac:chgData name="XUAN TRUONG" userId="2f7aa76f2aa0829c" providerId="LiveId" clId="{7DC8F954-DC22-4362-961B-0152BFCAE190}" dt="2024-10-24T07:44:51.849" v="3829" actId="20577"/>
          <ac:spMkLst>
            <pc:docMk/>
            <pc:sldMk cId="0" sldId="260"/>
            <ac:spMk id="21" creationId="{4DE53AA3-E990-12E3-2E15-E5E0FA4A9F93}"/>
          </ac:spMkLst>
        </pc:spChg>
        <pc:grpChg chg="del mod">
          <ac:chgData name="XUAN TRUONG" userId="2f7aa76f2aa0829c" providerId="LiveId" clId="{7DC8F954-DC22-4362-961B-0152BFCAE190}" dt="2024-10-24T07:33:30.710" v="3635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XUAN TRUONG" userId="2f7aa76f2aa0829c" providerId="LiveId" clId="{7DC8F954-DC22-4362-961B-0152BFCAE190}" dt="2024-10-24T07:25:26.250" v="3324" actId="478"/>
          <ac:grpSpMkLst>
            <pc:docMk/>
            <pc:sldMk cId="0" sldId="260"/>
            <ac:grpSpMk id="4" creationId="{00000000-0000-0000-0000-000000000000}"/>
          </ac:grpSpMkLst>
        </pc:grpChg>
        <pc:grpChg chg="del">
          <ac:chgData name="XUAN TRUONG" userId="2f7aa76f2aa0829c" providerId="LiveId" clId="{7DC8F954-DC22-4362-961B-0152BFCAE190}" dt="2024-10-24T07:25:36.258" v="3330" actId="478"/>
          <ac:grpSpMkLst>
            <pc:docMk/>
            <pc:sldMk cId="0" sldId="260"/>
            <ac:grpSpMk id="9" creationId="{00000000-0000-0000-0000-000000000000}"/>
          </ac:grpSpMkLst>
        </pc:grpChg>
        <pc:grpChg chg="add mod">
          <ac:chgData name="XUAN TRUONG" userId="2f7aa76f2aa0829c" providerId="LiveId" clId="{7DC8F954-DC22-4362-961B-0152BFCAE190}" dt="2024-10-24T07:41:56.332" v="3777" actId="1076"/>
          <ac:grpSpMkLst>
            <pc:docMk/>
            <pc:sldMk cId="0" sldId="260"/>
            <ac:grpSpMk id="16" creationId="{750278D0-F318-D3AE-6371-4D950DD0BEAB}"/>
          </ac:grpSpMkLst>
        </pc:grpChg>
      </pc:sldChg>
      <pc:sldChg chg="add del ord setBg">
        <pc:chgData name="XUAN TRUONG" userId="2f7aa76f2aa0829c" providerId="LiveId" clId="{7DC8F954-DC22-4362-961B-0152BFCAE190}" dt="2024-10-23T11:37:19.892" v="651" actId="47"/>
        <pc:sldMkLst>
          <pc:docMk/>
          <pc:sldMk cId="0" sldId="266"/>
        </pc:sldMkLst>
      </pc:sldChg>
      <pc:sldChg chg="delSp modSp add mod modAnim">
        <pc:chgData name="XUAN TRUONG" userId="2f7aa76f2aa0829c" providerId="LiveId" clId="{7DC8F954-DC22-4362-961B-0152BFCAE190}" dt="2024-10-23T10:32:09.394" v="290" actId="1076"/>
        <pc:sldMkLst>
          <pc:docMk/>
          <pc:sldMk cId="272135391" sldId="269"/>
        </pc:sldMkLst>
        <pc:spChg chg="mod topLvl">
          <ac:chgData name="XUAN TRUONG" userId="2f7aa76f2aa0829c" providerId="LiveId" clId="{7DC8F954-DC22-4362-961B-0152BFCAE190}" dt="2024-10-23T10:31:29.056" v="266" actId="14100"/>
          <ac:spMkLst>
            <pc:docMk/>
            <pc:sldMk cId="272135391" sldId="269"/>
            <ac:spMk id="5" creationId="{00000000-0000-0000-0000-000000000000}"/>
          </ac:spMkLst>
        </pc:spChg>
        <pc:spChg chg="mod topLvl">
          <ac:chgData name="XUAN TRUONG" userId="2f7aa76f2aa0829c" providerId="LiveId" clId="{7DC8F954-DC22-4362-961B-0152BFCAE190}" dt="2024-10-23T10:32:02.143" v="286" actId="1038"/>
          <ac:spMkLst>
            <pc:docMk/>
            <pc:sldMk cId="272135391" sldId="269"/>
            <ac:spMk id="8" creationId="{00000000-0000-0000-0000-000000000000}"/>
          </ac:spMkLst>
        </pc:spChg>
        <pc:spChg chg="del mod topLvl">
          <ac:chgData name="XUAN TRUONG" userId="2f7aa76f2aa0829c" providerId="LiveId" clId="{7DC8F954-DC22-4362-961B-0152BFCAE190}" dt="2024-10-23T10:31:19.685" v="260" actId="478"/>
          <ac:spMkLst>
            <pc:docMk/>
            <pc:sldMk cId="272135391" sldId="269"/>
            <ac:spMk id="10" creationId="{00000000-0000-0000-0000-000000000000}"/>
          </ac:spMkLst>
        </pc:spChg>
        <pc:grpChg chg="del mod">
          <ac:chgData name="XUAN TRUONG" userId="2f7aa76f2aa0829c" providerId="LiveId" clId="{7DC8F954-DC22-4362-961B-0152BFCAE190}" dt="2024-10-23T10:24:17.227" v="24" actId="165"/>
          <ac:grpSpMkLst>
            <pc:docMk/>
            <pc:sldMk cId="272135391" sldId="269"/>
            <ac:grpSpMk id="14" creationId="{00000000-0000-0000-0000-000000000000}"/>
          </ac:grpSpMkLst>
        </pc:grpChg>
        <pc:grpChg chg="del">
          <ac:chgData name="XUAN TRUONG" userId="2f7aa76f2aa0829c" providerId="LiveId" clId="{7DC8F954-DC22-4362-961B-0152BFCAE190}" dt="2024-10-23T10:24:35.082" v="29" actId="165"/>
          <ac:grpSpMkLst>
            <pc:docMk/>
            <pc:sldMk cId="272135391" sldId="269"/>
            <ac:grpSpMk id="15" creationId="{00000000-0000-0000-0000-000000000000}"/>
          </ac:grpSpMkLst>
        </pc:grpChg>
        <pc:picChg chg="mod topLvl">
          <ac:chgData name="XUAN TRUONG" userId="2f7aa76f2aa0829c" providerId="LiveId" clId="{7DC8F954-DC22-4362-961B-0152BFCAE190}" dt="2024-10-23T10:31:26.330" v="265" actId="1076"/>
          <ac:picMkLst>
            <pc:docMk/>
            <pc:sldMk cId="272135391" sldId="269"/>
            <ac:picMk id="4" creationId="{00000000-0000-0000-0000-000000000000}"/>
          </ac:picMkLst>
        </pc:picChg>
        <pc:picChg chg="mod topLvl">
          <ac:chgData name="XUAN TRUONG" userId="2f7aa76f2aa0829c" providerId="LiveId" clId="{7DC8F954-DC22-4362-961B-0152BFCAE190}" dt="2024-10-23T10:31:40.034" v="271" actId="1076"/>
          <ac:picMkLst>
            <pc:docMk/>
            <pc:sldMk cId="272135391" sldId="269"/>
            <ac:picMk id="6" creationId="{00000000-0000-0000-0000-000000000000}"/>
          </ac:picMkLst>
        </pc:picChg>
        <pc:picChg chg="mod topLvl">
          <ac:chgData name="XUAN TRUONG" userId="2f7aa76f2aa0829c" providerId="LiveId" clId="{7DC8F954-DC22-4362-961B-0152BFCAE190}" dt="2024-10-23T10:31:44.852" v="272" actId="1076"/>
          <ac:picMkLst>
            <pc:docMk/>
            <pc:sldMk cId="272135391" sldId="269"/>
            <ac:picMk id="7" creationId="{00000000-0000-0000-0000-000000000000}"/>
          </ac:picMkLst>
        </pc:picChg>
        <pc:picChg chg="mod topLvl">
          <ac:chgData name="XUAN TRUONG" userId="2f7aa76f2aa0829c" providerId="LiveId" clId="{7DC8F954-DC22-4362-961B-0152BFCAE190}" dt="2024-10-23T10:31:51.401" v="273" actId="14100"/>
          <ac:picMkLst>
            <pc:docMk/>
            <pc:sldMk cId="272135391" sldId="269"/>
            <ac:picMk id="9" creationId="{00000000-0000-0000-0000-000000000000}"/>
          </ac:picMkLst>
        </pc:picChg>
        <pc:picChg chg="del mod">
          <ac:chgData name="XUAN TRUONG" userId="2f7aa76f2aa0829c" providerId="LiveId" clId="{7DC8F954-DC22-4362-961B-0152BFCAE190}" dt="2024-10-23T10:24:10.737" v="22" actId="478"/>
          <ac:picMkLst>
            <pc:docMk/>
            <pc:sldMk cId="272135391" sldId="269"/>
            <ac:picMk id="11" creationId="{00000000-0000-0000-0000-000000000000}"/>
          </ac:picMkLst>
        </pc:picChg>
        <pc:picChg chg="mod">
          <ac:chgData name="XUAN TRUONG" userId="2f7aa76f2aa0829c" providerId="LiveId" clId="{7DC8F954-DC22-4362-961B-0152BFCAE190}" dt="2024-10-23T10:32:06.347" v="288" actId="1076"/>
          <ac:picMkLst>
            <pc:docMk/>
            <pc:sldMk cId="272135391" sldId="269"/>
            <ac:picMk id="432" creationId="{00000000-0000-0000-0000-000000000000}"/>
          </ac:picMkLst>
        </pc:picChg>
        <pc:picChg chg="mod">
          <ac:chgData name="XUAN TRUONG" userId="2f7aa76f2aa0829c" providerId="LiveId" clId="{7DC8F954-DC22-4362-961B-0152BFCAE190}" dt="2024-10-23T10:32:09.394" v="290" actId="1076"/>
          <ac:picMkLst>
            <pc:docMk/>
            <pc:sldMk cId="272135391" sldId="269"/>
            <ac:picMk id="433" creationId="{00000000-0000-0000-0000-000000000000}"/>
          </ac:picMkLst>
        </pc:picChg>
      </pc:sldChg>
      <pc:sldChg chg="addSp delSp modSp add mod ord setBg delAnim modAnim">
        <pc:chgData name="XUAN TRUONG" userId="2f7aa76f2aa0829c" providerId="LiveId" clId="{7DC8F954-DC22-4362-961B-0152BFCAE190}" dt="2024-10-24T07:54:18.292" v="3966" actId="113"/>
        <pc:sldMkLst>
          <pc:docMk/>
          <pc:sldMk cId="1140643510" sldId="270"/>
        </pc:sldMkLst>
        <pc:spChg chg="add del mod">
          <ac:chgData name="XUAN TRUONG" userId="2f7aa76f2aa0829c" providerId="LiveId" clId="{7DC8F954-DC22-4362-961B-0152BFCAE190}" dt="2024-10-23T11:40:08.876" v="662" actId="21"/>
          <ac:spMkLst>
            <pc:docMk/>
            <pc:sldMk cId="1140643510" sldId="270"/>
            <ac:spMk id="2" creationId="{B6CF78E6-AF0B-A75F-ECB7-8ABBCB061667}"/>
          </ac:spMkLst>
        </pc:spChg>
        <pc:spChg chg="add del mod">
          <ac:chgData name="XUAN TRUONG" userId="2f7aa76f2aa0829c" providerId="LiveId" clId="{7DC8F954-DC22-4362-961B-0152BFCAE190}" dt="2024-10-23T11:40:08.876" v="662" actId="21"/>
          <ac:spMkLst>
            <pc:docMk/>
            <pc:sldMk cId="1140643510" sldId="270"/>
            <ac:spMk id="16" creationId="{57785071-45BA-A436-6F8F-C2083D40B633}"/>
          </ac:spMkLst>
        </pc:spChg>
        <pc:spChg chg="add del mod">
          <ac:chgData name="XUAN TRUONG" userId="2f7aa76f2aa0829c" providerId="LiveId" clId="{7DC8F954-DC22-4362-961B-0152BFCAE190}" dt="2024-10-23T11:40:08.876" v="662" actId="21"/>
          <ac:spMkLst>
            <pc:docMk/>
            <pc:sldMk cId="1140643510" sldId="270"/>
            <ac:spMk id="17" creationId="{4326479A-5987-729F-DC3C-B54EB10CCCD6}"/>
          </ac:spMkLst>
        </pc:spChg>
        <pc:spChg chg="add del mod">
          <ac:chgData name="XUAN TRUONG" userId="2f7aa76f2aa0829c" providerId="LiveId" clId="{7DC8F954-DC22-4362-961B-0152BFCAE190}" dt="2024-10-23T11:40:08.876" v="662" actId="21"/>
          <ac:spMkLst>
            <pc:docMk/>
            <pc:sldMk cId="1140643510" sldId="270"/>
            <ac:spMk id="18" creationId="{718C4C6B-7B32-2526-9584-E17508F819FE}"/>
          </ac:spMkLst>
        </pc:spChg>
        <pc:spChg chg="mod">
          <ac:chgData name="XUAN TRUONG" userId="2f7aa76f2aa0829c" providerId="LiveId" clId="{7DC8F954-DC22-4362-961B-0152BFCAE190}" dt="2024-10-23T10:40:18.976" v="485" actId="164"/>
          <ac:spMkLst>
            <pc:docMk/>
            <pc:sldMk cId="1140643510" sldId="270"/>
            <ac:spMk id="20" creationId="{33FCAD79-AD0A-CD12-4225-4B0FE3D366F6}"/>
          </ac:spMkLst>
        </pc:spChg>
        <pc:spChg chg="del">
          <ac:chgData name="XUAN TRUONG" userId="2f7aa76f2aa0829c" providerId="LiveId" clId="{7DC8F954-DC22-4362-961B-0152BFCAE190}" dt="2024-10-23T10:37:22.448" v="463" actId="478"/>
          <ac:spMkLst>
            <pc:docMk/>
            <pc:sldMk cId="1140643510" sldId="270"/>
            <ac:spMk id="21" creationId="{833C4460-50AD-EAC8-1256-7BA2DCA0F87A}"/>
          </ac:spMkLst>
        </pc:spChg>
        <pc:spChg chg="add del mod">
          <ac:chgData name="XUAN TRUONG" userId="2f7aa76f2aa0829c" providerId="LiveId" clId="{7DC8F954-DC22-4362-961B-0152BFCAE190}" dt="2024-10-23T11:41:19.148" v="668" actId="478"/>
          <ac:spMkLst>
            <pc:docMk/>
            <pc:sldMk cId="1140643510" sldId="270"/>
            <ac:spMk id="22" creationId="{CDDD131C-C98A-C55A-6EC4-DA10FEF87A12}"/>
          </ac:spMkLst>
        </pc:spChg>
        <pc:spChg chg="del mod topLvl">
          <ac:chgData name="XUAN TRUONG" userId="2f7aa76f2aa0829c" providerId="LiveId" clId="{7DC8F954-DC22-4362-961B-0152BFCAE190}" dt="2024-10-23T15:06:45.092" v="698" actId="21"/>
          <ac:spMkLst>
            <pc:docMk/>
            <pc:sldMk cId="1140643510" sldId="270"/>
            <ac:spMk id="31" creationId="{33FCAD79-AD0A-CD12-4225-4B0FE3D366F6}"/>
          </ac:spMkLst>
        </pc:spChg>
        <pc:spChg chg="mod">
          <ac:chgData name="XUAN TRUONG" userId="2f7aa76f2aa0829c" providerId="LiveId" clId="{7DC8F954-DC22-4362-961B-0152BFCAE190}" dt="2024-10-23T15:06:38.756" v="696" actId="165"/>
          <ac:spMkLst>
            <pc:docMk/>
            <pc:sldMk cId="1140643510" sldId="270"/>
            <ac:spMk id="32" creationId="{ED9AE0BE-D590-D5CE-030B-5B19E20C9944}"/>
          </ac:spMkLst>
        </pc:spChg>
        <pc:spChg chg="add mod">
          <ac:chgData name="XUAN TRUONG" userId="2f7aa76f2aa0829c" providerId="LiveId" clId="{7DC8F954-DC22-4362-961B-0152BFCAE190}" dt="2024-10-24T07:54:12.967" v="3963" actId="113"/>
          <ac:spMkLst>
            <pc:docMk/>
            <pc:sldMk cId="1140643510" sldId="270"/>
            <ac:spMk id="33" creationId="{B6CF78E6-AF0B-A75F-ECB7-8ABBCB061667}"/>
          </ac:spMkLst>
        </pc:spChg>
        <pc:spChg chg="add mod">
          <ac:chgData name="XUAN TRUONG" userId="2f7aa76f2aa0829c" providerId="LiveId" clId="{7DC8F954-DC22-4362-961B-0152BFCAE190}" dt="2024-10-24T07:54:14.870" v="3964" actId="113"/>
          <ac:spMkLst>
            <pc:docMk/>
            <pc:sldMk cId="1140643510" sldId="270"/>
            <ac:spMk id="34" creationId="{57785071-45BA-A436-6F8F-C2083D40B633}"/>
          </ac:spMkLst>
        </pc:spChg>
        <pc:spChg chg="add mod">
          <ac:chgData name="XUAN TRUONG" userId="2f7aa76f2aa0829c" providerId="LiveId" clId="{7DC8F954-DC22-4362-961B-0152BFCAE190}" dt="2024-10-24T07:54:16.270" v="3965" actId="113"/>
          <ac:spMkLst>
            <pc:docMk/>
            <pc:sldMk cId="1140643510" sldId="270"/>
            <ac:spMk id="35" creationId="{4326479A-5987-729F-DC3C-B54EB10CCCD6}"/>
          </ac:spMkLst>
        </pc:spChg>
        <pc:spChg chg="add mod">
          <ac:chgData name="XUAN TRUONG" userId="2f7aa76f2aa0829c" providerId="LiveId" clId="{7DC8F954-DC22-4362-961B-0152BFCAE190}" dt="2024-10-24T07:54:18.292" v="3966" actId="113"/>
          <ac:spMkLst>
            <pc:docMk/>
            <pc:sldMk cId="1140643510" sldId="270"/>
            <ac:spMk id="36" creationId="{718C4C6B-7B32-2526-9584-E17508F819FE}"/>
          </ac:spMkLst>
        </pc:spChg>
        <pc:spChg chg="mod">
          <ac:chgData name="XUAN TRUONG" userId="2f7aa76f2aa0829c" providerId="LiveId" clId="{7DC8F954-DC22-4362-961B-0152BFCAE190}" dt="2024-10-23T15:06:30.425" v="693"/>
          <ac:spMkLst>
            <pc:docMk/>
            <pc:sldMk cId="1140643510" sldId="270"/>
            <ac:spMk id="38" creationId="{262239B1-5151-BC36-F2C6-54F443A148C3}"/>
          </ac:spMkLst>
        </pc:spChg>
        <pc:spChg chg="add mod">
          <ac:chgData name="XUAN TRUONG" userId="2f7aa76f2aa0829c" providerId="LiveId" clId="{7DC8F954-DC22-4362-961B-0152BFCAE190}" dt="2024-10-23T15:06:45.514" v="699"/>
          <ac:spMkLst>
            <pc:docMk/>
            <pc:sldMk cId="1140643510" sldId="270"/>
            <ac:spMk id="39" creationId="{33FCAD79-AD0A-CD12-4225-4B0FE3D366F6}"/>
          </ac:spMkLst>
        </pc:spChg>
        <pc:grpChg chg="add del mod">
          <ac:chgData name="XUAN TRUONG" userId="2f7aa76f2aa0829c" providerId="LiveId" clId="{7DC8F954-DC22-4362-961B-0152BFCAE190}" dt="2024-10-23T11:40:08.876" v="662" actId="21"/>
          <ac:grpSpMkLst>
            <pc:docMk/>
            <pc:sldMk cId="1140643510" sldId="270"/>
            <ac:grpSpMk id="5" creationId="{FEE2C492-8D53-CC75-A71C-8F7A72A53D6F}"/>
          </ac:grpSpMkLst>
        </pc:grpChg>
        <pc:grpChg chg="mod">
          <ac:chgData name="XUAN TRUONG" userId="2f7aa76f2aa0829c" providerId="LiveId" clId="{7DC8F954-DC22-4362-961B-0152BFCAE190}" dt="2024-10-23T10:40:18.976" v="485" actId="164"/>
          <ac:grpSpMkLst>
            <pc:docMk/>
            <pc:sldMk cId="1140643510" sldId="270"/>
            <ac:grpSpMk id="6" creationId="{B6AD988D-DB73-44F5-1E7C-451B36600DB7}"/>
          </ac:grpSpMkLst>
        </pc:grpChg>
        <pc:grpChg chg="del">
          <ac:chgData name="XUAN TRUONG" userId="2f7aa76f2aa0829c" providerId="LiveId" clId="{7DC8F954-DC22-4362-961B-0152BFCAE190}" dt="2024-10-23T10:37:23.314" v="464" actId="478"/>
          <ac:grpSpMkLst>
            <pc:docMk/>
            <pc:sldMk cId="1140643510" sldId="270"/>
            <ac:grpSpMk id="8" creationId="{CE1A6D75-7172-B73F-3768-B009FB8D2C6F}"/>
          </ac:grpSpMkLst>
        </pc:grpChg>
        <pc:grpChg chg="add del mod">
          <ac:chgData name="XUAN TRUONG" userId="2f7aa76f2aa0829c" providerId="LiveId" clId="{7DC8F954-DC22-4362-961B-0152BFCAE190}" dt="2024-10-23T15:06:38.756" v="696" actId="165"/>
          <ac:grpSpMkLst>
            <pc:docMk/>
            <pc:sldMk cId="1140643510" sldId="270"/>
            <ac:grpSpMk id="29" creationId="{FEE2C492-8D53-CC75-A71C-8F7A72A53D6F}"/>
          </ac:grpSpMkLst>
        </pc:grpChg>
        <pc:grpChg chg="del mod topLvl">
          <ac:chgData name="XUAN TRUONG" userId="2f7aa76f2aa0829c" providerId="LiveId" clId="{7DC8F954-DC22-4362-961B-0152BFCAE190}" dt="2024-10-23T15:06:42.522" v="697" actId="478"/>
          <ac:grpSpMkLst>
            <pc:docMk/>
            <pc:sldMk cId="1140643510" sldId="270"/>
            <ac:grpSpMk id="30" creationId="{B6AD988D-DB73-44F5-1E7C-451B36600DB7}"/>
          </ac:grpSpMkLst>
        </pc:grpChg>
        <pc:grpChg chg="add mod">
          <ac:chgData name="XUAN TRUONG" userId="2f7aa76f2aa0829c" providerId="LiveId" clId="{7DC8F954-DC22-4362-961B-0152BFCAE190}" dt="2024-10-23T15:06:56.166" v="702" actId="1076"/>
          <ac:grpSpMkLst>
            <pc:docMk/>
            <pc:sldMk cId="1140643510" sldId="270"/>
            <ac:grpSpMk id="37" creationId="{508CB1BA-CB08-F1C6-8B1C-BCB2C2474F7C}"/>
          </ac:grpSpMkLst>
        </pc:grpChg>
        <pc:picChg chg="del">
          <ac:chgData name="XUAN TRUONG" userId="2f7aa76f2aa0829c" providerId="LiveId" clId="{7DC8F954-DC22-4362-961B-0152BFCAE190}" dt="2024-10-23T10:37:24.455" v="465" actId="478"/>
          <ac:picMkLst>
            <pc:docMk/>
            <pc:sldMk cId="1140643510" sldId="270"/>
            <ac:picMk id="3" creationId="{1190C94C-777F-7EE8-F43A-0FCE7DEDEE70}"/>
          </ac:picMkLst>
        </pc:picChg>
        <pc:picChg chg="del">
          <ac:chgData name="XUAN TRUONG" userId="2f7aa76f2aa0829c" providerId="LiveId" clId="{7DC8F954-DC22-4362-961B-0152BFCAE190}" dt="2024-10-23T10:43:26.711" v="517" actId="478"/>
          <ac:picMkLst>
            <pc:docMk/>
            <pc:sldMk cId="1140643510" sldId="270"/>
            <ac:picMk id="4" creationId="{68CA1F09-512E-A45C-BB66-96AAE0607268}"/>
          </ac:picMkLst>
        </pc:picChg>
        <pc:picChg chg="del">
          <ac:chgData name="XUAN TRUONG" userId="2f7aa76f2aa0829c" providerId="LiveId" clId="{7DC8F954-DC22-4362-961B-0152BFCAE190}" dt="2024-10-23T11:40:08.876" v="662" actId="21"/>
          <ac:picMkLst>
            <pc:docMk/>
            <pc:sldMk cId="1140643510" sldId="270"/>
            <ac:picMk id="10" creationId="{650E888C-756E-B31B-D686-69E033EF09E8}"/>
          </ac:picMkLst>
        </pc:picChg>
        <pc:picChg chg="del">
          <ac:chgData name="XUAN TRUONG" userId="2f7aa76f2aa0829c" providerId="LiveId" clId="{7DC8F954-DC22-4362-961B-0152BFCAE190}" dt="2024-10-23T11:40:08.876" v="662" actId="21"/>
          <ac:picMkLst>
            <pc:docMk/>
            <pc:sldMk cId="1140643510" sldId="270"/>
            <ac:picMk id="11" creationId="{54C441B8-10E4-94B5-88EA-85E6D8386EC9}"/>
          </ac:picMkLst>
        </pc:picChg>
        <pc:picChg chg="del">
          <ac:chgData name="XUAN TRUONG" userId="2f7aa76f2aa0829c" providerId="LiveId" clId="{7DC8F954-DC22-4362-961B-0152BFCAE190}" dt="2024-10-23T11:40:08.876" v="662" actId="21"/>
          <ac:picMkLst>
            <pc:docMk/>
            <pc:sldMk cId="1140643510" sldId="270"/>
            <ac:picMk id="12" creationId="{FF7D8340-BC49-C708-AE88-0B0CCBB88903}"/>
          </ac:picMkLst>
        </pc:picChg>
        <pc:picChg chg="del">
          <ac:chgData name="XUAN TRUONG" userId="2f7aa76f2aa0829c" providerId="LiveId" clId="{7DC8F954-DC22-4362-961B-0152BFCAE190}" dt="2024-10-23T11:40:08.876" v="662" actId="21"/>
          <ac:picMkLst>
            <pc:docMk/>
            <pc:sldMk cId="1140643510" sldId="270"/>
            <ac:picMk id="13" creationId="{40830FBF-B7D1-6CA1-E4B8-2F8FE09ACF38}"/>
          </ac:picMkLst>
        </pc:picChg>
        <pc:picChg chg="del mod">
          <ac:chgData name="XUAN TRUONG" userId="2f7aa76f2aa0829c" providerId="LiveId" clId="{7DC8F954-DC22-4362-961B-0152BFCAE190}" dt="2024-10-23T11:40:08.876" v="662" actId="21"/>
          <ac:picMkLst>
            <pc:docMk/>
            <pc:sldMk cId="1140643510" sldId="270"/>
            <ac:picMk id="14" creationId="{F6756F59-07FD-ECA7-53B6-4539774E5AEA}"/>
          </ac:picMkLst>
        </pc:picChg>
        <pc:picChg chg="del mod">
          <ac:chgData name="XUAN TRUONG" userId="2f7aa76f2aa0829c" providerId="LiveId" clId="{7DC8F954-DC22-4362-961B-0152BFCAE190}" dt="2024-10-23T11:40:08.876" v="662" actId="21"/>
          <ac:picMkLst>
            <pc:docMk/>
            <pc:sldMk cId="1140643510" sldId="270"/>
            <ac:picMk id="15" creationId="{3EFE21C2-8E98-5F2C-5B91-0551A6133E05}"/>
          </ac:picMkLst>
        </pc:picChg>
        <pc:picChg chg="del">
          <ac:chgData name="XUAN TRUONG" userId="2f7aa76f2aa0829c" providerId="LiveId" clId="{7DC8F954-DC22-4362-961B-0152BFCAE190}" dt="2024-10-23T10:43:26.164" v="516" actId="478"/>
          <ac:picMkLst>
            <pc:docMk/>
            <pc:sldMk cId="1140643510" sldId="270"/>
            <ac:picMk id="19" creationId="{FB8D065D-5D49-0995-465A-CD9A875E9165}"/>
          </ac:picMkLst>
        </pc:picChg>
        <pc:picChg chg="add mod">
          <ac:chgData name="XUAN TRUONG" userId="2f7aa76f2aa0829c" providerId="LiveId" clId="{7DC8F954-DC22-4362-961B-0152BFCAE190}" dt="2024-10-23T11:40:09.997" v="663"/>
          <ac:picMkLst>
            <pc:docMk/>
            <pc:sldMk cId="1140643510" sldId="270"/>
            <ac:picMk id="23" creationId="{650E888C-756E-B31B-D686-69E033EF09E8}"/>
          </ac:picMkLst>
        </pc:picChg>
        <pc:picChg chg="add mod">
          <ac:chgData name="XUAN TRUONG" userId="2f7aa76f2aa0829c" providerId="LiveId" clId="{7DC8F954-DC22-4362-961B-0152BFCAE190}" dt="2024-10-23T11:40:09.997" v="663"/>
          <ac:picMkLst>
            <pc:docMk/>
            <pc:sldMk cId="1140643510" sldId="270"/>
            <ac:picMk id="24" creationId="{54C441B8-10E4-94B5-88EA-85E6D8386EC9}"/>
          </ac:picMkLst>
        </pc:picChg>
        <pc:picChg chg="add mod">
          <ac:chgData name="XUAN TRUONG" userId="2f7aa76f2aa0829c" providerId="LiveId" clId="{7DC8F954-DC22-4362-961B-0152BFCAE190}" dt="2024-10-23T11:40:09.997" v="663"/>
          <ac:picMkLst>
            <pc:docMk/>
            <pc:sldMk cId="1140643510" sldId="270"/>
            <ac:picMk id="25" creationId="{FF7D8340-BC49-C708-AE88-0B0CCBB88903}"/>
          </ac:picMkLst>
        </pc:picChg>
        <pc:picChg chg="add mod">
          <ac:chgData name="XUAN TRUONG" userId="2f7aa76f2aa0829c" providerId="LiveId" clId="{7DC8F954-DC22-4362-961B-0152BFCAE190}" dt="2024-10-23T11:40:09.997" v="663"/>
          <ac:picMkLst>
            <pc:docMk/>
            <pc:sldMk cId="1140643510" sldId="270"/>
            <ac:picMk id="26" creationId="{40830FBF-B7D1-6CA1-E4B8-2F8FE09ACF38}"/>
          </ac:picMkLst>
        </pc:picChg>
        <pc:picChg chg="add mod">
          <ac:chgData name="XUAN TRUONG" userId="2f7aa76f2aa0829c" providerId="LiveId" clId="{7DC8F954-DC22-4362-961B-0152BFCAE190}" dt="2024-10-23T11:40:09.997" v="663"/>
          <ac:picMkLst>
            <pc:docMk/>
            <pc:sldMk cId="1140643510" sldId="270"/>
            <ac:picMk id="27" creationId="{F6756F59-07FD-ECA7-53B6-4539774E5AEA}"/>
          </ac:picMkLst>
        </pc:picChg>
        <pc:picChg chg="add mod">
          <ac:chgData name="XUAN TRUONG" userId="2f7aa76f2aa0829c" providerId="LiveId" clId="{7DC8F954-DC22-4362-961B-0152BFCAE190}" dt="2024-10-23T11:40:09.997" v="663"/>
          <ac:picMkLst>
            <pc:docMk/>
            <pc:sldMk cId="1140643510" sldId="270"/>
            <ac:picMk id="28" creationId="{3EFE21C2-8E98-5F2C-5B91-0551A6133E05}"/>
          </ac:picMkLst>
        </pc:picChg>
      </pc:sldChg>
      <pc:sldChg chg="addSp delSp modSp add mod ord setBg modAnim">
        <pc:chgData name="XUAN TRUONG" userId="2f7aa76f2aa0829c" providerId="LiveId" clId="{7DC8F954-DC22-4362-961B-0152BFCAE190}" dt="2024-10-24T07:54:28.807" v="3967" actId="113"/>
        <pc:sldMkLst>
          <pc:docMk/>
          <pc:sldMk cId="1054352632" sldId="271"/>
        </pc:sldMkLst>
        <pc:spChg chg="mod">
          <ac:chgData name="XUAN TRUONG" userId="2f7aa76f2aa0829c" providerId="LiveId" clId="{7DC8F954-DC22-4362-961B-0152BFCAE190}" dt="2024-10-23T10:47:12.852" v="642" actId="1038"/>
          <ac:spMkLst>
            <pc:docMk/>
            <pc:sldMk cId="1054352632" sldId="271"/>
            <ac:spMk id="2" creationId="{220F46E8-8779-8604-9073-3F19FF69036B}"/>
          </ac:spMkLst>
        </pc:spChg>
        <pc:spChg chg="mod">
          <ac:chgData name="XUAN TRUONG" userId="2f7aa76f2aa0829c" providerId="LiveId" clId="{7DC8F954-DC22-4362-961B-0152BFCAE190}" dt="2024-10-23T10:43:11.882" v="509" actId="165"/>
          <ac:spMkLst>
            <pc:docMk/>
            <pc:sldMk cId="1054352632" sldId="271"/>
            <ac:spMk id="7" creationId="{E932F7CD-1447-B9C1-59F9-0EA8B0B94509}"/>
          </ac:spMkLst>
        </pc:spChg>
        <pc:spChg chg="mod">
          <ac:chgData name="XUAN TRUONG" userId="2f7aa76f2aa0829c" providerId="LiveId" clId="{7DC8F954-DC22-4362-961B-0152BFCAE190}" dt="2024-10-23T15:03:23.388" v="677" actId="165"/>
          <ac:spMkLst>
            <pc:docMk/>
            <pc:sldMk cId="1054352632" sldId="271"/>
            <ac:spMk id="8" creationId="{F37CDE28-8AE7-4850-2B13-7036705DBACD}"/>
          </ac:spMkLst>
        </pc:spChg>
        <pc:spChg chg="add del mod topLvl">
          <ac:chgData name="XUAN TRUONG" userId="2f7aa76f2aa0829c" providerId="LiveId" clId="{7DC8F954-DC22-4362-961B-0152BFCAE190}" dt="2024-10-23T15:03:31.754" v="680" actId="21"/>
          <ac:spMkLst>
            <pc:docMk/>
            <pc:sldMk cId="1054352632" sldId="271"/>
            <ac:spMk id="9" creationId="{1364ADB4-DBAF-F930-652E-057D72A43F72}"/>
          </ac:spMkLst>
        </pc:spChg>
        <pc:spChg chg="mod">
          <ac:chgData name="XUAN TRUONG" userId="2f7aa76f2aa0829c" providerId="LiveId" clId="{7DC8F954-DC22-4362-961B-0152BFCAE190}" dt="2024-10-23T10:47:12.852" v="642" actId="1038"/>
          <ac:spMkLst>
            <pc:docMk/>
            <pc:sldMk cId="1054352632" sldId="271"/>
            <ac:spMk id="16" creationId="{D5C6B8E3-0768-1017-699B-009F20F0FFED}"/>
          </ac:spMkLst>
        </pc:spChg>
        <pc:spChg chg="mod">
          <ac:chgData name="XUAN TRUONG" userId="2f7aa76f2aa0829c" providerId="LiveId" clId="{7DC8F954-DC22-4362-961B-0152BFCAE190}" dt="2024-10-24T07:54:28.807" v="3967" actId="113"/>
          <ac:spMkLst>
            <pc:docMk/>
            <pc:sldMk cId="1054352632" sldId="271"/>
            <ac:spMk id="17" creationId="{284D853B-74ED-6115-9D6D-A9A54449D5AB}"/>
          </ac:spMkLst>
        </pc:spChg>
        <pc:spChg chg="mod">
          <ac:chgData name="XUAN TRUONG" userId="2f7aa76f2aa0829c" providerId="LiveId" clId="{7DC8F954-DC22-4362-961B-0152BFCAE190}" dt="2024-10-23T10:47:12.852" v="642" actId="1038"/>
          <ac:spMkLst>
            <pc:docMk/>
            <pc:sldMk cId="1054352632" sldId="271"/>
            <ac:spMk id="18" creationId="{18F751A6-0563-0CF3-616F-2ED4BDFF4347}"/>
          </ac:spMkLst>
        </pc:spChg>
        <pc:spChg chg="del mod topLvl">
          <ac:chgData name="XUAN TRUONG" userId="2f7aa76f2aa0829c" providerId="LiveId" clId="{7DC8F954-DC22-4362-961B-0152BFCAE190}" dt="2024-10-23T10:43:41.804" v="524" actId="21"/>
          <ac:spMkLst>
            <pc:docMk/>
            <pc:sldMk cId="1054352632" sldId="271"/>
            <ac:spMk id="20" creationId="{1364ADB4-DBAF-F930-652E-057D72A43F72}"/>
          </ac:spMkLst>
        </pc:spChg>
        <pc:spChg chg="mod">
          <ac:chgData name="XUAN TRUONG" userId="2f7aa76f2aa0829c" providerId="LiveId" clId="{7DC8F954-DC22-4362-961B-0152BFCAE190}" dt="2024-10-23T15:03:19.241" v="676"/>
          <ac:spMkLst>
            <pc:docMk/>
            <pc:sldMk cId="1054352632" sldId="271"/>
            <ac:spMk id="23" creationId="{DA0CDC2C-8405-9190-6229-B5EA39E49C20}"/>
          </ac:spMkLst>
        </pc:spChg>
        <pc:spChg chg="add mod">
          <ac:chgData name="XUAN TRUONG" userId="2f7aa76f2aa0829c" providerId="LiveId" clId="{7DC8F954-DC22-4362-961B-0152BFCAE190}" dt="2024-10-23T15:03:32.253" v="681"/>
          <ac:spMkLst>
            <pc:docMk/>
            <pc:sldMk cId="1054352632" sldId="271"/>
            <ac:spMk id="24" creationId="{1364ADB4-DBAF-F930-652E-057D72A43F72}"/>
          </ac:spMkLst>
        </pc:spChg>
        <pc:spChg chg="mod">
          <ac:chgData name="XUAN TRUONG" userId="2f7aa76f2aa0829c" providerId="LiveId" clId="{7DC8F954-DC22-4362-961B-0152BFCAE190}" dt="2024-10-23T15:06:25.671" v="692"/>
          <ac:spMkLst>
            <pc:docMk/>
            <pc:sldMk cId="1054352632" sldId="271"/>
            <ac:spMk id="26" creationId="{ED2E4B31-9D7F-CC1F-20A7-0491EA7DA7DF}"/>
          </ac:spMkLst>
        </pc:spChg>
        <pc:grpChg chg="add del mod topLvl">
          <ac:chgData name="XUAN TRUONG" userId="2f7aa76f2aa0829c" providerId="LiveId" clId="{7DC8F954-DC22-4362-961B-0152BFCAE190}" dt="2024-10-23T15:03:26.336" v="678" actId="478"/>
          <ac:grpSpMkLst>
            <pc:docMk/>
            <pc:sldMk cId="1054352632" sldId="271"/>
            <ac:grpSpMk id="3" creationId="{0EEFD40B-6F1B-FECD-85CD-495D51D3217E}"/>
          </ac:grpSpMkLst>
        </pc:grpChg>
        <pc:grpChg chg="del">
          <ac:chgData name="XUAN TRUONG" userId="2f7aa76f2aa0829c" providerId="LiveId" clId="{7DC8F954-DC22-4362-961B-0152BFCAE190}" dt="2024-10-23T10:43:11.882" v="509" actId="165"/>
          <ac:grpSpMkLst>
            <pc:docMk/>
            <pc:sldMk cId="1054352632" sldId="271"/>
            <ac:grpSpMk id="5" creationId="{E5BE5C0A-2D6A-32F0-6E59-4D9B8DC76AF5}"/>
          </ac:grpSpMkLst>
        </pc:grpChg>
        <pc:grpChg chg="del mod topLvl">
          <ac:chgData name="XUAN TRUONG" userId="2f7aa76f2aa0829c" providerId="LiveId" clId="{7DC8F954-DC22-4362-961B-0152BFCAE190}" dt="2024-10-23T10:43:16.445" v="512" actId="478"/>
          <ac:grpSpMkLst>
            <pc:docMk/>
            <pc:sldMk cId="1054352632" sldId="271"/>
            <ac:grpSpMk id="6" creationId="{B8FD31DD-DF73-3885-1B71-9BC081854EF8}"/>
          </ac:grpSpMkLst>
        </pc:grpChg>
        <pc:grpChg chg="add del mod">
          <ac:chgData name="XUAN TRUONG" userId="2f7aa76f2aa0829c" providerId="LiveId" clId="{7DC8F954-DC22-4362-961B-0152BFCAE190}" dt="2024-10-23T15:03:23.388" v="677" actId="165"/>
          <ac:grpSpMkLst>
            <pc:docMk/>
            <pc:sldMk cId="1054352632" sldId="271"/>
            <ac:grpSpMk id="21" creationId="{EBD6C06A-2539-F32D-D7FC-A9968771772D}"/>
          </ac:grpSpMkLst>
        </pc:grpChg>
        <pc:grpChg chg="add mod">
          <ac:chgData name="XUAN TRUONG" userId="2f7aa76f2aa0829c" providerId="LiveId" clId="{7DC8F954-DC22-4362-961B-0152BFCAE190}" dt="2024-10-23T15:06:18.414" v="691" actId="14100"/>
          <ac:grpSpMkLst>
            <pc:docMk/>
            <pc:sldMk cId="1054352632" sldId="271"/>
            <ac:grpSpMk id="22" creationId="{FFE22CC8-7D75-BADB-F700-A76F40B0D910}"/>
          </ac:grpSpMkLst>
        </pc:grpChg>
        <pc:grpChg chg="add mod">
          <ac:chgData name="XUAN TRUONG" userId="2f7aa76f2aa0829c" providerId="LiveId" clId="{7DC8F954-DC22-4362-961B-0152BFCAE190}" dt="2024-10-23T15:06:25.671" v="692"/>
          <ac:grpSpMkLst>
            <pc:docMk/>
            <pc:sldMk cId="1054352632" sldId="271"/>
            <ac:grpSpMk id="25" creationId="{5418D50C-14D4-DEE1-2E27-F560AA4985A5}"/>
          </ac:grpSpMkLst>
        </pc:grpChg>
        <pc:picChg chg="del">
          <ac:chgData name="XUAN TRUONG" userId="2f7aa76f2aa0829c" providerId="LiveId" clId="{7DC8F954-DC22-4362-961B-0152BFCAE190}" dt="2024-10-23T10:43:24.054" v="515" actId="478"/>
          <ac:picMkLst>
            <pc:docMk/>
            <pc:sldMk cId="1054352632" sldId="271"/>
            <ac:picMk id="4" creationId="{F8E33E48-0BFB-86DD-5621-B0DA14233BD5}"/>
          </ac:picMkLst>
        </pc:picChg>
        <pc:picChg chg="del">
          <ac:chgData name="XUAN TRUONG" userId="2f7aa76f2aa0829c" providerId="LiveId" clId="{7DC8F954-DC22-4362-961B-0152BFCAE190}" dt="2024-10-23T10:43:22.102" v="514" actId="478"/>
          <ac:picMkLst>
            <pc:docMk/>
            <pc:sldMk cId="1054352632" sldId="271"/>
            <ac:picMk id="19" creationId="{C96C17CB-9EFC-E20E-4D03-54418C759A5A}"/>
          </ac:picMkLst>
        </pc:picChg>
      </pc:sldChg>
      <pc:sldChg chg="addSp delSp modSp new mod ord">
        <pc:chgData name="XUAN TRUONG" userId="2f7aa76f2aa0829c" providerId="LiveId" clId="{7DC8F954-DC22-4362-961B-0152BFCAE190}" dt="2024-10-24T07:56:04.065" v="3977"/>
        <pc:sldMkLst>
          <pc:docMk/>
          <pc:sldMk cId="2012210875" sldId="272"/>
        </pc:sldMkLst>
        <pc:spChg chg="add del mod">
          <ac:chgData name="XUAN TRUONG" userId="2f7aa76f2aa0829c" providerId="LiveId" clId="{7DC8F954-DC22-4362-961B-0152BFCAE190}" dt="2024-10-23T15:27:58.250" v="892" actId="478"/>
          <ac:spMkLst>
            <pc:docMk/>
            <pc:sldMk cId="2012210875" sldId="272"/>
            <ac:spMk id="8" creationId="{EB4EA7FC-4C2F-E517-A008-911D32CD3CB8}"/>
          </ac:spMkLst>
        </pc:spChg>
        <pc:spChg chg="add del mod">
          <ac:chgData name="XUAN TRUONG" userId="2f7aa76f2aa0829c" providerId="LiveId" clId="{7DC8F954-DC22-4362-961B-0152BFCAE190}" dt="2024-10-24T07:54:04.479" v="3961" actId="113"/>
          <ac:spMkLst>
            <pc:docMk/>
            <pc:sldMk cId="2012210875" sldId="272"/>
            <ac:spMk id="9" creationId="{32396771-66CC-1DF6-FAD8-59E289D975E4}"/>
          </ac:spMkLst>
        </pc:spChg>
        <pc:spChg chg="add del mod">
          <ac:chgData name="XUAN TRUONG" userId="2f7aa76f2aa0829c" providerId="LiveId" clId="{7DC8F954-DC22-4362-961B-0152BFCAE190}" dt="2024-10-23T15:11:45.140" v="826" actId="478"/>
          <ac:spMkLst>
            <pc:docMk/>
            <pc:sldMk cId="2012210875" sldId="272"/>
            <ac:spMk id="10" creationId="{E1683ADE-758A-9665-914B-71781EE0DA66}"/>
          </ac:spMkLst>
        </pc:spChg>
        <pc:spChg chg="add del mod">
          <ac:chgData name="XUAN TRUONG" userId="2f7aa76f2aa0829c" providerId="LiveId" clId="{7DC8F954-DC22-4362-961B-0152BFCAE190}" dt="2024-10-23T15:11:46.291" v="827" actId="478"/>
          <ac:spMkLst>
            <pc:docMk/>
            <pc:sldMk cId="2012210875" sldId="272"/>
            <ac:spMk id="11" creationId="{A1B9507E-BC14-1810-305B-FC0F1C600C18}"/>
          </ac:spMkLst>
        </pc:spChg>
        <pc:spChg chg="mod">
          <ac:chgData name="XUAN TRUONG" userId="2f7aa76f2aa0829c" providerId="LiveId" clId="{7DC8F954-DC22-4362-961B-0152BFCAE190}" dt="2024-10-23T15:07:04.835" v="703"/>
          <ac:spMkLst>
            <pc:docMk/>
            <pc:sldMk cId="2012210875" sldId="272"/>
            <ac:spMk id="13" creationId="{D9445048-C286-8F75-8FEF-14F56584DFF9}"/>
          </ac:spMkLst>
        </pc:spChg>
        <pc:spChg chg="add del mod">
          <ac:chgData name="XUAN TRUONG" userId="2f7aa76f2aa0829c" providerId="LiveId" clId="{7DC8F954-DC22-4362-961B-0152BFCAE190}" dt="2024-10-24T07:54:51.608" v="3971" actId="21"/>
          <ac:spMkLst>
            <pc:docMk/>
            <pc:sldMk cId="2012210875" sldId="272"/>
            <ac:spMk id="14" creationId="{3DCD1E63-151F-D51F-4871-1187BBD388D0}"/>
          </ac:spMkLst>
        </pc:spChg>
        <pc:spChg chg="add del mod">
          <ac:chgData name="XUAN TRUONG" userId="2f7aa76f2aa0829c" providerId="LiveId" clId="{7DC8F954-DC22-4362-961B-0152BFCAE190}" dt="2024-10-23T15:28:03.666" v="893" actId="478"/>
          <ac:spMkLst>
            <pc:docMk/>
            <pc:sldMk cId="2012210875" sldId="272"/>
            <ac:spMk id="15" creationId="{CAB43185-EC01-D84B-9A0B-2021C6FE3EF1}"/>
          </ac:spMkLst>
        </pc:spChg>
        <pc:spChg chg="add del mod">
          <ac:chgData name="XUAN TRUONG" userId="2f7aa76f2aa0829c" providerId="LiveId" clId="{7DC8F954-DC22-4362-961B-0152BFCAE190}" dt="2024-10-24T07:54:06.207" v="3962" actId="113"/>
          <ac:spMkLst>
            <pc:docMk/>
            <pc:sldMk cId="2012210875" sldId="272"/>
            <ac:spMk id="16" creationId="{9B964858-6A37-D97F-44BD-BDAFE7220358}"/>
          </ac:spMkLst>
        </pc:spChg>
        <pc:spChg chg="add mod">
          <ac:chgData name="XUAN TRUONG" userId="2f7aa76f2aa0829c" providerId="LiveId" clId="{7DC8F954-DC22-4362-961B-0152BFCAE190}" dt="2024-10-24T07:54:00.272" v="3959" actId="113"/>
          <ac:spMkLst>
            <pc:docMk/>
            <pc:sldMk cId="2012210875" sldId="272"/>
            <ac:spMk id="17" creationId="{F5282347-5D4D-3206-46C0-285C5DFDE5DA}"/>
          </ac:spMkLst>
        </pc:spChg>
        <pc:spChg chg="add mod">
          <ac:chgData name="XUAN TRUONG" userId="2f7aa76f2aa0829c" providerId="LiveId" clId="{7DC8F954-DC22-4362-961B-0152BFCAE190}" dt="2024-10-24T07:54:02.263" v="3960" actId="113"/>
          <ac:spMkLst>
            <pc:docMk/>
            <pc:sldMk cId="2012210875" sldId="272"/>
            <ac:spMk id="18" creationId="{2B123FDB-B966-0DE2-E766-24BE7319CFF6}"/>
          </ac:spMkLst>
        </pc:spChg>
        <pc:spChg chg="mod">
          <ac:chgData name="XUAN TRUONG" userId="2f7aa76f2aa0829c" providerId="LiveId" clId="{7DC8F954-DC22-4362-961B-0152BFCAE190}" dt="2024-10-24T07:54:46.790" v="3968"/>
          <ac:spMkLst>
            <pc:docMk/>
            <pc:sldMk cId="2012210875" sldId="272"/>
            <ac:spMk id="20" creationId="{537C7D44-6649-3E35-FF58-F0FEA33E80A7}"/>
          </ac:spMkLst>
        </pc:spChg>
        <pc:spChg chg="add mod">
          <ac:chgData name="XUAN TRUONG" userId="2f7aa76f2aa0829c" providerId="LiveId" clId="{7DC8F954-DC22-4362-961B-0152BFCAE190}" dt="2024-10-24T07:54:52.047" v="3972"/>
          <ac:spMkLst>
            <pc:docMk/>
            <pc:sldMk cId="2012210875" sldId="272"/>
            <ac:spMk id="21" creationId="{3DCD1E63-151F-D51F-4871-1187BBD388D0}"/>
          </ac:spMkLst>
        </pc:spChg>
        <pc:grpChg chg="add del mod">
          <ac:chgData name="XUAN TRUONG" userId="2f7aa76f2aa0829c" providerId="LiveId" clId="{7DC8F954-DC22-4362-961B-0152BFCAE190}" dt="2024-10-24T07:54:49.324" v="3970" actId="478"/>
          <ac:grpSpMkLst>
            <pc:docMk/>
            <pc:sldMk cId="2012210875" sldId="272"/>
            <ac:grpSpMk id="12" creationId="{0A0F242E-9683-95DF-9161-D7FA374B38F9}"/>
          </ac:grpSpMkLst>
        </pc:grpChg>
        <pc:grpChg chg="add mod">
          <ac:chgData name="XUAN TRUONG" userId="2f7aa76f2aa0829c" providerId="LiveId" clId="{7DC8F954-DC22-4362-961B-0152BFCAE190}" dt="2024-10-24T07:54:56.748" v="3975" actId="1076"/>
          <ac:grpSpMkLst>
            <pc:docMk/>
            <pc:sldMk cId="2012210875" sldId="272"/>
            <ac:grpSpMk id="19" creationId="{D9612CE4-26DF-3D56-3697-1EDC6281D276}"/>
          </ac:grpSpMkLst>
        </pc:grpChg>
        <pc:picChg chg="add mod">
          <ac:chgData name="XUAN TRUONG" userId="2f7aa76f2aa0829c" providerId="LiveId" clId="{7DC8F954-DC22-4362-961B-0152BFCAE190}" dt="2024-10-23T15:07:04.835" v="703"/>
          <ac:picMkLst>
            <pc:docMk/>
            <pc:sldMk cId="2012210875" sldId="272"/>
            <ac:picMk id="2" creationId="{903C8AC8-DC82-CF20-B547-5EB9199DCDDD}"/>
          </ac:picMkLst>
        </pc:picChg>
        <pc:picChg chg="add mod">
          <ac:chgData name="XUAN TRUONG" userId="2f7aa76f2aa0829c" providerId="LiveId" clId="{7DC8F954-DC22-4362-961B-0152BFCAE190}" dt="2024-10-23T15:07:04.835" v="703"/>
          <ac:picMkLst>
            <pc:docMk/>
            <pc:sldMk cId="2012210875" sldId="272"/>
            <ac:picMk id="3" creationId="{5CF32B26-8718-D8A3-C4D4-766EF3F7DEB4}"/>
          </ac:picMkLst>
        </pc:picChg>
        <pc:picChg chg="add mod">
          <ac:chgData name="XUAN TRUONG" userId="2f7aa76f2aa0829c" providerId="LiveId" clId="{7DC8F954-DC22-4362-961B-0152BFCAE190}" dt="2024-10-23T15:07:04.835" v="703"/>
          <ac:picMkLst>
            <pc:docMk/>
            <pc:sldMk cId="2012210875" sldId="272"/>
            <ac:picMk id="4" creationId="{6D07A4F0-20E9-9B96-D407-0F7E3AE0BD22}"/>
          </ac:picMkLst>
        </pc:picChg>
        <pc:picChg chg="add mod">
          <ac:chgData name="XUAN TRUONG" userId="2f7aa76f2aa0829c" providerId="LiveId" clId="{7DC8F954-DC22-4362-961B-0152BFCAE190}" dt="2024-10-23T15:07:04.835" v="703"/>
          <ac:picMkLst>
            <pc:docMk/>
            <pc:sldMk cId="2012210875" sldId="272"/>
            <ac:picMk id="5" creationId="{D9582A2F-693E-5521-9FC7-4947552D9F27}"/>
          </ac:picMkLst>
        </pc:picChg>
        <pc:picChg chg="add mod">
          <ac:chgData name="XUAN TRUONG" userId="2f7aa76f2aa0829c" providerId="LiveId" clId="{7DC8F954-DC22-4362-961B-0152BFCAE190}" dt="2024-10-23T15:07:04.835" v="703"/>
          <ac:picMkLst>
            <pc:docMk/>
            <pc:sldMk cId="2012210875" sldId="272"/>
            <ac:picMk id="6" creationId="{B10C7AAC-42A8-75B3-252F-10E3561D552F}"/>
          </ac:picMkLst>
        </pc:picChg>
        <pc:picChg chg="add mod">
          <ac:chgData name="XUAN TRUONG" userId="2f7aa76f2aa0829c" providerId="LiveId" clId="{7DC8F954-DC22-4362-961B-0152BFCAE190}" dt="2024-10-23T15:07:04.835" v="703"/>
          <ac:picMkLst>
            <pc:docMk/>
            <pc:sldMk cId="2012210875" sldId="272"/>
            <ac:picMk id="7" creationId="{BE1742E8-47FE-5240-D218-A4B9646DCE94}"/>
          </ac:picMkLst>
        </pc:picChg>
      </pc:sldChg>
      <pc:sldChg chg="addSp delSp modSp new mod modAnim">
        <pc:chgData name="XUAN TRUONG" userId="2f7aa76f2aa0829c" providerId="LiveId" clId="{7DC8F954-DC22-4362-961B-0152BFCAE190}" dt="2024-10-24T08:12:09.032" v="4072"/>
        <pc:sldMkLst>
          <pc:docMk/>
          <pc:sldMk cId="3348361365" sldId="273"/>
        </pc:sldMkLst>
        <pc:spChg chg="del">
          <ac:chgData name="XUAN TRUONG" userId="2f7aa76f2aa0829c" providerId="LiveId" clId="{7DC8F954-DC22-4362-961B-0152BFCAE190}" dt="2024-10-23T23:58:04.440" v="2133" actId="478"/>
          <ac:spMkLst>
            <pc:docMk/>
            <pc:sldMk cId="3348361365" sldId="273"/>
            <ac:spMk id="2" creationId="{8131BB2F-8012-4F02-4807-271C75E17B07}"/>
          </ac:spMkLst>
        </pc:spChg>
        <pc:spChg chg="del">
          <ac:chgData name="XUAN TRUONG" userId="2f7aa76f2aa0829c" providerId="LiveId" clId="{7DC8F954-DC22-4362-961B-0152BFCAE190}" dt="2024-10-23T23:58:04.440" v="2133" actId="478"/>
          <ac:spMkLst>
            <pc:docMk/>
            <pc:sldMk cId="3348361365" sldId="273"/>
            <ac:spMk id="3" creationId="{2A30DC82-592A-4621-46CA-69097DAF4CC8}"/>
          </ac:spMkLst>
        </pc:spChg>
        <pc:spChg chg="add del mod">
          <ac:chgData name="XUAN TRUONG" userId="2f7aa76f2aa0829c" providerId="LiveId" clId="{7DC8F954-DC22-4362-961B-0152BFCAE190}" dt="2024-10-24T00:02:49.241" v="2249" actId="478"/>
          <ac:spMkLst>
            <pc:docMk/>
            <pc:sldMk cId="3348361365" sldId="273"/>
            <ac:spMk id="4" creationId="{48703DEE-7215-92D9-F58D-95666A086115}"/>
          </ac:spMkLst>
        </pc:spChg>
        <pc:spChg chg="del mod topLvl">
          <ac:chgData name="XUAN TRUONG" userId="2f7aa76f2aa0829c" providerId="LiveId" clId="{7DC8F954-DC22-4362-961B-0152BFCAE190}" dt="2024-10-24T00:02:44.462" v="2245" actId="478"/>
          <ac:spMkLst>
            <pc:docMk/>
            <pc:sldMk cId="3348361365" sldId="273"/>
            <ac:spMk id="8" creationId="{15CC549F-5259-A8FF-A0CD-098AD2CF7285}"/>
          </ac:spMkLst>
        </pc:spChg>
        <pc:spChg chg="del mod topLvl">
          <ac:chgData name="XUAN TRUONG" userId="2f7aa76f2aa0829c" providerId="LiveId" clId="{7DC8F954-DC22-4362-961B-0152BFCAE190}" dt="2024-10-24T00:02:47.601" v="2248" actId="478"/>
          <ac:spMkLst>
            <pc:docMk/>
            <pc:sldMk cId="3348361365" sldId="273"/>
            <ac:spMk id="9" creationId="{44413A77-FDE3-0316-AB42-B0FEF0E3B8DC}"/>
          </ac:spMkLst>
        </pc:spChg>
        <pc:spChg chg="add del mod">
          <ac:chgData name="XUAN TRUONG" userId="2f7aa76f2aa0829c" providerId="LiveId" clId="{7DC8F954-DC22-4362-961B-0152BFCAE190}" dt="2024-10-24T01:08:08.021" v="2496" actId="21"/>
          <ac:spMkLst>
            <pc:docMk/>
            <pc:sldMk cId="3348361365" sldId="273"/>
            <ac:spMk id="12" creationId="{2DF6E622-B70B-5F6B-80E1-FACC73633A01}"/>
          </ac:spMkLst>
        </pc:spChg>
        <pc:spChg chg="add mod">
          <ac:chgData name="XUAN TRUONG" userId="2f7aa76f2aa0829c" providerId="LiveId" clId="{7DC8F954-DC22-4362-961B-0152BFCAE190}" dt="2024-10-24T08:01:30.034" v="3979" actId="20577"/>
          <ac:spMkLst>
            <pc:docMk/>
            <pc:sldMk cId="3348361365" sldId="273"/>
            <ac:spMk id="13" creationId="{58BAEAE9-5A96-14DB-608F-B58701446409}"/>
          </ac:spMkLst>
        </pc:spChg>
        <pc:spChg chg="add mod">
          <ac:chgData name="XUAN TRUONG" userId="2f7aa76f2aa0829c" providerId="LiveId" clId="{7DC8F954-DC22-4362-961B-0152BFCAE190}" dt="2024-10-24T07:50:30.316" v="3919" actId="1076"/>
          <ac:spMkLst>
            <pc:docMk/>
            <pc:sldMk cId="3348361365" sldId="273"/>
            <ac:spMk id="15" creationId="{F7A1AE9C-4D6D-9FC3-108F-3978B5AA1204}"/>
          </ac:spMkLst>
        </pc:spChg>
        <pc:spChg chg="mod topLvl">
          <ac:chgData name="XUAN TRUONG" userId="2f7aa76f2aa0829c" providerId="LiveId" clId="{7DC8F954-DC22-4362-961B-0152BFCAE190}" dt="2024-10-24T08:05:03.229" v="4039" actId="1076"/>
          <ac:spMkLst>
            <pc:docMk/>
            <pc:sldMk cId="3348361365" sldId="273"/>
            <ac:spMk id="17" creationId="{FC233792-1639-3CE1-5708-1198354BC68B}"/>
          </ac:spMkLst>
        </pc:spChg>
        <pc:spChg chg="mod topLvl">
          <ac:chgData name="XUAN TRUONG" userId="2f7aa76f2aa0829c" providerId="LiveId" clId="{7DC8F954-DC22-4362-961B-0152BFCAE190}" dt="2024-10-24T08:05:03.229" v="4039" actId="1076"/>
          <ac:spMkLst>
            <pc:docMk/>
            <pc:sldMk cId="3348361365" sldId="273"/>
            <ac:spMk id="18" creationId="{7BDD262F-E0A3-4DAF-48EB-2D92F9FD7C30}"/>
          </ac:spMkLst>
        </pc:spChg>
        <pc:spChg chg="mod topLvl">
          <ac:chgData name="XUAN TRUONG" userId="2f7aa76f2aa0829c" providerId="LiveId" clId="{7DC8F954-DC22-4362-961B-0152BFCAE190}" dt="2024-10-24T08:05:03.229" v="4039" actId="1076"/>
          <ac:spMkLst>
            <pc:docMk/>
            <pc:sldMk cId="3348361365" sldId="273"/>
            <ac:spMk id="19" creationId="{F9668137-8768-C982-7BDA-3CD859CECA72}"/>
          </ac:spMkLst>
        </pc:spChg>
        <pc:spChg chg="add del mod">
          <ac:chgData name="XUAN TRUONG" userId="2f7aa76f2aa0829c" providerId="LiveId" clId="{7DC8F954-DC22-4362-961B-0152BFCAE190}" dt="2024-10-24T01:08:04.487" v="2494" actId="21"/>
          <ac:spMkLst>
            <pc:docMk/>
            <pc:sldMk cId="3348361365" sldId="273"/>
            <ac:spMk id="20" creationId="{2A6C4344-06C4-5A85-C136-FCA7E816B627}"/>
          </ac:spMkLst>
        </pc:spChg>
        <pc:spChg chg="add mod">
          <ac:chgData name="XUAN TRUONG" userId="2f7aa76f2aa0829c" providerId="LiveId" clId="{7DC8F954-DC22-4362-961B-0152BFCAE190}" dt="2024-10-24T08:02:21.702" v="4006" actId="20577"/>
          <ac:spMkLst>
            <pc:docMk/>
            <pc:sldMk cId="3348361365" sldId="273"/>
            <ac:spMk id="21" creationId="{E5901298-FD52-F393-F6C0-6AE0C20F76AC}"/>
          </ac:spMkLst>
        </pc:spChg>
        <pc:spChg chg="add mod">
          <ac:chgData name="XUAN TRUONG" userId="2f7aa76f2aa0829c" providerId="LiveId" clId="{7DC8F954-DC22-4362-961B-0152BFCAE190}" dt="2024-10-24T08:02:35.805" v="4015" actId="1076"/>
          <ac:spMkLst>
            <pc:docMk/>
            <pc:sldMk cId="3348361365" sldId="273"/>
            <ac:spMk id="22" creationId="{2A6C4344-06C4-5A85-C136-FCA7E816B627}"/>
          </ac:spMkLst>
        </pc:spChg>
        <pc:spChg chg="add mod">
          <ac:chgData name="XUAN TRUONG" userId="2f7aa76f2aa0829c" providerId="LiveId" clId="{7DC8F954-DC22-4362-961B-0152BFCAE190}" dt="2024-10-24T08:02:41.663" v="4018" actId="1035"/>
          <ac:spMkLst>
            <pc:docMk/>
            <pc:sldMk cId="3348361365" sldId="273"/>
            <ac:spMk id="23" creationId="{2DF6E622-B70B-5F6B-80E1-FACC73633A01}"/>
          </ac:spMkLst>
        </pc:spChg>
        <pc:spChg chg="add mod">
          <ac:chgData name="XUAN TRUONG" userId="2f7aa76f2aa0829c" providerId="LiveId" clId="{7DC8F954-DC22-4362-961B-0152BFCAE190}" dt="2024-10-24T08:03:45.541" v="4028" actId="1076"/>
          <ac:spMkLst>
            <pc:docMk/>
            <pc:sldMk cId="3348361365" sldId="273"/>
            <ac:spMk id="27" creationId="{1DBDABB0-FA57-A96D-2CBC-02C0A33D4CF3}"/>
          </ac:spMkLst>
        </pc:spChg>
        <pc:spChg chg="mod">
          <ac:chgData name="XUAN TRUONG" userId="2f7aa76f2aa0829c" providerId="LiveId" clId="{7DC8F954-DC22-4362-961B-0152BFCAE190}" dt="2024-10-24T08:06:19.981" v="4045" actId="1076"/>
          <ac:spMkLst>
            <pc:docMk/>
            <pc:sldMk cId="3348361365" sldId="273"/>
            <ac:spMk id="29" creationId="{458E141D-F306-6E09-5514-6B5AAB259563}"/>
          </ac:spMkLst>
        </pc:spChg>
        <pc:spChg chg="mod">
          <ac:chgData name="XUAN TRUONG" userId="2f7aa76f2aa0829c" providerId="LiveId" clId="{7DC8F954-DC22-4362-961B-0152BFCAE190}" dt="2024-10-24T08:06:19.981" v="4045" actId="1076"/>
          <ac:spMkLst>
            <pc:docMk/>
            <pc:sldMk cId="3348361365" sldId="273"/>
            <ac:spMk id="30" creationId="{23F07BFC-B6BB-96D3-C407-D3AA1D0D7D90}"/>
          </ac:spMkLst>
        </pc:spChg>
        <pc:spChg chg="mod">
          <ac:chgData name="XUAN TRUONG" userId="2f7aa76f2aa0829c" providerId="LiveId" clId="{7DC8F954-DC22-4362-961B-0152BFCAE190}" dt="2024-10-24T08:06:19.981" v="4045" actId="1076"/>
          <ac:spMkLst>
            <pc:docMk/>
            <pc:sldMk cId="3348361365" sldId="273"/>
            <ac:spMk id="31" creationId="{1757F1A5-2280-E698-40AF-01ADE57DD97C}"/>
          </ac:spMkLst>
        </pc:spChg>
        <pc:spChg chg="mod">
          <ac:chgData name="XUAN TRUONG" userId="2f7aa76f2aa0829c" providerId="LiveId" clId="{7DC8F954-DC22-4362-961B-0152BFCAE190}" dt="2024-10-24T08:04:53.242" v="4035"/>
          <ac:spMkLst>
            <pc:docMk/>
            <pc:sldMk cId="3348361365" sldId="273"/>
            <ac:spMk id="33" creationId="{2482AC27-027E-24C3-419C-D1F8177BC27C}"/>
          </ac:spMkLst>
        </pc:spChg>
        <pc:spChg chg="mod">
          <ac:chgData name="XUAN TRUONG" userId="2f7aa76f2aa0829c" providerId="LiveId" clId="{7DC8F954-DC22-4362-961B-0152BFCAE190}" dt="2024-10-24T08:04:53.242" v="4035"/>
          <ac:spMkLst>
            <pc:docMk/>
            <pc:sldMk cId="3348361365" sldId="273"/>
            <ac:spMk id="34" creationId="{A127E29B-5F2B-ACA0-90E1-520492D0F2B4}"/>
          </ac:spMkLst>
        </pc:spChg>
        <pc:spChg chg="mod">
          <ac:chgData name="XUAN TRUONG" userId="2f7aa76f2aa0829c" providerId="LiveId" clId="{7DC8F954-DC22-4362-961B-0152BFCAE190}" dt="2024-10-24T08:04:53.242" v="4035"/>
          <ac:spMkLst>
            <pc:docMk/>
            <pc:sldMk cId="3348361365" sldId="273"/>
            <ac:spMk id="35" creationId="{5D068C4F-C404-1EB6-29A3-82047BD2C750}"/>
          </ac:spMkLst>
        </pc:spChg>
        <pc:spChg chg="mod">
          <ac:chgData name="XUAN TRUONG" userId="2f7aa76f2aa0829c" providerId="LiveId" clId="{7DC8F954-DC22-4362-961B-0152BFCAE190}" dt="2024-10-24T08:07:39.885" v="4052" actId="1076"/>
          <ac:spMkLst>
            <pc:docMk/>
            <pc:sldMk cId="3348361365" sldId="273"/>
            <ac:spMk id="37" creationId="{C8D3E153-AE00-6EB7-70E6-0D8267808A09}"/>
          </ac:spMkLst>
        </pc:spChg>
        <pc:spChg chg="mod">
          <ac:chgData name="XUAN TRUONG" userId="2f7aa76f2aa0829c" providerId="LiveId" clId="{7DC8F954-DC22-4362-961B-0152BFCAE190}" dt="2024-10-24T08:07:39.885" v="4052" actId="1076"/>
          <ac:spMkLst>
            <pc:docMk/>
            <pc:sldMk cId="3348361365" sldId="273"/>
            <ac:spMk id="38" creationId="{863EF409-5BC0-05B4-A768-8ED7FC81AFDC}"/>
          </ac:spMkLst>
        </pc:spChg>
        <pc:spChg chg="mod">
          <ac:chgData name="XUAN TRUONG" userId="2f7aa76f2aa0829c" providerId="LiveId" clId="{7DC8F954-DC22-4362-961B-0152BFCAE190}" dt="2024-10-24T08:07:39.885" v="4052" actId="1076"/>
          <ac:spMkLst>
            <pc:docMk/>
            <pc:sldMk cId="3348361365" sldId="273"/>
            <ac:spMk id="39" creationId="{0799F827-8487-07DF-9897-27D585F40A01}"/>
          </ac:spMkLst>
        </pc:spChg>
        <pc:grpChg chg="add del mod">
          <ac:chgData name="XUAN TRUONG" userId="2f7aa76f2aa0829c" providerId="LiveId" clId="{7DC8F954-DC22-4362-961B-0152BFCAE190}" dt="2024-10-24T00:02:44.462" v="2245" actId="478"/>
          <ac:grpSpMkLst>
            <pc:docMk/>
            <pc:sldMk cId="3348361365" sldId="273"/>
            <ac:grpSpMk id="7" creationId="{251699EC-6BBE-679C-1161-BD06A0E121C9}"/>
          </ac:grpSpMkLst>
        </pc:grpChg>
        <pc:grpChg chg="add del mod">
          <ac:chgData name="XUAN TRUONG" userId="2f7aa76f2aa0829c" providerId="LiveId" clId="{7DC8F954-DC22-4362-961B-0152BFCAE190}" dt="2024-10-24T01:11:48.252" v="2574" actId="165"/>
          <ac:grpSpMkLst>
            <pc:docMk/>
            <pc:sldMk cId="3348361365" sldId="273"/>
            <ac:grpSpMk id="16" creationId="{F317DD10-76A6-26F1-A49B-63D741542A68}"/>
          </ac:grpSpMkLst>
        </pc:grpChg>
        <pc:grpChg chg="add mod">
          <ac:chgData name="XUAN TRUONG" userId="2f7aa76f2aa0829c" providerId="LiveId" clId="{7DC8F954-DC22-4362-961B-0152BFCAE190}" dt="2024-10-24T08:05:03.229" v="4039" actId="1076"/>
          <ac:grpSpMkLst>
            <pc:docMk/>
            <pc:sldMk cId="3348361365" sldId="273"/>
            <ac:grpSpMk id="24" creationId="{58F7B533-3E9B-6EE2-2476-0487544CB8F7}"/>
          </ac:grpSpMkLst>
        </pc:grpChg>
        <pc:grpChg chg="add mod">
          <ac:chgData name="XUAN TRUONG" userId="2f7aa76f2aa0829c" providerId="LiveId" clId="{7DC8F954-DC22-4362-961B-0152BFCAE190}" dt="2024-10-24T01:12:28.882" v="2580" actId="164"/>
          <ac:grpSpMkLst>
            <pc:docMk/>
            <pc:sldMk cId="3348361365" sldId="273"/>
            <ac:grpSpMk id="25" creationId="{9AC42CAB-4DFD-B86C-36E4-20DDB24FB83C}"/>
          </ac:grpSpMkLst>
        </pc:grpChg>
        <pc:grpChg chg="add mod">
          <ac:chgData name="XUAN TRUONG" userId="2f7aa76f2aa0829c" providerId="LiveId" clId="{7DC8F954-DC22-4362-961B-0152BFCAE190}" dt="2024-10-24T01:12:58.568" v="2583" actId="164"/>
          <ac:grpSpMkLst>
            <pc:docMk/>
            <pc:sldMk cId="3348361365" sldId="273"/>
            <ac:grpSpMk id="26" creationId="{49112A2F-73A6-4245-6443-3D8C14FE9169}"/>
          </ac:grpSpMkLst>
        </pc:grpChg>
        <pc:grpChg chg="add mod">
          <ac:chgData name="XUAN TRUONG" userId="2f7aa76f2aa0829c" providerId="LiveId" clId="{7DC8F954-DC22-4362-961B-0152BFCAE190}" dt="2024-10-24T08:06:19.981" v="4045" actId="1076"/>
          <ac:grpSpMkLst>
            <pc:docMk/>
            <pc:sldMk cId="3348361365" sldId="273"/>
            <ac:grpSpMk id="28" creationId="{BB6E41CE-3D21-ABC0-E4FB-826885F3D6FA}"/>
          </ac:grpSpMkLst>
        </pc:grpChg>
        <pc:grpChg chg="add mod">
          <ac:chgData name="XUAN TRUONG" userId="2f7aa76f2aa0829c" providerId="LiveId" clId="{7DC8F954-DC22-4362-961B-0152BFCAE190}" dt="2024-10-24T08:04:53.242" v="4035"/>
          <ac:grpSpMkLst>
            <pc:docMk/>
            <pc:sldMk cId="3348361365" sldId="273"/>
            <ac:grpSpMk id="32" creationId="{2E4F5078-F199-E8CC-E80C-BC4CF0F32B60}"/>
          </ac:grpSpMkLst>
        </pc:grpChg>
        <pc:grpChg chg="add mod">
          <ac:chgData name="XUAN TRUONG" userId="2f7aa76f2aa0829c" providerId="LiveId" clId="{7DC8F954-DC22-4362-961B-0152BFCAE190}" dt="2024-10-24T08:07:39.885" v="4052" actId="1076"/>
          <ac:grpSpMkLst>
            <pc:docMk/>
            <pc:sldMk cId="3348361365" sldId="273"/>
            <ac:grpSpMk id="36" creationId="{48028212-6C9E-8A86-881F-012FB03AA4A8}"/>
          </ac:grpSpMkLst>
        </pc:grpChg>
        <pc:picChg chg="add del mod">
          <ac:chgData name="XUAN TRUONG" userId="2f7aa76f2aa0829c" providerId="LiveId" clId="{7DC8F954-DC22-4362-961B-0152BFCAE190}" dt="2024-10-24T00:02:45.742" v="2247" actId="478"/>
          <ac:picMkLst>
            <pc:docMk/>
            <pc:sldMk cId="3348361365" sldId="273"/>
            <ac:picMk id="5" creationId="{7FFD05CA-8DA0-79F9-E0FA-F0AD9ED2A5DA}"/>
          </ac:picMkLst>
        </pc:picChg>
        <pc:picChg chg="add del mod">
          <ac:chgData name="XUAN TRUONG" userId="2f7aa76f2aa0829c" providerId="LiveId" clId="{7DC8F954-DC22-4362-961B-0152BFCAE190}" dt="2024-10-24T00:02:45.121" v="2246" actId="478"/>
          <ac:picMkLst>
            <pc:docMk/>
            <pc:sldMk cId="3348361365" sldId="273"/>
            <ac:picMk id="6" creationId="{8CBEEA3D-047B-EF6F-EB89-3EA54932281A}"/>
          </ac:picMkLst>
        </pc:picChg>
        <pc:picChg chg="add del mod">
          <ac:chgData name="XUAN TRUONG" userId="2f7aa76f2aa0829c" providerId="LiveId" clId="{7DC8F954-DC22-4362-961B-0152BFCAE190}" dt="2024-10-24T00:02:49.840" v="2250" actId="478"/>
          <ac:picMkLst>
            <pc:docMk/>
            <pc:sldMk cId="3348361365" sldId="273"/>
            <ac:picMk id="10" creationId="{40FEB638-0A9B-0E3E-6C8B-BCD95ABBAB57}"/>
          </ac:picMkLst>
        </pc:picChg>
        <pc:picChg chg="add del mod">
          <ac:chgData name="XUAN TRUONG" userId="2f7aa76f2aa0829c" providerId="LiveId" clId="{7DC8F954-DC22-4362-961B-0152BFCAE190}" dt="2024-10-24T00:02:50.587" v="2251" actId="478"/>
          <ac:picMkLst>
            <pc:docMk/>
            <pc:sldMk cId="3348361365" sldId="273"/>
            <ac:picMk id="11" creationId="{C36D30FF-8565-82B9-51A3-F554D4B76160}"/>
          </ac:picMkLst>
        </pc:picChg>
      </pc:sldChg>
      <pc:sldChg chg="addSp delSp modSp add mod ord setBg delAnim modAnim">
        <pc:chgData name="XUAN TRUONG" userId="2f7aa76f2aa0829c" providerId="LiveId" clId="{7DC8F954-DC22-4362-961B-0152BFCAE190}" dt="2024-10-24T07:24:37.293" v="3317"/>
        <pc:sldMkLst>
          <pc:docMk/>
          <pc:sldMk cId="2903197979" sldId="278"/>
        </pc:sldMkLst>
        <pc:spChg chg="mod">
          <ac:chgData name="XUAN TRUONG" userId="2f7aa76f2aa0829c" providerId="LiveId" clId="{7DC8F954-DC22-4362-961B-0152BFCAE190}" dt="2024-10-24T03:46:51.900" v="3119" actId="1076"/>
          <ac:spMkLst>
            <pc:docMk/>
            <pc:sldMk cId="2903197979" sldId="278"/>
            <ac:spMk id="14" creationId="{00000000-0000-0000-0000-000000000000}"/>
          </ac:spMkLst>
        </pc:spChg>
        <pc:spChg chg="mod">
          <ac:chgData name="XUAN TRUONG" userId="2f7aa76f2aa0829c" providerId="LiveId" clId="{7DC8F954-DC22-4362-961B-0152BFCAE190}" dt="2024-10-24T03:46:03.004" v="3112" actId="1076"/>
          <ac:spMkLst>
            <pc:docMk/>
            <pc:sldMk cId="2903197979" sldId="278"/>
            <ac:spMk id="19" creationId="{00000000-0000-0000-0000-000000000000}"/>
          </ac:spMkLst>
        </pc:spChg>
        <pc:spChg chg="add mod">
          <ac:chgData name="XUAN TRUONG" userId="2f7aa76f2aa0829c" providerId="LiveId" clId="{7DC8F954-DC22-4362-961B-0152BFCAE190}" dt="2024-10-24T03:51:58.206" v="3233" actId="1076"/>
          <ac:spMkLst>
            <pc:docMk/>
            <pc:sldMk cId="2903197979" sldId="278"/>
            <ac:spMk id="22" creationId="{5136FAE4-2252-D748-0076-023F0C619E01}"/>
          </ac:spMkLst>
        </pc:spChg>
        <pc:spChg chg="del">
          <ac:chgData name="XUAN TRUONG" userId="2f7aa76f2aa0829c" providerId="LiveId" clId="{7DC8F954-DC22-4362-961B-0152BFCAE190}" dt="2024-10-24T03:45:47.502" v="3105" actId="478"/>
          <ac:spMkLst>
            <pc:docMk/>
            <pc:sldMk cId="2903197979" sldId="278"/>
            <ac:spMk id="26" creationId="{00000000-0000-0000-0000-000000000000}"/>
          </ac:spMkLst>
        </pc:spChg>
        <pc:spChg chg="del">
          <ac:chgData name="XUAN TRUONG" userId="2f7aa76f2aa0829c" providerId="LiveId" clId="{7DC8F954-DC22-4362-961B-0152BFCAE190}" dt="2024-10-24T03:45:48.806" v="3106" actId="478"/>
          <ac:spMkLst>
            <pc:docMk/>
            <pc:sldMk cId="2903197979" sldId="278"/>
            <ac:spMk id="27" creationId="{00000000-0000-0000-0000-000000000000}"/>
          </ac:spMkLst>
        </pc:spChg>
        <pc:spChg chg="add mod">
          <ac:chgData name="XUAN TRUONG" userId="2f7aa76f2aa0829c" providerId="LiveId" clId="{7DC8F954-DC22-4362-961B-0152BFCAE190}" dt="2024-10-24T03:56:41.124" v="3310" actId="6549"/>
          <ac:spMkLst>
            <pc:docMk/>
            <pc:sldMk cId="2903197979" sldId="278"/>
            <ac:spMk id="28" creationId="{88435EA7-A00F-331C-72B4-3C2BCD283A00}"/>
          </ac:spMkLst>
        </pc:spChg>
        <pc:spChg chg="add del mod">
          <ac:chgData name="XUAN TRUONG" userId="2f7aa76f2aa0829c" providerId="LiveId" clId="{7DC8F954-DC22-4362-961B-0152BFCAE190}" dt="2024-10-24T03:56:33.557" v="3306" actId="20577"/>
          <ac:spMkLst>
            <pc:docMk/>
            <pc:sldMk cId="2903197979" sldId="278"/>
            <ac:spMk id="30" creationId="{DBE72A6E-2588-2A0A-EEC1-A641748617BA}"/>
          </ac:spMkLst>
        </pc:spChg>
        <pc:spChg chg="add mod">
          <ac:chgData name="XUAN TRUONG" userId="2f7aa76f2aa0829c" providerId="LiveId" clId="{7DC8F954-DC22-4362-961B-0152BFCAE190}" dt="2024-10-24T03:56:37.660" v="3307" actId="1076"/>
          <ac:spMkLst>
            <pc:docMk/>
            <pc:sldMk cId="2903197979" sldId="278"/>
            <ac:spMk id="33" creationId="{F4408011-7296-3CBB-51FC-31B2B7816805}"/>
          </ac:spMkLst>
        </pc:spChg>
        <pc:spChg chg="add mod">
          <ac:chgData name="XUAN TRUONG" userId="2f7aa76f2aa0829c" providerId="LiveId" clId="{7DC8F954-DC22-4362-961B-0152BFCAE190}" dt="2024-10-24T03:56:46.372" v="3311" actId="1076"/>
          <ac:spMkLst>
            <pc:docMk/>
            <pc:sldMk cId="2903197979" sldId="278"/>
            <ac:spMk id="34" creationId="{6DA67420-84FD-1871-85D7-AF690F3E1E86}"/>
          </ac:spMkLst>
        </pc:spChg>
        <pc:grpChg chg="mod">
          <ac:chgData name="XUAN TRUONG" userId="2f7aa76f2aa0829c" providerId="LiveId" clId="{7DC8F954-DC22-4362-961B-0152BFCAE190}" dt="2024-10-24T03:46:57.540" v="3121" actId="14100"/>
          <ac:grpSpMkLst>
            <pc:docMk/>
            <pc:sldMk cId="2903197979" sldId="278"/>
            <ac:grpSpMk id="3" creationId="{00000000-0000-0000-0000-000000000000}"/>
          </ac:grpSpMkLst>
        </pc:grpChg>
        <pc:grpChg chg="mod">
          <ac:chgData name="XUAN TRUONG" userId="2f7aa76f2aa0829c" providerId="LiveId" clId="{7DC8F954-DC22-4362-961B-0152BFCAE190}" dt="2024-10-24T03:47:06.884" v="3123" actId="14100"/>
          <ac:grpSpMkLst>
            <pc:docMk/>
            <pc:sldMk cId="2903197979" sldId="278"/>
            <ac:grpSpMk id="5" creationId="{00000000-0000-0000-0000-000000000000}"/>
          </ac:grpSpMkLst>
        </pc:grpChg>
        <pc:graphicFrameChg chg="add del mod">
          <ac:chgData name="XUAN TRUONG" userId="2f7aa76f2aa0829c" providerId="LiveId" clId="{7DC8F954-DC22-4362-961B-0152BFCAE190}" dt="2024-10-24T07:24:37.293" v="3317"/>
          <ac:graphicFrameMkLst>
            <pc:docMk/>
            <pc:sldMk cId="2903197979" sldId="278"/>
            <ac:graphicFrameMk id="35" creationId="{9A52A2DE-B6E4-5D1E-7F85-57F745E2830F}"/>
          </ac:graphicFrameMkLst>
        </pc:graphicFrameChg>
        <pc:picChg chg="del">
          <ac:chgData name="XUAN TRUONG" userId="2f7aa76f2aa0829c" providerId="LiveId" clId="{7DC8F954-DC22-4362-961B-0152BFCAE190}" dt="2024-10-24T03:45:52.350" v="3109" actId="478"/>
          <ac:picMkLst>
            <pc:docMk/>
            <pc:sldMk cId="2903197979" sldId="278"/>
            <ac:picMk id="20" creationId="{00000000-0000-0000-0000-000000000000}"/>
          </ac:picMkLst>
        </pc:picChg>
        <pc:picChg chg="del">
          <ac:chgData name="XUAN TRUONG" userId="2f7aa76f2aa0829c" providerId="LiveId" clId="{7DC8F954-DC22-4362-961B-0152BFCAE190}" dt="2024-10-24T03:45:53.022" v="3110" actId="478"/>
          <ac:picMkLst>
            <pc:docMk/>
            <pc:sldMk cId="2903197979" sldId="278"/>
            <ac:picMk id="21" creationId="{00000000-0000-0000-0000-000000000000}"/>
          </ac:picMkLst>
        </pc:picChg>
        <pc:picChg chg="add mod">
          <ac:chgData name="XUAN TRUONG" userId="2f7aa76f2aa0829c" providerId="LiveId" clId="{7DC8F954-DC22-4362-961B-0152BFCAE190}" dt="2024-10-24T03:52:20.252" v="3243" actId="1076"/>
          <ac:picMkLst>
            <pc:docMk/>
            <pc:sldMk cId="2903197979" sldId="278"/>
            <ac:picMk id="31" creationId="{CC110E2E-0E89-F245-1F70-58B6E198A3A4}"/>
          </ac:picMkLst>
        </pc:picChg>
        <pc:picChg chg="add mod">
          <ac:chgData name="XUAN TRUONG" userId="2f7aa76f2aa0829c" providerId="LiveId" clId="{7DC8F954-DC22-4362-961B-0152BFCAE190}" dt="2024-10-24T03:52:23.981" v="3245" actId="1076"/>
          <ac:picMkLst>
            <pc:docMk/>
            <pc:sldMk cId="2903197979" sldId="278"/>
            <ac:picMk id="32" creationId="{882C6A37-7233-6595-DCB2-A6AF9105EBB4}"/>
          </ac:picMkLst>
        </pc:picChg>
        <pc:cxnChg chg="del">
          <ac:chgData name="XUAN TRUONG" userId="2f7aa76f2aa0829c" providerId="LiveId" clId="{7DC8F954-DC22-4362-961B-0152BFCAE190}" dt="2024-10-24T03:45:50.518" v="3108" actId="478"/>
          <ac:cxnSpMkLst>
            <pc:docMk/>
            <pc:sldMk cId="2903197979" sldId="278"/>
            <ac:cxnSpMk id="23" creationId="{00000000-0000-0000-0000-000000000000}"/>
          </ac:cxnSpMkLst>
        </pc:cxnChg>
        <pc:cxnChg chg="del">
          <ac:chgData name="XUAN TRUONG" userId="2f7aa76f2aa0829c" providerId="LiveId" clId="{7DC8F954-DC22-4362-961B-0152BFCAE190}" dt="2024-10-24T03:45:49.590" v="3107" actId="478"/>
          <ac:cxnSpMkLst>
            <pc:docMk/>
            <pc:sldMk cId="2903197979" sldId="278"/>
            <ac:cxnSpMk id="25" creationId="{00000000-0000-0000-0000-000000000000}"/>
          </ac:cxnSpMkLst>
        </pc:cxnChg>
      </pc:sldChg>
      <pc:sldChg chg="addSp delSp modSp add del mod setBg delAnim modAnim modNotesTx">
        <pc:chgData name="XUAN TRUONG" userId="2f7aa76f2aa0829c" providerId="LiveId" clId="{7DC8F954-DC22-4362-961B-0152BFCAE190}" dt="2024-10-24T09:21:59.410" v="4589" actId="47"/>
        <pc:sldMkLst>
          <pc:docMk/>
          <pc:sldMk cId="0" sldId="283"/>
        </pc:sldMkLst>
        <pc:spChg chg="del">
          <ac:chgData name="XUAN TRUONG" userId="2f7aa76f2aa0829c" providerId="LiveId" clId="{7DC8F954-DC22-4362-961B-0152BFCAE190}" dt="2024-10-24T01:16:10.061" v="2626" actId="478"/>
          <ac:spMkLst>
            <pc:docMk/>
            <pc:sldMk cId="0" sldId="283"/>
            <ac:spMk id="2" creationId="{00000000-0000-0000-0000-000000000000}"/>
          </ac:spMkLst>
        </pc:spChg>
        <pc:spChg chg="del mod">
          <ac:chgData name="XUAN TRUONG" userId="2f7aa76f2aa0829c" providerId="LiveId" clId="{7DC8F954-DC22-4362-961B-0152BFCAE190}" dt="2024-10-24T01:16:35.070" v="2636" actId="478"/>
          <ac:spMkLst>
            <pc:docMk/>
            <pc:sldMk cId="0" sldId="283"/>
            <ac:spMk id="3" creationId="{00000000-0000-0000-0000-000000000000}"/>
          </ac:spMkLst>
        </pc:spChg>
        <pc:spChg chg="del mod">
          <ac:chgData name="XUAN TRUONG" userId="2f7aa76f2aa0829c" providerId="LiveId" clId="{7DC8F954-DC22-4362-961B-0152BFCAE190}" dt="2024-10-24T01:16:52.076" v="2639" actId="478"/>
          <ac:spMkLst>
            <pc:docMk/>
            <pc:sldMk cId="0" sldId="283"/>
            <ac:spMk id="4" creationId="{00000000-0000-0000-0000-000000000000}"/>
          </ac:spMkLst>
        </pc:spChg>
        <pc:spChg chg="mod">
          <ac:chgData name="XUAN TRUONG" userId="2f7aa76f2aa0829c" providerId="LiveId" clId="{7DC8F954-DC22-4362-961B-0152BFCAE190}" dt="2024-10-24T01:16:55.857" v="2641" actId="1076"/>
          <ac:spMkLst>
            <pc:docMk/>
            <pc:sldMk cId="0" sldId="283"/>
            <ac:spMk id="5" creationId="{00000000-0000-0000-0000-000000000000}"/>
          </ac:spMkLst>
        </pc:spChg>
        <pc:spChg chg="add mod">
          <ac:chgData name="XUAN TRUONG" userId="2f7aa76f2aa0829c" providerId="LiveId" clId="{7DC8F954-DC22-4362-961B-0152BFCAE190}" dt="2024-10-24T01:29:09.450" v="2721" actId="1076"/>
          <ac:spMkLst>
            <pc:docMk/>
            <pc:sldMk cId="0" sldId="283"/>
            <ac:spMk id="8" creationId="{26484D6D-FF02-6EF6-C2FC-6F0464EC041D}"/>
          </ac:spMkLst>
        </pc:spChg>
        <pc:spChg chg="mod">
          <ac:chgData name="XUAN TRUONG" userId="2f7aa76f2aa0829c" providerId="LiveId" clId="{7DC8F954-DC22-4362-961B-0152BFCAE190}" dt="2024-10-24T01:32:05.994" v="2785" actId="1076"/>
          <ac:spMkLst>
            <pc:docMk/>
            <pc:sldMk cId="0" sldId="283"/>
            <ac:spMk id="10" creationId="{00000000-0000-0000-0000-000000000000}"/>
          </ac:spMkLst>
        </pc:spChg>
        <pc:spChg chg="add mod">
          <ac:chgData name="XUAN TRUONG" userId="2f7aa76f2aa0829c" providerId="LiveId" clId="{7DC8F954-DC22-4362-961B-0152BFCAE190}" dt="2024-10-24T01:31:57.615" v="2783" actId="14100"/>
          <ac:spMkLst>
            <pc:docMk/>
            <pc:sldMk cId="0" sldId="283"/>
            <ac:spMk id="11" creationId="{191A6503-D765-6172-37D8-AE0259DD1089}"/>
          </ac:spMkLst>
        </pc:spChg>
        <pc:spChg chg="add mod">
          <ac:chgData name="XUAN TRUONG" userId="2f7aa76f2aa0829c" providerId="LiveId" clId="{7DC8F954-DC22-4362-961B-0152BFCAE190}" dt="2024-10-24T01:29:44.730" v="2734" actId="14100"/>
          <ac:spMkLst>
            <pc:docMk/>
            <pc:sldMk cId="0" sldId="283"/>
            <ac:spMk id="12" creationId="{9FA74155-A549-0980-F9C7-8D79002E5F03}"/>
          </ac:spMkLst>
        </pc:spChg>
        <pc:spChg chg="mod">
          <ac:chgData name="XUAN TRUONG" userId="2f7aa76f2aa0829c" providerId="LiveId" clId="{7DC8F954-DC22-4362-961B-0152BFCAE190}" dt="2024-10-24T01:29:23.642" v="2726" actId="14100"/>
          <ac:spMkLst>
            <pc:docMk/>
            <pc:sldMk cId="0" sldId="283"/>
            <ac:spMk id="13" creationId="{00000000-0000-0000-0000-000000000000}"/>
          </ac:spMkLst>
        </pc:spChg>
        <pc:spChg chg="add mod">
          <ac:chgData name="XUAN TRUONG" userId="2f7aa76f2aa0829c" providerId="LiveId" clId="{7DC8F954-DC22-4362-961B-0152BFCAE190}" dt="2024-10-24T03:13:21.389" v="2945" actId="20577"/>
          <ac:spMkLst>
            <pc:docMk/>
            <pc:sldMk cId="0" sldId="283"/>
            <ac:spMk id="14" creationId="{E041D85E-88F1-804C-5E42-04654EB2F0AB}"/>
          </ac:spMkLst>
        </pc:spChg>
        <pc:spChg chg="mod">
          <ac:chgData name="XUAN TRUONG" userId="2f7aa76f2aa0829c" providerId="LiveId" clId="{7DC8F954-DC22-4362-961B-0152BFCAE190}" dt="2024-10-24T01:18:34.626" v="2668" actId="1076"/>
          <ac:spMkLst>
            <pc:docMk/>
            <pc:sldMk cId="0" sldId="283"/>
            <ac:spMk id="15" creationId="{00000000-0000-0000-0000-000000000000}"/>
          </ac:spMkLst>
        </pc:spChg>
        <pc:spChg chg="mod">
          <ac:chgData name="XUAN TRUONG" userId="2f7aa76f2aa0829c" providerId="LiveId" clId="{7DC8F954-DC22-4362-961B-0152BFCAE190}" dt="2024-10-24T01:18:09.073" v="2658" actId="688"/>
          <ac:spMkLst>
            <pc:docMk/>
            <pc:sldMk cId="0" sldId="283"/>
            <ac:spMk id="16" creationId="{00000000-0000-0000-0000-000000000000}"/>
          </ac:spMkLst>
        </pc:spChg>
        <pc:spChg chg="mod">
          <ac:chgData name="XUAN TRUONG" userId="2f7aa76f2aa0829c" providerId="LiveId" clId="{7DC8F954-DC22-4362-961B-0152BFCAE190}" dt="2024-10-24T01:18:32.066" v="2667" actId="688"/>
          <ac:spMkLst>
            <pc:docMk/>
            <pc:sldMk cId="0" sldId="283"/>
            <ac:spMk id="17" creationId="{00000000-0000-0000-0000-000000000000}"/>
          </ac:spMkLst>
        </pc:spChg>
        <pc:spChg chg="del">
          <ac:chgData name="XUAN TRUONG" userId="2f7aa76f2aa0829c" providerId="LiveId" clId="{7DC8F954-DC22-4362-961B-0152BFCAE190}" dt="2024-10-24T01:16:14.381" v="2627" actId="478"/>
          <ac:spMkLst>
            <pc:docMk/>
            <pc:sldMk cId="0" sldId="283"/>
            <ac:spMk id="18" creationId="{00000000-0000-0000-0000-000000000000}"/>
          </ac:spMkLst>
        </pc:spChg>
        <pc:spChg chg="add mod">
          <ac:chgData name="XUAN TRUONG" userId="2f7aa76f2aa0829c" providerId="LiveId" clId="{7DC8F954-DC22-4362-961B-0152BFCAE190}" dt="2024-10-24T03:13:18.027" v="2943" actId="20577"/>
          <ac:spMkLst>
            <pc:docMk/>
            <pc:sldMk cId="0" sldId="283"/>
            <ac:spMk id="20" creationId="{3D426DFC-FE76-D68F-917D-47BA13F6EE0E}"/>
          </ac:spMkLst>
        </pc:spChg>
        <pc:spChg chg="mod">
          <ac:chgData name="XUAN TRUONG" userId="2f7aa76f2aa0829c" providerId="LiveId" clId="{7DC8F954-DC22-4362-961B-0152BFCAE190}" dt="2024-10-24T01:29:37.271" v="2731"/>
          <ac:spMkLst>
            <pc:docMk/>
            <pc:sldMk cId="0" sldId="283"/>
            <ac:spMk id="22" creationId="{00000000-0000-0000-0000-000000000000}"/>
          </ac:spMkLst>
        </pc:spChg>
        <pc:spChg chg="mod">
          <ac:chgData name="XUAN TRUONG" userId="2f7aa76f2aa0829c" providerId="LiveId" clId="{7DC8F954-DC22-4362-961B-0152BFCAE190}" dt="2024-10-24T01:29:37.271" v="2731"/>
          <ac:spMkLst>
            <pc:docMk/>
            <pc:sldMk cId="0" sldId="283"/>
            <ac:spMk id="23" creationId="{00000000-0000-0000-0000-000000000000}"/>
          </ac:spMkLst>
        </pc:spChg>
        <pc:spChg chg="mod">
          <ac:chgData name="XUAN TRUONG" userId="2f7aa76f2aa0829c" providerId="LiveId" clId="{7DC8F954-DC22-4362-961B-0152BFCAE190}" dt="2024-10-24T01:29:37.271" v="2731"/>
          <ac:spMkLst>
            <pc:docMk/>
            <pc:sldMk cId="0" sldId="283"/>
            <ac:spMk id="24" creationId="{00000000-0000-0000-0000-000000000000}"/>
          </ac:spMkLst>
        </pc:spChg>
        <pc:spChg chg="mod">
          <ac:chgData name="XUAN TRUONG" userId="2f7aa76f2aa0829c" providerId="LiveId" clId="{7DC8F954-DC22-4362-961B-0152BFCAE190}" dt="2024-10-24T01:29:37.271" v="2731"/>
          <ac:spMkLst>
            <pc:docMk/>
            <pc:sldMk cId="0" sldId="283"/>
            <ac:spMk id="25" creationId="{00000000-0000-0000-0000-000000000000}"/>
          </ac:spMkLst>
        </pc:spChg>
        <pc:spChg chg="del mod">
          <ac:chgData name="XUAN TRUONG" userId="2f7aa76f2aa0829c" providerId="LiveId" clId="{7DC8F954-DC22-4362-961B-0152BFCAE190}" dt="2024-10-24T01:20:08.514" v="2690" actId="21"/>
          <ac:spMkLst>
            <pc:docMk/>
            <pc:sldMk cId="0" sldId="283"/>
            <ac:spMk id="26" creationId="{9FA74155-A549-0980-F9C7-8D79002E5F03}"/>
          </ac:spMkLst>
        </pc:spChg>
        <pc:spChg chg="del mod">
          <ac:chgData name="XUAN TRUONG" userId="2f7aa76f2aa0829c" providerId="LiveId" clId="{7DC8F954-DC22-4362-961B-0152BFCAE190}" dt="2024-10-24T01:17:16.844" v="2647" actId="478"/>
          <ac:spMkLst>
            <pc:docMk/>
            <pc:sldMk cId="0" sldId="283"/>
            <ac:spMk id="29" creationId="{C08340ED-CD91-8F9D-91A2-CB53ACD33D58}"/>
          </ac:spMkLst>
        </pc:spChg>
        <pc:spChg chg="add mod">
          <ac:chgData name="XUAN TRUONG" userId="2f7aa76f2aa0829c" providerId="LiveId" clId="{7DC8F954-DC22-4362-961B-0152BFCAE190}" dt="2024-10-24T03:12:27.310" v="2928" actId="120"/>
          <ac:spMkLst>
            <pc:docMk/>
            <pc:sldMk cId="0" sldId="283"/>
            <ac:spMk id="35" creationId="{A43A4F1E-32B4-D44A-7C85-CB436F5CBC3A}"/>
          </ac:spMkLst>
        </pc:spChg>
        <pc:spChg chg="add del mod">
          <ac:chgData name="XUAN TRUONG" userId="2f7aa76f2aa0829c" providerId="LiveId" clId="{7DC8F954-DC22-4362-961B-0152BFCAE190}" dt="2024-10-24T08:13:20.888" v="4080" actId="478"/>
          <ac:spMkLst>
            <pc:docMk/>
            <pc:sldMk cId="0" sldId="283"/>
            <ac:spMk id="36" creationId="{9464D919-D378-E0D1-C301-CAB1A10C0440}"/>
          </ac:spMkLst>
        </pc:spChg>
        <pc:spChg chg="add del mod">
          <ac:chgData name="XUAN TRUONG" userId="2f7aa76f2aa0829c" providerId="LiveId" clId="{7DC8F954-DC22-4362-961B-0152BFCAE190}" dt="2024-10-24T08:13:22.276" v="4081" actId="478"/>
          <ac:spMkLst>
            <pc:docMk/>
            <pc:sldMk cId="0" sldId="283"/>
            <ac:spMk id="37" creationId="{E43F93C2-AF3B-3E69-3676-CE125D59C573}"/>
          </ac:spMkLst>
        </pc:spChg>
        <pc:spChg chg="add del mod">
          <ac:chgData name="XUAN TRUONG" userId="2f7aa76f2aa0829c" providerId="LiveId" clId="{7DC8F954-DC22-4362-961B-0152BFCAE190}" dt="2024-10-24T08:13:23.895" v="4082" actId="478"/>
          <ac:spMkLst>
            <pc:docMk/>
            <pc:sldMk cId="0" sldId="283"/>
            <ac:spMk id="38" creationId="{3D8BCA6A-E083-9493-B9ED-238ABEFE330D}"/>
          </ac:spMkLst>
        </pc:spChg>
        <pc:grpChg chg="del mod">
          <ac:chgData name="XUAN TRUONG" userId="2f7aa76f2aa0829c" providerId="LiveId" clId="{7DC8F954-DC22-4362-961B-0152BFCAE190}" dt="2024-10-24T01:20:27.900" v="2697" actId="478"/>
          <ac:grpSpMkLst>
            <pc:docMk/>
            <pc:sldMk cId="0" sldId="283"/>
            <ac:grpSpMk id="6" creationId="{00000000-0000-0000-0000-000000000000}"/>
          </ac:grpSpMkLst>
        </pc:grpChg>
        <pc:grpChg chg="add del mod">
          <ac:chgData name="XUAN TRUONG" userId="2f7aa76f2aa0829c" providerId="LiveId" clId="{7DC8F954-DC22-4362-961B-0152BFCAE190}" dt="2024-10-24T01:29:36.831" v="2730" actId="21"/>
          <ac:grpSpMkLst>
            <pc:docMk/>
            <pc:sldMk cId="0" sldId="283"/>
            <ac:grpSpMk id="9" creationId="{3F0678A1-ACE6-E73F-9F1C-B1F741C1094D}"/>
          </ac:grpSpMkLst>
        </pc:grpChg>
        <pc:grpChg chg="add mod">
          <ac:chgData name="XUAN TRUONG" userId="2f7aa76f2aa0829c" providerId="LiveId" clId="{7DC8F954-DC22-4362-961B-0152BFCAE190}" dt="2024-10-24T01:29:38.946" v="2732" actId="1076"/>
          <ac:grpSpMkLst>
            <pc:docMk/>
            <pc:sldMk cId="0" sldId="283"/>
            <ac:grpSpMk id="21" creationId="{3F0678A1-ACE6-E73F-9F1C-B1F741C1094D}"/>
          </ac:grpSpMkLst>
        </pc:grpChg>
        <pc:grpChg chg="mod">
          <ac:chgData name="XUAN TRUONG" userId="2f7aa76f2aa0829c" providerId="LiveId" clId="{7DC8F954-DC22-4362-961B-0152BFCAE190}" dt="2024-10-24T01:18:53.570" v="2672" actId="14100"/>
          <ac:grpSpMkLst>
            <pc:docMk/>
            <pc:sldMk cId="0" sldId="283"/>
            <ac:grpSpMk id="27" creationId="{1D81989E-58E1-A614-B1A5-B88D90EB828C}"/>
          </ac:grpSpMkLst>
        </pc:grpChg>
        <pc:graphicFrameChg chg="add del mod">
          <ac:chgData name="XUAN TRUONG" userId="2f7aa76f2aa0829c" providerId="LiveId" clId="{7DC8F954-DC22-4362-961B-0152BFCAE190}" dt="2024-10-24T01:32:27.962" v="2788"/>
          <ac:graphicFrameMkLst>
            <pc:docMk/>
            <pc:sldMk cId="0" sldId="283"/>
            <ac:graphicFrameMk id="31" creationId="{7EEC19DB-7C52-802B-B54A-B31405157979}"/>
          </ac:graphicFrameMkLst>
        </pc:graphicFrameChg>
        <pc:graphicFrameChg chg="add del mod">
          <ac:chgData name="XUAN TRUONG" userId="2f7aa76f2aa0829c" providerId="LiveId" clId="{7DC8F954-DC22-4362-961B-0152BFCAE190}" dt="2024-10-24T02:56:05.856" v="2835"/>
          <ac:graphicFrameMkLst>
            <pc:docMk/>
            <pc:sldMk cId="0" sldId="283"/>
            <ac:graphicFrameMk id="33" creationId="{0B9D7FA5-E88E-DB4B-14D7-8374B4854F56}"/>
          </ac:graphicFrameMkLst>
        </pc:graphicFrameChg>
        <pc:picChg chg="del mod">
          <ac:chgData name="XUAN TRUONG" userId="2f7aa76f2aa0829c" providerId="LiveId" clId="{7DC8F954-DC22-4362-961B-0152BFCAE190}" dt="2024-10-24T01:17:15.209" v="2646" actId="478"/>
          <ac:picMkLst>
            <pc:docMk/>
            <pc:sldMk cId="0" sldId="283"/>
            <ac:picMk id="30" creationId="{F528C164-BE96-5585-0363-26D6A510D4E4}"/>
          </ac:picMkLst>
        </pc:picChg>
        <pc:picChg chg="add del mod">
          <ac:chgData name="XUAN TRUONG" userId="2f7aa76f2aa0829c" providerId="LiveId" clId="{7DC8F954-DC22-4362-961B-0152BFCAE190}" dt="2024-10-24T02:56:04.788" v="2832" actId="478"/>
          <ac:picMkLst>
            <pc:docMk/>
            <pc:sldMk cId="0" sldId="283"/>
            <ac:picMk id="32" creationId="{896D9F40-D4F5-E974-285B-20CA23314CE8}"/>
          </ac:picMkLst>
        </pc:picChg>
        <pc:picChg chg="add del mod">
          <ac:chgData name="XUAN TRUONG" userId="2f7aa76f2aa0829c" providerId="LiveId" clId="{7DC8F954-DC22-4362-961B-0152BFCAE190}" dt="2024-10-24T08:13:18.137" v="4079" actId="478"/>
          <ac:picMkLst>
            <pc:docMk/>
            <pc:sldMk cId="0" sldId="283"/>
            <ac:picMk id="34" creationId="{379A2BAA-9B04-7797-C769-B501719A395F}"/>
          </ac:picMkLst>
        </pc:picChg>
      </pc:sldChg>
      <pc:sldChg chg="addSp delSp modSp add mod ord">
        <pc:chgData name="XUAN TRUONG" userId="2f7aa76f2aa0829c" providerId="LiveId" clId="{7DC8F954-DC22-4362-961B-0152BFCAE190}" dt="2024-10-24T00:04:28.229" v="2331"/>
        <pc:sldMkLst>
          <pc:docMk/>
          <pc:sldMk cId="2906639343" sldId="308"/>
        </pc:sldMkLst>
        <pc:spChg chg="add mod">
          <ac:chgData name="XUAN TRUONG" userId="2f7aa76f2aa0829c" providerId="LiveId" clId="{7DC8F954-DC22-4362-961B-0152BFCAE190}" dt="2024-10-24T00:03:42.905" v="2264" actId="14100"/>
          <ac:spMkLst>
            <pc:docMk/>
            <pc:sldMk cId="2906639343" sldId="308"/>
            <ac:spMk id="3" creationId="{56BEA613-62B7-A404-C12C-7D825A8BD7D7}"/>
          </ac:spMkLst>
        </pc:spChg>
        <pc:spChg chg="mod">
          <ac:chgData name="XUAN TRUONG" userId="2f7aa76f2aa0829c" providerId="LiveId" clId="{7DC8F954-DC22-4362-961B-0152BFCAE190}" dt="2024-10-24T00:03:08.056" v="2254" actId="1076"/>
          <ac:spMkLst>
            <pc:docMk/>
            <pc:sldMk cId="2906639343" sldId="308"/>
            <ac:spMk id="4" creationId="{00000000-0000-0000-0000-000000000000}"/>
          </ac:spMkLst>
        </pc:spChg>
        <pc:spChg chg="mod">
          <ac:chgData name="XUAN TRUONG" userId="2f7aa76f2aa0829c" providerId="LiveId" clId="{7DC8F954-DC22-4362-961B-0152BFCAE190}" dt="2024-10-24T00:04:16.456" v="2328" actId="1076"/>
          <ac:spMkLst>
            <pc:docMk/>
            <pc:sldMk cId="2906639343" sldId="308"/>
            <ac:spMk id="9" creationId="{00000000-0000-0000-0000-000000000000}"/>
          </ac:spMkLst>
        </pc:spChg>
        <pc:grpChg chg="mod">
          <ac:chgData name="XUAN TRUONG" userId="2f7aa76f2aa0829c" providerId="LiveId" clId="{7DC8F954-DC22-4362-961B-0152BFCAE190}" dt="2024-10-24T00:03:55.129" v="2268" actId="1076"/>
          <ac:grpSpMkLst>
            <pc:docMk/>
            <pc:sldMk cId="2906639343" sldId="308"/>
            <ac:grpSpMk id="10" creationId="{00000000-0000-0000-0000-000000000000}"/>
          </ac:grpSpMkLst>
        </pc:grpChg>
        <pc:picChg chg="del">
          <ac:chgData name="XUAN TRUONG" userId="2f7aa76f2aa0829c" providerId="LiveId" clId="{7DC8F954-DC22-4362-961B-0152BFCAE190}" dt="2024-10-24T00:03:04.891" v="2253" actId="478"/>
          <ac:picMkLst>
            <pc:docMk/>
            <pc:sldMk cId="2906639343" sldId="308"/>
            <ac:picMk id="2" creationId="{00000000-0000-0000-0000-000000000000}"/>
          </ac:picMkLst>
        </pc:picChg>
        <pc:picChg chg="del">
          <ac:chgData name="XUAN TRUONG" userId="2f7aa76f2aa0829c" providerId="LiveId" clId="{7DC8F954-DC22-4362-961B-0152BFCAE190}" dt="2024-10-24T00:03:27.523" v="2255" actId="478"/>
          <ac:picMkLst>
            <pc:docMk/>
            <pc:sldMk cId="2906639343" sldId="308"/>
            <ac:picMk id="8" creationId="{00000000-0000-0000-0000-000000000000}"/>
          </ac:picMkLst>
        </pc:picChg>
        <pc:picChg chg="mod">
          <ac:chgData name="XUAN TRUONG" userId="2f7aa76f2aa0829c" providerId="LiveId" clId="{7DC8F954-DC22-4362-961B-0152BFCAE190}" dt="2024-10-24T00:04:24.089" v="2329" actId="1076"/>
          <ac:picMkLst>
            <pc:docMk/>
            <pc:sldMk cId="2906639343" sldId="308"/>
            <ac:picMk id="11" creationId="{00000000-0000-0000-0000-000000000000}"/>
          </ac:picMkLst>
        </pc:picChg>
      </pc:sldChg>
      <pc:sldChg chg="delSp new del mod">
        <pc:chgData name="XUAN TRUONG" userId="2f7aa76f2aa0829c" providerId="LiveId" clId="{7DC8F954-DC22-4362-961B-0152BFCAE190}" dt="2024-10-24T01:44:50.634" v="2830" actId="47"/>
        <pc:sldMkLst>
          <pc:docMk/>
          <pc:sldMk cId="2813793035" sldId="309"/>
        </pc:sldMkLst>
        <pc:spChg chg="del">
          <ac:chgData name="XUAN TRUONG" userId="2f7aa76f2aa0829c" providerId="LiveId" clId="{7DC8F954-DC22-4362-961B-0152BFCAE190}" dt="2024-10-24T01:14:41.211" v="2603" actId="478"/>
          <ac:spMkLst>
            <pc:docMk/>
            <pc:sldMk cId="2813793035" sldId="309"/>
            <ac:spMk id="2" creationId="{EDF59A8F-E25E-B1ED-3DC3-0701FA4C8094}"/>
          </ac:spMkLst>
        </pc:spChg>
        <pc:spChg chg="del">
          <ac:chgData name="XUAN TRUONG" userId="2f7aa76f2aa0829c" providerId="LiveId" clId="{7DC8F954-DC22-4362-961B-0152BFCAE190}" dt="2024-10-24T01:14:41.211" v="2603" actId="478"/>
          <ac:spMkLst>
            <pc:docMk/>
            <pc:sldMk cId="2813793035" sldId="309"/>
            <ac:spMk id="3" creationId="{9D738BA0-16B4-7595-CAF4-259FF2A7C9A2}"/>
          </ac:spMkLst>
        </pc:spChg>
      </pc:sldChg>
      <pc:sldChg chg="addSp delSp modSp add mod ord setBg delAnim">
        <pc:chgData name="XUAN TRUONG" userId="2f7aa76f2aa0829c" providerId="LiveId" clId="{7DC8F954-DC22-4362-961B-0152BFCAE190}" dt="2024-10-24T08:31:39.407" v="4092" actId="1076"/>
        <pc:sldMkLst>
          <pc:docMk/>
          <pc:sldMk cId="728469510" sldId="310"/>
        </pc:sldMkLst>
        <pc:spChg chg="mod">
          <ac:chgData name="XUAN TRUONG" userId="2f7aa76f2aa0829c" providerId="LiveId" clId="{7DC8F954-DC22-4362-961B-0152BFCAE190}" dt="2024-10-24T07:37:59.402" v="3654"/>
          <ac:spMkLst>
            <pc:docMk/>
            <pc:sldMk cId="728469510" sldId="310"/>
            <ac:spMk id="5" creationId="{1D06C36B-6292-70DB-99FD-B8DA947D748C}"/>
          </ac:spMkLst>
        </pc:spChg>
        <pc:spChg chg="add mod">
          <ac:chgData name="XUAN TRUONG" userId="2f7aa76f2aa0829c" providerId="LiveId" clId="{7DC8F954-DC22-4362-961B-0152BFCAE190}" dt="2024-10-24T08:31:25.400" v="4087" actId="20577"/>
          <ac:spMkLst>
            <pc:docMk/>
            <pc:sldMk cId="728469510" sldId="310"/>
            <ac:spMk id="6" creationId="{7603E853-C85D-4FE6-D7A4-3FCFD30D1744}"/>
          </ac:spMkLst>
        </pc:spChg>
        <pc:spChg chg="del">
          <ac:chgData name="XUAN TRUONG" userId="2f7aa76f2aa0829c" providerId="LiveId" clId="{7DC8F954-DC22-4362-961B-0152BFCAE190}" dt="2024-10-24T07:37:47.706" v="3652" actId="478"/>
          <ac:spMkLst>
            <pc:docMk/>
            <pc:sldMk cId="728469510" sldId="310"/>
            <ac:spMk id="12" creationId="{159CF2D9-5B91-A606-423F-930E93264906}"/>
          </ac:spMkLst>
        </pc:spChg>
        <pc:spChg chg="mod">
          <ac:chgData name="XUAN TRUONG" userId="2f7aa76f2aa0829c" providerId="LiveId" clId="{7DC8F954-DC22-4362-961B-0152BFCAE190}" dt="2024-10-24T07:41:41.587" v="3775" actId="1076"/>
          <ac:spMkLst>
            <pc:docMk/>
            <pc:sldMk cId="728469510" sldId="310"/>
            <ac:spMk id="14" creationId="{75EFE5CD-1A5D-1230-CA1E-2A4B13862459}"/>
          </ac:spMkLst>
        </pc:spChg>
        <pc:spChg chg="mod">
          <ac:chgData name="XUAN TRUONG" userId="2f7aa76f2aa0829c" providerId="LiveId" clId="{7DC8F954-DC22-4362-961B-0152BFCAE190}" dt="2024-10-24T07:39:27.768" v="3676" actId="20577"/>
          <ac:spMkLst>
            <pc:docMk/>
            <pc:sldMk cId="728469510" sldId="310"/>
            <ac:spMk id="15" creationId="{9F37A692-BE53-FE00-0D59-271EF4482767}"/>
          </ac:spMkLst>
        </pc:spChg>
        <pc:spChg chg="mod">
          <ac:chgData name="XUAN TRUONG" userId="2f7aa76f2aa0829c" providerId="LiveId" clId="{7DC8F954-DC22-4362-961B-0152BFCAE190}" dt="2024-10-24T07:40:26.147" v="3707" actId="20577"/>
          <ac:spMkLst>
            <pc:docMk/>
            <pc:sldMk cId="728469510" sldId="310"/>
            <ac:spMk id="16" creationId="{F9DAC64C-A0F1-6EAA-DB50-391DD21B32C4}"/>
          </ac:spMkLst>
        </pc:spChg>
        <pc:spChg chg="mod">
          <ac:chgData name="XUAN TRUONG" userId="2f7aa76f2aa0829c" providerId="LiveId" clId="{7DC8F954-DC22-4362-961B-0152BFCAE190}" dt="2024-10-24T07:39:53.461" v="3686" actId="20577"/>
          <ac:spMkLst>
            <pc:docMk/>
            <pc:sldMk cId="728469510" sldId="310"/>
            <ac:spMk id="17" creationId="{2D3628CF-87A1-D935-D293-D1577220D1E0}"/>
          </ac:spMkLst>
        </pc:spChg>
        <pc:spChg chg="mod">
          <ac:chgData name="XUAN TRUONG" userId="2f7aa76f2aa0829c" providerId="LiveId" clId="{7DC8F954-DC22-4362-961B-0152BFCAE190}" dt="2024-10-24T07:40:47.085" v="3718" actId="20577"/>
          <ac:spMkLst>
            <pc:docMk/>
            <pc:sldMk cId="728469510" sldId="310"/>
            <ac:spMk id="18" creationId="{183FF611-5702-DD3C-4762-A5697DC5F9DB}"/>
          </ac:spMkLst>
        </pc:spChg>
        <pc:spChg chg="del mod">
          <ac:chgData name="XUAN TRUONG" userId="2f7aa76f2aa0829c" providerId="LiveId" clId="{7DC8F954-DC22-4362-961B-0152BFCAE190}" dt="2024-10-24T07:41:35.890" v="3773" actId="478"/>
          <ac:spMkLst>
            <pc:docMk/>
            <pc:sldMk cId="728469510" sldId="310"/>
            <ac:spMk id="19" creationId="{4791EEB7-2ABF-56E8-CAC8-0EF6807AFC11}"/>
          </ac:spMkLst>
        </pc:spChg>
        <pc:spChg chg="mod">
          <ac:chgData name="XUAN TRUONG" userId="2f7aa76f2aa0829c" providerId="LiveId" clId="{7DC8F954-DC22-4362-961B-0152BFCAE190}" dt="2024-10-24T07:39:45.555" v="3682" actId="1038"/>
          <ac:spMkLst>
            <pc:docMk/>
            <pc:sldMk cId="728469510" sldId="310"/>
            <ac:spMk id="20" creationId="{C24C6EA6-C172-79F7-4F92-8FC4DE0E8300}"/>
          </ac:spMkLst>
        </pc:spChg>
        <pc:spChg chg="mod">
          <ac:chgData name="XUAN TRUONG" userId="2f7aa76f2aa0829c" providerId="LiveId" clId="{7DC8F954-DC22-4362-961B-0152BFCAE190}" dt="2024-10-24T07:40:03.695" v="3696" actId="1036"/>
          <ac:spMkLst>
            <pc:docMk/>
            <pc:sldMk cId="728469510" sldId="310"/>
            <ac:spMk id="21" creationId="{B3A00F4E-A148-478C-8373-69A87C664017}"/>
          </ac:spMkLst>
        </pc:spChg>
        <pc:spChg chg="mod">
          <ac:chgData name="XUAN TRUONG" userId="2f7aa76f2aa0829c" providerId="LiveId" clId="{7DC8F954-DC22-4362-961B-0152BFCAE190}" dt="2024-10-24T07:40:30.863" v="3709" actId="1036"/>
          <ac:spMkLst>
            <pc:docMk/>
            <pc:sldMk cId="728469510" sldId="310"/>
            <ac:spMk id="22" creationId="{82E1FD5F-E6FE-921F-D46E-6A3037BB8817}"/>
          </ac:spMkLst>
        </pc:spChg>
        <pc:spChg chg="mod">
          <ac:chgData name="XUAN TRUONG" userId="2f7aa76f2aa0829c" providerId="LiveId" clId="{7DC8F954-DC22-4362-961B-0152BFCAE190}" dt="2024-10-24T07:40:53.795" v="3722" actId="1037"/>
          <ac:spMkLst>
            <pc:docMk/>
            <pc:sldMk cId="728469510" sldId="310"/>
            <ac:spMk id="23" creationId="{E2C41518-0591-FEDA-3B18-A663F255FFE5}"/>
          </ac:spMkLst>
        </pc:spChg>
        <pc:grpChg chg="add mod">
          <ac:chgData name="XUAN TRUONG" userId="2f7aa76f2aa0829c" providerId="LiveId" clId="{7DC8F954-DC22-4362-961B-0152BFCAE190}" dt="2024-10-24T08:31:39.407" v="4092" actId="1076"/>
          <ac:grpSpMkLst>
            <pc:docMk/>
            <pc:sldMk cId="728469510" sldId="310"/>
            <ac:grpSpMk id="3" creationId="{D9A5143D-09C5-D11D-3311-857D502A6A60}"/>
          </ac:grpSpMkLst>
        </pc:grpChg>
        <pc:picChg chg="del mod">
          <ac:chgData name="XUAN TRUONG" userId="2f7aa76f2aa0829c" providerId="LiveId" clId="{7DC8F954-DC22-4362-961B-0152BFCAE190}" dt="2024-10-24T07:37:23.315" v="3649" actId="478"/>
          <ac:picMkLst>
            <pc:docMk/>
            <pc:sldMk cId="728469510" sldId="310"/>
            <ac:picMk id="2" creationId="{4484E9F0-4B86-36BC-2224-611B15131188}"/>
          </ac:picMkLst>
        </pc:picChg>
        <pc:picChg chg="del">
          <ac:chgData name="XUAN TRUONG" userId="2f7aa76f2aa0829c" providerId="LiveId" clId="{7DC8F954-DC22-4362-961B-0152BFCAE190}" dt="2024-10-24T07:37:31.882" v="3651" actId="478"/>
          <ac:picMkLst>
            <pc:docMk/>
            <pc:sldMk cId="728469510" sldId="310"/>
            <ac:picMk id="4" creationId="{3E4AF69C-E757-FDE8-C30E-C30669D072C8}"/>
          </ac:picMkLst>
        </pc:picChg>
        <pc:picChg chg="del">
          <ac:chgData name="XUAN TRUONG" userId="2f7aa76f2aa0829c" providerId="LiveId" clId="{7DC8F954-DC22-4362-961B-0152BFCAE190}" dt="2024-10-24T07:38:04.929" v="3657" actId="478"/>
          <ac:picMkLst>
            <pc:docMk/>
            <pc:sldMk cId="728469510" sldId="310"/>
            <ac:picMk id="13" creationId="{08FB5030-6314-FC25-20A1-040577731534}"/>
          </ac:picMkLst>
        </pc:picChg>
      </pc:sldChg>
      <pc:sldChg chg="delSp modSp add del mod setBg delAnim">
        <pc:chgData name="XUAN TRUONG" userId="2f7aa76f2aa0829c" providerId="LiveId" clId="{7DC8F954-DC22-4362-961B-0152BFCAE190}" dt="2024-10-24T07:50:09.821" v="3915" actId="47"/>
        <pc:sldMkLst>
          <pc:docMk/>
          <pc:sldMk cId="3572641016" sldId="741"/>
        </pc:sldMkLst>
        <pc:spChg chg="mod">
          <ac:chgData name="XUAN TRUONG" userId="2f7aa76f2aa0829c" providerId="LiveId" clId="{7DC8F954-DC22-4362-961B-0152BFCAE190}" dt="2024-10-24T01:15:33.182" v="2624" actId="1035"/>
          <ac:spMkLst>
            <pc:docMk/>
            <pc:sldMk cId="3572641016" sldId="741"/>
            <ac:spMk id="2" creationId="{B085FCE2-3733-7E36-D9C1-8CD2842E6C37}"/>
          </ac:spMkLst>
        </pc:spChg>
        <pc:spChg chg="mod">
          <ac:chgData name="XUAN TRUONG" userId="2f7aa76f2aa0829c" providerId="LiveId" clId="{7DC8F954-DC22-4362-961B-0152BFCAE190}" dt="2024-10-24T01:15:33.182" v="2624" actId="1035"/>
          <ac:spMkLst>
            <pc:docMk/>
            <pc:sldMk cId="3572641016" sldId="741"/>
            <ac:spMk id="10" creationId="{64A3427A-1EA1-EDBD-E966-660107494A16}"/>
          </ac:spMkLst>
        </pc:spChg>
        <pc:spChg chg="del">
          <ac:chgData name="XUAN TRUONG" userId="2f7aa76f2aa0829c" providerId="LiveId" clId="{7DC8F954-DC22-4362-961B-0152BFCAE190}" dt="2024-10-24T01:15:27.824" v="2606" actId="478"/>
          <ac:spMkLst>
            <pc:docMk/>
            <pc:sldMk cId="3572641016" sldId="741"/>
            <ac:spMk id="19" creationId="{5EE565A8-C21E-E339-B5B8-3BE9CF337D7F}"/>
          </ac:spMkLst>
        </pc:spChg>
        <pc:spChg chg="del">
          <ac:chgData name="XUAN TRUONG" userId="2f7aa76f2aa0829c" providerId="LiveId" clId="{7DC8F954-DC22-4362-961B-0152BFCAE190}" dt="2024-10-24T01:15:29.448" v="2607" actId="478"/>
          <ac:spMkLst>
            <pc:docMk/>
            <pc:sldMk cId="3572641016" sldId="741"/>
            <ac:spMk id="20" creationId="{6AEF791F-7D60-4812-7E6A-D4BF3B2F590C}"/>
          </ac:spMkLst>
        </pc:spChg>
        <pc:spChg chg="del">
          <ac:chgData name="XUAN TRUONG" userId="2f7aa76f2aa0829c" providerId="LiveId" clId="{7DC8F954-DC22-4362-961B-0152BFCAE190}" dt="2024-10-24T01:15:26.461" v="2605" actId="478"/>
          <ac:spMkLst>
            <pc:docMk/>
            <pc:sldMk cId="3572641016" sldId="741"/>
            <ac:spMk id="21" creationId="{6E9BF5F4-C881-375E-3AAD-50D15A718292}"/>
          </ac:spMkLst>
        </pc:spChg>
        <pc:spChg chg="mod">
          <ac:chgData name="XUAN TRUONG" userId="2f7aa76f2aa0829c" providerId="LiveId" clId="{7DC8F954-DC22-4362-961B-0152BFCAE190}" dt="2024-10-24T01:19:15.249" v="2678" actId="1076"/>
          <ac:spMkLst>
            <pc:docMk/>
            <pc:sldMk cId="3572641016" sldId="741"/>
            <ac:spMk id="30" creationId="{57DF438A-A326-3392-5E3E-1D6FAFD0AA01}"/>
          </ac:spMkLst>
        </pc:spChg>
        <pc:spChg chg="mod">
          <ac:chgData name="XUAN TRUONG" userId="2f7aa76f2aa0829c" providerId="LiveId" clId="{7DC8F954-DC22-4362-961B-0152BFCAE190}" dt="2024-10-24T01:15:33.182" v="2624" actId="1035"/>
          <ac:spMkLst>
            <pc:docMk/>
            <pc:sldMk cId="3572641016" sldId="741"/>
            <ac:spMk id="31" creationId="{AFB2D1CE-E618-473F-C255-0DD5DB3155B4}"/>
          </ac:spMkLst>
        </pc:spChg>
        <pc:spChg chg="mod">
          <ac:chgData name="XUAN TRUONG" userId="2f7aa76f2aa0829c" providerId="LiveId" clId="{7DC8F954-DC22-4362-961B-0152BFCAE190}" dt="2024-10-24T01:15:33.182" v="2624" actId="1035"/>
          <ac:spMkLst>
            <pc:docMk/>
            <pc:sldMk cId="3572641016" sldId="741"/>
            <ac:spMk id="32" creationId="{8EEB6687-B125-DE7C-285B-E50577780EBE}"/>
          </ac:spMkLst>
        </pc:spChg>
        <pc:spChg chg="mod">
          <ac:chgData name="XUAN TRUONG" userId="2f7aa76f2aa0829c" providerId="LiveId" clId="{7DC8F954-DC22-4362-961B-0152BFCAE190}" dt="2024-10-24T01:15:33.182" v="2624" actId="1035"/>
          <ac:spMkLst>
            <pc:docMk/>
            <pc:sldMk cId="3572641016" sldId="741"/>
            <ac:spMk id="33" creationId="{C8A031E3-860B-7257-AB50-8BD4E7BCDDB5}"/>
          </ac:spMkLst>
        </pc:spChg>
        <pc:spChg chg="mod">
          <ac:chgData name="XUAN TRUONG" userId="2f7aa76f2aa0829c" providerId="LiveId" clId="{7DC8F954-DC22-4362-961B-0152BFCAE190}" dt="2024-10-24T01:15:33.182" v="2624" actId="1035"/>
          <ac:spMkLst>
            <pc:docMk/>
            <pc:sldMk cId="3572641016" sldId="741"/>
            <ac:spMk id="34" creationId="{A89B8E4A-9F3D-23D3-D294-81AD6741F413}"/>
          </ac:spMkLst>
        </pc:spChg>
        <pc:spChg chg="mod">
          <ac:chgData name="XUAN TRUONG" userId="2f7aa76f2aa0829c" providerId="LiveId" clId="{7DC8F954-DC22-4362-961B-0152BFCAE190}" dt="2024-10-24T01:15:33.182" v="2624" actId="1035"/>
          <ac:spMkLst>
            <pc:docMk/>
            <pc:sldMk cId="3572641016" sldId="741"/>
            <ac:spMk id="35" creationId="{ECDDAA1A-C2A2-2974-0FFF-1807EF0956B1}"/>
          </ac:spMkLst>
        </pc:spChg>
        <pc:picChg chg="mod">
          <ac:chgData name="XUAN TRUONG" userId="2f7aa76f2aa0829c" providerId="LiveId" clId="{7DC8F954-DC22-4362-961B-0152BFCAE190}" dt="2024-10-24T01:15:33.182" v="2624" actId="1035"/>
          <ac:picMkLst>
            <pc:docMk/>
            <pc:sldMk cId="3572641016" sldId="741"/>
            <ac:picMk id="18" creationId="{1B0FBA92-E8C3-2FD9-8722-F555FA47B264}"/>
          </ac:picMkLst>
        </pc:picChg>
        <pc:picChg chg="mod">
          <ac:chgData name="XUAN TRUONG" userId="2f7aa76f2aa0829c" providerId="LiveId" clId="{7DC8F954-DC22-4362-961B-0152BFCAE190}" dt="2024-10-24T01:15:33.182" v="2624" actId="1035"/>
          <ac:picMkLst>
            <pc:docMk/>
            <pc:sldMk cId="3572641016" sldId="741"/>
            <ac:picMk id="26" creationId="{F51AAC7E-A964-C89A-0565-1D5379DA54D6}"/>
          </ac:picMkLst>
        </pc:picChg>
        <pc:picChg chg="mod">
          <ac:chgData name="XUAN TRUONG" userId="2f7aa76f2aa0829c" providerId="LiveId" clId="{7DC8F954-DC22-4362-961B-0152BFCAE190}" dt="2024-10-24T01:15:33.182" v="2624" actId="1035"/>
          <ac:picMkLst>
            <pc:docMk/>
            <pc:sldMk cId="3572641016" sldId="741"/>
            <ac:picMk id="27" creationId="{85B4DF87-31CC-C69F-D353-72AA870F0894}"/>
          </ac:picMkLst>
        </pc:picChg>
      </pc:sldChg>
      <pc:sldChg chg="add del">
        <pc:chgData name="XUAN TRUONG" userId="2f7aa76f2aa0829c" providerId="LiveId" clId="{7DC8F954-DC22-4362-961B-0152BFCAE190}" dt="2024-10-24T01:16:20.636" v="2629"/>
        <pc:sldMkLst>
          <pc:docMk/>
          <pc:sldMk cId="145623919" sldId="742"/>
        </pc:sldMkLst>
      </pc:sldChg>
      <pc:sldChg chg="addSp delSp modSp new mod ord delAnim modAnim">
        <pc:chgData name="XUAN TRUONG" userId="2f7aa76f2aa0829c" providerId="LiveId" clId="{7DC8F954-DC22-4362-961B-0152BFCAE190}" dt="2024-10-24T08:31:33.170" v="4090" actId="20577"/>
        <pc:sldMkLst>
          <pc:docMk/>
          <pc:sldMk cId="575968271" sldId="742"/>
        </pc:sldMkLst>
        <pc:spChg chg="mod">
          <ac:chgData name="XUAN TRUONG" userId="2f7aa76f2aa0829c" providerId="LiveId" clId="{7DC8F954-DC22-4362-961B-0152BFCAE190}" dt="2024-10-24T03:21:30.370" v="3010"/>
          <ac:spMkLst>
            <pc:docMk/>
            <pc:sldMk cId="575968271" sldId="742"/>
            <ac:spMk id="3" creationId="{3F307A45-4D03-BB3A-A24E-B359E01182EE}"/>
          </ac:spMkLst>
        </pc:spChg>
        <pc:spChg chg="add mod">
          <ac:chgData name="XUAN TRUONG" userId="2f7aa76f2aa0829c" providerId="LiveId" clId="{7DC8F954-DC22-4362-961B-0152BFCAE190}" dt="2024-10-24T03:21:30.370" v="3010"/>
          <ac:spMkLst>
            <pc:docMk/>
            <pc:sldMk cId="575968271" sldId="742"/>
            <ac:spMk id="4" creationId="{91013DC8-AE79-F3F1-7265-1A8CD97BA0D0}"/>
          </ac:spMkLst>
        </pc:spChg>
        <pc:spChg chg="add mod">
          <ac:chgData name="XUAN TRUONG" userId="2f7aa76f2aa0829c" providerId="LiveId" clId="{7DC8F954-DC22-4362-961B-0152BFCAE190}" dt="2024-10-24T03:21:30.370" v="3010"/>
          <ac:spMkLst>
            <pc:docMk/>
            <pc:sldMk cId="575968271" sldId="742"/>
            <ac:spMk id="5" creationId="{FC39DC83-CBBA-0D71-D94B-E13B81FEE3C0}"/>
          </ac:spMkLst>
        </pc:spChg>
        <pc:spChg chg="add del mod">
          <ac:chgData name="XUAN TRUONG" userId="2f7aa76f2aa0829c" providerId="LiveId" clId="{7DC8F954-DC22-4362-961B-0152BFCAE190}" dt="2024-10-24T07:47:16.546" v="3856" actId="478"/>
          <ac:spMkLst>
            <pc:docMk/>
            <pc:sldMk cId="575968271" sldId="742"/>
            <ac:spMk id="6" creationId="{991B2CC5-6BCC-E4B3-498B-173232AED195}"/>
          </ac:spMkLst>
        </pc:spChg>
        <pc:spChg chg="add del mod">
          <ac:chgData name="XUAN TRUONG" userId="2f7aa76f2aa0829c" providerId="LiveId" clId="{7DC8F954-DC22-4362-961B-0152BFCAE190}" dt="2024-10-24T07:46:22.010" v="3849" actId="478"/>
          <ac:spMkLst>
            <pc:docMk/>
            <pc:sldMk cId="575968271" sldId="742"/>
            <ac:spMk id="7" creationId="{00AB8D6F-3B43-BFAD-D0E6-C5D243969D63}"/>
          </ac:spMkLst>
        </pc:spChg>
        <pc:spChg chg="add mod">
          <ac:chgData name="XUAN TRUONG" userId="2f7aa76f2aa0829c" providerId="LiveId" clId="{7DC8F954-DC22-4362-961B-0152BFCAE190}" dt="2024-10-24T07:46:26.938" v="3855" actId="20577"/>
          <ac:spMkLst>
            <pc:docMk/>
            <pc:sldMk cId="575968271" sldId="742"/>
            <ac:spMk id="8" creationId="{3DCCDE85-04BB-25D7-D21D-03A309DB9C28}"/>
          </ac:spMkLst>
        </pc:spChg>
        <pc:spChg chg="add mod">
          <ac:chgData name="XUAN TRUONG" userId="2f7aa76f2aa0829c" providerId="LiveId" clId="{7DC8F954-DC22-4362-961B-0152BFCAE190}" dt="2024-10-24T07:45:43.369" v="3832"/>
          <ac:spMkLst>
            <pc:docMk/>
            <pc:sldMk cId="575968271" sldId="742"/>
            <ac:spMk id="9" creationId="{31600C2F-DD41-1D53-80A9-FB81A9739EC5}"/>
          </ac:spMkLst>
        </pc:spChg>
        <pc:spChg chg="add del mod">
          <ac:chgData name="XUAN TRUONG" userId="2f7aa76f2aa0829c" providerId="LiveId" clId="{7DC8F954-DC22-4362-961B-0152BFCAE190}" dt="2024-10-24T07:47:20.162" v="3858" actId="478"/>
          <ac:spMkLst>
            <pc:docMk/>
            <pc:sldMk cId="575968271" sldId="742"/>
            <ac:spMk id="10" creationId="{B726F098-B04A-D5DA-0680-14D8376BECCA}"/>
          </ac:spMkLst>
        </pc:spChg>
        <pc:spChg chg="mod">
          <ac:chgData name="XUAN TRUONG" userId="2f7aa76f2aa0829c" providerId="LiveId" clId="{7DC8F954-DC22-4362-961B-0152BFCAE190}" dt="2024-10-24T07:45:43.369" v="3832"/>
          <ac:spMkLst>
            <pc:docMk/>
            <pc:sldMk cId="575968271" sldId="742"/>
            <ac:spMk id="12" creationId="{B3EE89A2-06CC-79AD-36EB-3DD8F2A327B0}"/>
          </ac:spMkLst>
        </pc:spChg>
        <pc:spChg chg="add del mod">
          <ac:chgData name="XUAN TRUONG" userId="2f7aa76f2aa0829c" providerId="LiveId" clId="{7DC8F954-DC22-4362-961B-0152BFCAE190}" dt="2024-10-24T07:49:20.132" v="3903" actId="21"/>
          <ac:spMkLst>
            <pc:docMk/>
            <pc:sldMk cId="575968271" sldId="742"/>
            <ac:spMk id="13" creationId="{327121F4-B474-6EAB-E1B4-9DBF73FA3384}"/>
          </ac:spMkLst>
        </pc:spChg>
        <pc:spChg chg="add mod">
          <ac:chgData name="XUAN TRUONG" userId="2f7aa76f2aa0829c" providerId="LiveId" clId="{7DC8F954-DC22-4362-961B-0152BFCAE190}" dt="2024-10-24T07:48:25.004" v="3885" actId="1076"/>
          <ac:spMkLst>
            <pc:docMk/>
            <pc:sldMk cId="575968271" sldId="742"/>
            <ac:spMk id="14" creationId="{789E9AB1-0293-4B68-8819-5542247D1369}"/>
          </ac:spMkLst>
        </pc:spChg>
        <pc:spChg chg="mod">
          <ac:chgData name="XUAN TRUONG" userId="2f7aa76f2aa0829c" providerId="LiveId" clId="{7DC8F954-DC22-4362-961B-0152BFCAE190}" dt="2024-10-24T07:49:10.270" v="3898"/>
          <ac:spMkLst>
            <pc:docMk/>
            <pc:sldMk cId="575968271" sldId="742"/>
            <ac:spMk id="16" creationId="{B60090F5-5463-36D9-2529-996EF1F4E47E}"/>
          </ac:spMkLst>
        </pc:spChg>
        <pc:spChg chg="add del mod">
          <ac:chgData name="XUAN TRUONG" userId="2f7aa76f2aa0829c" providerId="LiveId" clId="{7DC8F954-DC22-4362-961B-0152BFCAE190}" dt="2024-10-24T07:49:42.035" v="3908" actId="21"/>
          <ac:spMkLst>
            <pc:docMk/>
            <pc:sldMk cId="575968271" sldId="742"/>
            <ac:spMk id="17" creationId="{327121F4-B474-6EAB-E1B4-9DBF73FA3384}"/>
          </ac:spMkLst>
        </pc:spChg>
        <pc:spChg chg="mod">
          <ac:chgData name="XUAN TRUONG" userId="2f7aa76f2aa0829c" providerId="LiveId" clId="{7DC8F954-DC22-4362-961B-0152BFCAE190}" dt="2024-10-24T07:49:53.791" v="3913" actId="1037"/>
          <ac:spMkLst>
            <pc:docMk/>
            <pc:sldMk cId="575968271" sldId="742"/>
            <ac:spMk id="19" creationId="{E585FE45-ACC8-FB1C-2ED5-47D11A8A6418}"/>
          </ac:spMkLst>
        </pc:spChg>
        <pc:spChg chg="add mod">
          <ac:chgData name="XUAN TRUONG" userId="2f7aa76f2aa0829c" providerId="LiveId" clId="{7DC8F954-DC22-4362-961B-0152BFCAE190}" dt="2024-10-24T08:31:33.170" v="4090" actId="20577"/>
          <ac:spMkLst>
            <pc:docMk/>
            <pc:sldMk cId="575968271" sldId="742"/>
            <ac:spMk id="20" creationId="{327121F4-B474-6EAB-E1B4-9DBF73FA3384}"/>
          </ac:spMkLst>
        </pc:spChg>
        <pc:grpChg chg="add mod">
          <ac:chgData name="XUAN TRUONG" userId="2f7aa76f2aa0829c" providerId="LiveId" clId="{7DC8F954-DC22-4362-961B-0152BFCAE190}" dt="2024-10-24T03:21:30.370" v="3010"/>
          <ac:grpSpMkLst>
            <pc:docMk/>
            <pc:sldMk cId="575968271" sldId="742"/>
            <ac:grpSpMk id="2" creationId="{07CAE9DC-991C-4451-E595-1F8AFEE30C7D}"/>
          </ac:grpSpMkLst>
        </pc:grpChg>
        <pc:grpChg chg="add del mod">
          <ac:chgData name="XUAN TRUONG" userId="2f7aa76f2aa0829c" providerId="LiveId" clId="{7DC8F954-DC22-4362-961B-0152BFCAE190}" dt="2024-10-24T07:49:16.246" v="3901" actId="478"/>
          <ac:grpSpMkLst>
            <pc:docMk/>
            <pc:sldMk cId="575968271" sldId="742"/>
            <ac:grpSpMk id="11" creationId="{F76D18A1-8463-C662-974B-71BE0DABBE3C}"/>
          </ac:grpSpMkLst>
        </pc:grpChg>
        <pc:grpChg chg="add del mod">
          <ac:chgData name="XUAN TRUONG" userId="2f7aa76f2aa0829c" providerId="LiveId" clId="{7DC8F954-DC22-4362-961B-0152BFCAE190}" dt="2024-10-24T07:49:24.236" v="3906" actId="478"/>
          <ac:grpSpMkLst>
            <pc:docMk/>
            <pc:sldMk cId="575968271" sldId="742"/>
            <ac:grpSpMk id="15" creationId="{6F0FAF6D-4AAE-FEF1-8CF7-412E2B996A24}"/>
          </ac:grpSpMkLst>
        </pc:grpChg>
        <pc:grpChg chg="add mod">
          <ac:chgData name="XUAN TRUONG" userId="2f7aa76f2aa0829c" providerId="LiveId" clId="{7DC8F954-DC22-4362-961B-0152BFCAE190}" dt="2024-10-24T07:49:51.877" v="3912" actId="1076"/>
          <ac:grpSpMkLst>
            <pc:docMk/>
            <pc:sldMk cId="575968271" sldId="742"/>
            <ac:grpSpMk id="18" creationId="{F810C5B6-90CF-9109-8074-08A7EF5A84C4}"/>
          </ac:grpSpMkLst>
        </pc:grpChg>
      </pc:sldChg>
      <pc:sldChg chg="addSp delSp modSp add mod">
        <pc:chgData name="XUAN TRUONG" userId="2f7aa76f2aa0829c" providerId="LiveId" clId="{7DC8F954-DC22-4362-961B-0152BFCAE190}" dt="2024-10-24T08:31:50.458" v="4094" actId="20577"/>
        <pc:sldMkLst>
          <pc:docMk/>
          <pc:sldMk cId="2066343708" sldId="743"/>
        </pc:sldMkLst>
        <pc:spChg chg="mod">
          <ac:chgData name="XUAN TRUONG" userId="2f7aa76f2aa0829c" providerId="LiveId" clId="{7DC8F954-DC22-4362-961B-0152BFCAE190}" dt="2024-10-24T07:33:22.822" v="3633" actId="207"/>
          <ac:spMkLst>
            <pc:docMk/>
            <pc:sldMk cId="2066343708" sldId="743"/>
            <ac:spMk id="3" creationId="{A7A7EFB6-048F-45FE-897F-7864932867D0}"/>
          </ac:spMkLst>
        </pc:spChg>
        <pc:spChg chg="del mod topLvl">
          <ac:chgData name="XUAN TRUONG" userId="2f7aa76f2aa0829c" providerId="LiveId" clId="{7DC8F954-DC22-4362-961B-0152BFCAE190}" dt="2024-10-24T07:48:45.548" v="3892" actId="478"/>
          <ac:spMkLst>
            <pc:docMk/>
            <pc:sldMk cId="2066343708" sldId="743"/>
            <ac:spMk id="5" creationId="{AE0D0551-C74D-0B8B-D6A1-648FAE583044}"/>
          </ac:spMkLst>
        </pc:spChg>
        <pc:spChg chg="add del mod">
          <ac:chgData name="XUAN TRUONG" userId="2f7aa76f2aa0829c" providerId="LiveId" clId="{7DC8F954-DC22-4362-961B-0152BFCAE190}" dt="2024-10-24T07:48:48.456" v="3893" actId="21"/>
          <ac:spMkLst>
            <pc:docMk/>
            <pc:sldMk cId="2066343708" sldId="743"/>
            <ac:spMk id="6" creationId="{90D9DEF9-106B-50E3-49FD-6BB69679D5B1}"/>
          </ac:spMkLst>
        </pc:spChg>
        <pc:spChg chg="mod">
          <ac:chgData name="XUAN TRUONG" userId="2f7aa76f2aa0829c" providerId="LiveId" clId="{7DC8F954-DC22-4362-961B-0152BFCAE190}" dt="2024-10-24T07:48:43.762" v="3890"/>
          <ac:spMkLst>
            <pc:docMk/>
            <pc:sldMk cId="2066343708" sldId="743"/>
            <ac:spMk id="8" creationId="{347A6A99-C1AE-1639-8058-38D86447A5C2}"/>
          </ac:spMkLst>
        </pc:spChg>
        <pc:spChg chg="add mod">
          <ac:chgData name="XUAN TRUONG" userId="2f7aa76f2aa0829c" providerId="LiveId" clId="{7DC8F954-DC22-4362-961B-0152BFCAE190}" dt="2024-10-24T08:31:50.458" v="4094" actId="20577"/>
          <ac:spMkLst>
            <pc:docMk/>
            <pc:sldMk cId="2066343708" sldId="743"/>
            <ac:spMk id="9" creationId="{90D9DEF9-106B-50E3-49FD-6BB69679D5B1}"/>
          </ac:spMkLst>
        </pc:spChg>
        <pc:spChg chg="del mod">
          <ac:chgData name="XUAN TRUONG" userId="2f7aa76f2aa0829c" providerId="LiveId" clId="{7DC8F954-DC22-4362-961B-0152BFCAE190}" dt="2024-10-24T07:32:38.861" v="3623" actId="21"/>
          <ac:spMkLst>
            <pc:docMk/>
            <pc:sldMk cId="2066343708" sldId="743"/>
            <ac:spMk id="18" creationId="{90D9DEF9-106B-50E3-49FD-6BB69679D5B1}"/>
          </ac:spMkLst>
        </pc:spChg>
        <pc:grpChg chg="del mod">
          <ac:chgData name="XUAN TRUONG" userId="2f7aa76f2aa0829c" providerId="LiveId" clId="{7DC8F954-DC22-4362-961B-0152BFCAE190}" dt="2024-10-24T07:33:28.146" v="3634" actId="478"/>
          <ac:grpSpMkLst>
            <pc:docMk/>
            <pc:sldMk cId="2066343708" sldId="743"/>
            <ac:grpSpMk id="2" creationId="{5F86B4EE-CF55-98F0-2882-400837C88C90}"/>
          </ac:grpSpMkLst>
        </pc:grpChg>
        <pc:grpChg chg="add del mod">
          <ac:chgData name="XUAN TRUONG" userId="2f7aa76f2aa0829c" providerId="LiveId" clId="{7DC8F954-DC22-4362-961B-0152BFCAE190}" dt="2024-10-24T07:48:45.548" v="3892" actId="478"/>
          <ac:grpSpMkLst>
            <pc:docMk/>
            <pc:sldMk cId="2066343708" sldId="743"/>
            <ac:grpSpMk id="4" creationId="{0EB6ABE3-53FF-3F57-17CC-F26D8001431B}"/>
          </ac:grpSpMkLst>
        </pc:grpChg>
        <pc:grpChg chg="add mod">
          <ac:chgData name="XUAN TRUONG" userId="2f7aa76f2aa0829c" providerId="LiveId" clId="{7DC8F954-DC22-4362-961B-0152BFCAE190}" dt="2024-10-24T07:48:56.395" v="3897" actId="1076"/>
          <ac:grpSpMkLst>
            <pc:docMk/>
            <pc:sldMk cId="2066343708" sldId="743"/>
            <ac:grpSpMk id="7" creationId="{A3FC94A5-2D02-5CFF-8408-85C9C00A66EC}"/>
          </ac:grpSpMkLst>
        </pc:grpChg>
        <pc:grpChg chg="del">
          <ac:chgData name="XUAN TRUONG" userId="2f7aa76f2aa0829c" providerId="LiveId" clId="{7DC8F954-DC22-4362-961B-0152BFCAE190}" dt="2024-10-24T07:33:42.338" v="3637" actId="478"/>
          <ac:grpSpMkLst>
            <pc:docMk/>
            <pc:sldMk cId="2066343708" sldId="743"/>
            <ac:grpSpMk id="16" creationId="{B6B4FD6E-7951-CA8F-816C-6531A59954CA}"/>
          </ac:grpSpMkLst>
        </pc:grpChg>
      </pc:sldChg>
      <pc:sldChg chg="add del">
        <pc:chgData name="XUAN TRUONG" userId="2f7aa76f2aa0829c" providerId="LiveId" clId="{7DC8F954-DC22-4362-961B-0152BFCAE190}" dt="2024-10-24T08:12:07.400" v="4071"/>
        <pc:sldMkLst>
          <pc:docMk/>
          <pc:sldMk cId="1804216217" sldId="744"/>
        </pc:sldMkLst>
      </pc:sldChg>
      <pc:sldChg chg="modSp add mod">
        <pc:chgData name="XUAN TRUONG" userId="2f7aa76f2aa0829c" providerId="LiveId" clId="{7DC8F954-DC22-4362-961B-0152BFCAE190}" dt="2024-10-24T09:25:24.305" v="4617" actId="1076"/>
        <pc:sldMkLst>
          <pc:docMk/>
          <pc:sldMk cId="2980057345" sldId="744"/>
        </pc:sldMkLst>
        <pc:spChg chg="mod">
          <ac:chgData name="XUAN TRUONG" userId="2f7aa76f2aa0829c" providerId="LiveId" clId="{7DC8F954-DC22-4362-961B-0152BFCAE190}" dt="2024-10-24T09:24:02.111" v="4606" actId="1076"/>
          <ac:spMkLst>
            <pc:docMk/>
            <pc:sldMk cId="2980057345" sldId="744"/>
            <ac:spMk id="11" creationId="{191A6503-D765-6172-37D8-AE0259DD1089}"/>
          </ac:spMkLst>
        </pc:spChg>
        <pc:spChg chg="mod">
          <ac:chgData name="XUAN TRUONG" userId="2f7aa76f2aa0829c" providerId="LiveId" clId="{7DC8F954-DC22-4362-961B-0152BFCAE190}" dt="2024-10-24T09:24:13.429" v="4609" actId="20577"/>
          <ac:spMkLst>
            <pc:docMk/>
            <pc:sldMk cId="2980057345" sldId="744"/>
            <ac:spMk id="20" creationId="{3D426DFC-FE76-D68F-917D-47BA13F6EE0E}"/>
          </ac:spMkLst>
        </pc:spChg>
        <pc:spChg chg="mod">
          <ac:chgData name="XUAN TRUONG" userId="2f7aa76f2aa0829c" providerId="LiveId" clId="{7DC8F954-DC22-4362-961B-0152BFCAE190}" dt="2024-10-24T09:24:21.769" v="4615" actId="1036"/>
          <ac:spMkLst>
            <pc:docMk/>
            <pc:sldMk cId="2980057345" sldId="744"/>
            <ac:spMk id="37" creationId="{E43F93C2-AF3B-3E69-3676-CE125D59C573}"/>
          </ac:spMkLst>
        </pc:spChg>
        <pc:picChg chg="mod">
          <ac:chgData name="XUAN TRUONG" userId="2f7aa76f2aa0829c" providerId="LiveId" clId="{7DC8F954-DC22-4362-961B-0152BFCAE190}" dt="2024-10-24T09:25:24.305" v="4617" actId="1076"/>
          <ac:picMkLst>
            <pc:docMk/>
            <pc:sldMk cId="2980057345" sldId="744"/>
            <ac:picMk id="34" creationId="{379A2BAA-9B04-7797-C769-B501719A395F}"/>
          </ac:picMkLst>
        </pc:picChg>
      </pc:sldChg>
      <pc:sldChg chg="addSp delSp modSp new mod modAnim">
        <pc:chgData name="XUAN TRUONG" userId="2f7aa76f2aa0829c" providerId="LiveId" clId="{7DC8F954-DC22-4362-961B-0152BFCAE190}" dt="2024-10-24T09:22:46.830" v="4597" actId="207"/>
        <pc:sldMkLst>
          <pc:docMk/>
          <pc:sldMk cId="1617889034" sldId="745"/>
        </pc:sldMkLst>
        <pc:spChg chg="del">
          <ac:chgData name="XUAN TRUONG" userId="2f7aa76f2aa0829c" providerId="LiveId" clId="{7DC8F954-DC22-4362-961B-0152BFCAE190}" dt="2024-10-24T08:45:51.633" v="4096" actId="478"/>
          <ac:spMkLst>
            <pc:docMk/>
            <pc:sldMk cId="1617889034" sldId="745"/>
            <ac:spMk id="2" creationId="{03DE3528-11CC-249F-4399-E126B3288CBE}"/>
          </ac:spMkLst>
        </pc:spChg>
        <pc:spChg chg="del">
          <ac:chgData name="XUAN TRUONG" userId="2f7aa76f2aa0829c" providerId="LiveId" clId="{7DC8F954-DC22-4362-961B-0152BFCAE190}" dt="2024-10-24T08:45:51.633" v="4096" actId="478"/>
          <ac:spMkLst>
            <pc:docMk/>
            <pc:sldMk cId="1617889034" sldId="745"/>
            <ac:spMk id="3" creationId="{38F7AD9E-CA3D-6C7C-5C08-0D6707C13995}"/>
          </ac:spMkLst>
        </pc:spChg>
        <pc:spChg chg="mod">
          <ac:chgData name="XUAN TRUONG" userId="2f7aa76f2aa0829c" providerId="LiveId" clId="{7DC8F954-DC22-4362-961B-0152BFCAE190}" dt="2024-10-24T08:46:09.920" v="4097"/>
          <ac:spMkLst>
            <pc:docMk/>
            <pc:sldMk cId="1617889034" sldId="745"/>
            <ac:spMk id="5" creationId="{C7A6ABDF-DFF2-039F-3A0E-07380202586A}"/>
          </ac:spMkLst>
        </pc:spChg>
        <pc:spChg chg="add mod">
          <ac:chgData name="XUAN TRUONG" userId="2f7aa76f2aa0829c" providerId="LiveId" clId="{7DC8F954-DC22-4362-961B-0152BFCAE190}" dt="2024-10-24T08:46:29.983" v="4115" actId="14100"/>
          <ac:spMkLst>
            <pc:docMk/>
            <pc:sldMk cId="1617889034" sldId="745"/>
            <ac:spMk id="6" creationId="{0E4DC75E-EC67-4620-CF67-8BBA555C6A6C}"/>
          </ac:spMkLst>
        </pc:spChg>
        <pc:spChg chg="add del mod">
          <ac:chgData name="XUAN TRUONG" userId="2f7aa76f2aa0829c" providerId="LiveId" clId="{7DC8F954-DC22-4362-961B-0152BFCAE190}" dt="2024-10-24T08:47:53.224" v="4139" actId="478"/>
          <ac:spMkLst>
            <pc:docMk/>
            <pc:sldMk cId="1617889034" sldId="745"/>
            <ac:spMk id="7" creationId="{C53C1723-3636-2A9A-52A7-29A6C86EA520}"/>
          </ac:spMkLst>
        </pc:spChg>
        <pc:spChg chg="add mod">
          <ac:chgData name="XUAN TRUONG" userId="2f7aa76f2aa0829c" providerId="LiveId" clId="{7DC8F954-DC22-4362-961B-0152BFCAE190}" dt="2024-10-24T09:05:24.664" v="4253" actId="1076"/>
          <ac:spMkLst>
            <pc:docMk/>
            <pc:sldMk cId="1617889034" sldId="745"/>
            <ac:spMk id="9" creationId="{A2E0D086-D79F-3EF4-DD7B-0CE46F72DFFC}"/>
          </ac:spMkLst>
        </pc:spChg>
        <pc:spChg chg="add mod">
          <ac:chgData name="XUAN TRUONG" userId="2f7aa76f2aa0829c" providerId="LiveId" clId="{7DC8F954-DC22-4362-961B-0152BFCAE190}" dt="2024-10-24T09:05:27.536" v="4254" actId="1076"/>
          <ac:spMkLst>
            <pc:docMk/>
            <pc:sldMk cId="1617889034" sldId="745"/>
            <ac:spMk id="10" creationId="{D96C4E85-9476-DA5E-D705-8C134AF31903}"/>
          </ac:spMkLst>
        </pc:spChg>
        <pc:spChg chg="add del mod">
          <ac:chgData name="XUAN TRUONG" userId="2f7aa76f2aa0829c" providerId="LiveId" clId="{7DC8F954-DC22-4362-961B-0152BFCAE190}" dt="2024-10-24T09:05:01.153" v="4246"/>
          <ac:spMkLst>
            <pc:docMk/>
            <pc:sldMk cId="1617889034" sldId="745"/>
            <ac:spMk id="11" creationId="{40067FD7-65ED-5E37-8EDC-F0BFA30920A7}"/>
          </ac:spMkLst>
        </pc:spChg>
        <pc:spChg chg="add mod">
          <ac:chgData name="XUAN TRUONG" userId="2f7aa76f2aa0829c" providerId="LiveId" clId="{7DC8F954-DC22-4362-961B-0152BFCAE190}" dt="2024-10-24T09:05:34.719" v="4256" actId="1076"/>
          <ac:spMkLst>
            <pc:docMk/>
            <pc:sldMk cId="1617889034" sldId="745"/>
            <ac:spMk id="12" creationId="{CE5364B1-FA42-11D7-5F60-E48213B83C27}"/>
          </ac:spMkLst>
        </pc:spChg>
        <pc:spChg chg="add mod">
          <ac:chgData name="XUAN TRUONG" userId="2f7aa76f2aa0829c" providerId="LiveId" clId="{7DC8F954-DC22-4362-961B-0152BFCAE190}" dt="2024-10-24T09:22:46.830" v="4597" actId="207"/>
          <ac:spMkLst>
            <pc:docMk/>
            <pc:sldMk cId="1617889034" sldId="745"/>
            <ac:spMk id="14" creationId="{B5F5317B-7DC9-A401-5DFE-3CF04D7F786D}"/>
          </ac:spMkLst>
        </pc:spChg>
        <pc:grpChg chg="add mod">
          <ac:chgData name="XUAN TRUONG" userId="2f7aa76f2aa0829c" providerId="LiveId" clId="{7DC8F954-DC22-4362-961B-0152BFCAE190}" dt="2024-10-24T08:46:09.920" v="4097"/>
          <ac:grpSpMkLst>
            <pc:docMk/>
            <pc:sldMk cId="1617889034" sldId="745"/>
            <ac:grpSpMk id="4" creationId="{B4CD844F-62C6-5840-5EE3-C95FA338A1B5}"/>
          </ac:grpSpMkLst>
        </pc:grpChg>
        <pc:graphicFrameChg chg="add mod modGraphic">
          <ac:chgData name="XUAN TRUONG" userId="2f7aa76f2aa0829c" providerId="LiveId" clId="{7DC8F954-DC22-4362-961B-0152BFCAE190}" dt="2024-10-24T09:04:59.428" v="4244" actId="20577"/>
          <ac:graphicFrameMkLst>
            <pc:docMk/>
            <pc:sldMk cId="1617889034" sldId="745"/>
            <ac:graphicFrameMk id="8" creationId="{4529951C-FA7C-5581-C946-715C82202EB1}"/>
          </ac:graphicFrameMkLst>
        </pc:graphicFrameChg>
      </pc:sldChg>
      <pc:sldChg chg="addSp delSp modSp new mod modAnim">
        <pc:chgData name="XUAN TRUONG" userId="2f7aa76f2aa0829c" providerId="LiveId" clId="{7DC8F954-DC22-4362-961B-0152BFCAE190}" dt="2024-10-24T09:23:11.160" v="4603" actId="1076"/>
        <pc:sldMkLst>
          <pc:docMk/>
          <pc:sldMk cId="2840639349" sldId="746"/>
        </pc:sldMkLst>
        <pc:spChg chg="del">
          <ac:chgData name="XUAN TRUONG" userId="2f7aa76f2aa0829c" providerId="LiveId" clId="{7DC8F954-DC22-4362-961B-0152BFCAE190}" dt="2024-10-24T09:08:19.002" v="4276" actId="478"/>
          <ac:spMkLst>
            <pc:docMk/>
            <pc:sldMk cId="2840639349" sldId="746"/>
            <ac:spMk id="2" creationId="{7ABB4073-8DA8-6577-F8EA-F5B1F47CAF06}"/>
          </ac:spMkLst>
        </pc:spChg>
        <pc:spChg chg="del">
          <ac:chgData name="XUAN TRUONG" userId="2f7aa76f2aa0829c" providerId="LiveId" clId="{7DC8F954-DC22-4362-961B-0152BFCAE190}" dt="2024-10-24T09:08:19.002" v="4276" actId="478"/>
          <ac:spMkLst>
            <pc:docMk/>
            <pc:sldMk cId="2840639349" sldId="746"/>
            <ac:spMk id="3" creationId="{F6CB948F-B8AF-6869-B483-3F515F8A5A55}"/>
          </ac:spMkLst>
        </pc:spChg>
        <pc:spChg chg="mod">
          <ac:chgData name="XUAN TRUONG" userId="2f7aa76f2aa0829c" providerId="LiveId" clId="{7DC8F954-DC22-4362-961B-0152BFCAE190}" dt="2024-10-24T09:08:25.250" v="4277"/>
          <ac:spMkLst>
            <pc:docMk/>
            <pc:sldMk cId="2840639349" sldId="746"/>
            <ac:spMk id="5" creationId="{09898F8D-3A3E-F996-6F0C-B56534830B0A}"/>
          </ac:spMkLst>
        </pc:spChg>
        <pc:spChg chg="add mod">
          <ac:chgData name="XUAN TRUONG" userId="2f7aa76f2aa0829c" providerId="LiveId" clId="{7DC8F954-DC22-4362-961B-0152BFCAE190}" dt="2024-10-24T09:08:25.250" v="4277"/>
          <ac:spMkLst>
            <pc:docMk/>
            <pc:sldMk cId="2840639349" sldId="746"/>
            <ac:spMk id="6" creationId="{190757C9-6AFC-30F0-B10F-C6F51F936661}"/>
          </ac:spMkLst>
        </pc:spChg>
        <pc:spChg chg="add mod">
          <ac:chgData name="XUAN TRUONG" userId="2f7aa76f2aa0829c" providerId="LiveId" clId="{7DC8F954-DC22-4362-961B-0152BFCAE190}" dt="2024-10-24T09:11:23.074" v="4333" actId="113"/>
          <ac:spMkLst>
            <pc:docMk/>
            <pc:sldMk cId="2840639349" sldId="746"/>
            <ac:spMk id="7" creationId="{BF67D42C-F7FC-8F41-A75A-441881338C70}"/>
          </ac:spMkLst>
        </pc:spChg>
        <pc:spChg chg="add mod">
          <ac:chgData name="XUAN TRUONG" userId="2f7aa76f2aa0829c" providerId="LiveId" clId="{7DC8F954-DC22-4362-961B-0152BFCAE190}" dt="2024-10-24T09:11:18.186" v="4331" actId="113"/>
          <ac:spMkLst>
            <pc:docMk/>
            <pc:sldMk cId="2840639349" sldId="746"/>
            <ac:spMk id="8" creationId="{689F1549-AE3F-3C7C-CE96-571E2022DA01}"/>
          </ac:spMkLst>
        </pc:spChg>
        <pc:spChg chg="add mod">
          <ac:chgData name="XUAN TRUONG" userId="2f7aa76f2aa0829c" providerId="LiveId" clId="{7DC8F954-DC22-4362-961B-0152BFCAE190}" dt="2024-10-24T09:11:49.690" v="4334" actId="20577"/>
          <ac:spMkLst>
            <pc:docMk/>
            <pc:sldMk cId="2840639349" sldId="746"/>
            <ac:spMk id="9" creationId="{B1186307-4FD4-3F20-4918-D84C822E8CB5}"/>
          </ac:spMkLst>
        </pc:spChg>
        <pc:spChg chg="add mod">
          <ac:chgData name="XUAN TRUONG" userId="2f7aa76f2aa0829c" providerId="LiveId" clId="{7DC8F954-DC22-4362-961B-0152BFCAE190}" dt="2024-10-24T09:14:48.209" v="4417" actId="1076"/>
          <ac:spMkLst>
            <pc:docMk/>
            <pc:sldMk cId="2840639349" sldId="746"/>
            <ac:spMk id="10" creationId="{03FD85CA-C6B3-25A8-1E2C-C0806E433B21}"/>
          </ac:spMkLst>
        </pc:spChg>
        <pc:spChg chg="add mod">
          <ac:chgData name="XUAN TRUONG" userId="2f7aa76f2aa0829c" providerId="LiveId" clId="{7DC8F954-DC22-4362-961B-0152BFCAE190}" dt="2024-10-24T09:14:48.209" v="4417" actId="1076"/>
          <ac:spMkLst>
            <pc:docMk/>
            <pc:sldMk cId="2840639349" sldId="746"/>
            <ac:spMk id="11" creationId="{54B70B09-C040-87CB-8212-A9ACF681028F}"/>
          </ac:spMkLst>
        </pc:spChg>
        <pc:spChg chg="add mod">
          <ac:chgData name="XUAN TRUONG" userId="2f7aa76f2aa0829c" providerId="LiveId" clId="{7DC8F954-DC22-4362-961B-0152BFCAE190}" dt="2024-10-24T09:14:48.209" v="4417" actId="1076"/>
          <ac:spMkLst>
            <pc:docMk/>
            <pc:sldMk cId="2840639349" sldId="746"/>
            <ac:spMk id="12" creationId="{BC87CC04-25D6-4358-E64E-DDC3D52A5027}"/>
          </ac:spMkLst>
        </pc:spChg>
        <pc:spChg chg="add mod">
          <ac:chgData name="XUAN TRUONG" userId="2f7aa76f2aa0829c" providerId="LiveId" clId="{7DC8F954-DC22-4362-961B-0152BFCAE190}" dt="2024-10-24T09:14:48.209" v="4417" actId="1076"/>
          <ac:spMkLst>
            <pc:docMk/>
            <pc:sldMk cId="2840639349" sldId="746"/>
            <ac:spMk id="13" creationId="{DDF9C323-3435-14BF-87E9-F029D49F49CF}"/>
          </ac:spMkLst>
        </pc:spChg>
        <pc:spChg chg="add mod">
          <ac:chgData name="XUAN TRUONG" userId="2f7aa76f2aa0829c" providerId="LiveId" clId="{7DC8F954-DC22-4362-961B-0152BFCAE190}" dt="2024-10-24T09:14:48.209" v="4417" actId="1076"/>
          <ac:spMkLst>
            <pc:docMk/>
            <pc:sldMk cId="2840639349" sldId="746"/>
            <ac:spMk id="14" creationId="{0C61F656-6AD3-9742-5B45-0A65BB0FB3BB}"/>
          </ac:spMkLst>
        </pc:spChg>
        <pc:spChg chg="add mod">
          <ac:chgData name="XUAN TRUONG" userId="2f7aa76f2aa0829c" providerId="LiveId" clId="{7DC8F954-DC22-4362-961B-0152BFCAE190}" dt="2024-10-24T09:14:48.209" v="4417" actId="1076"/>
          <ac:spMkLst>
            <pc:docMk/>
            <pc:sldMk cId="2840639349" sldId="746"/>
            <ac:spMk id="15" creationId="{F9A22E46-2876-BB2F-5AAE-C8E8864DA5EA}"/>
          </ac:spMkLst>
        </pc:spChg>
        <pc:spChg chg="add mod">
          <ac:chgData name="XUAN TRUONG" userId="2f7aa76f2aa0829c" providerId="LiveId" clId="{7DC8F954-DC22-4362-961B-0152BFCAE190}" dt="2024-10-24T09:23:11.160" v="4603" actId="1076"/>
          <ac:spMkLst>
            <pc:docMk/>
            <pc:sldMk cId="2840639349" sldId="746"/>
            <ac:spMk id="16" creationId="{A6E39318-573B-0B0F-CA1A-8EFD4F4FDBF6}"/>
          </ac:spMkLst>
        </pc:spChg>
        <pc:spChg chg="add mod">
          <ac:chgData name="XUAN TRUONG" userId="2f7aa76f2aa0829c" providerId="LiveId" clId="{7DC8F954-DC22-4362-961B-0152BFCAE190}" dt="2024-10-24T09:14:48.209" v="4417" actId="1076"/>
          <ac:spMkLst>
            <pc:docMk/>
            <pc:sldMk cId="2840639349" sldId="746"/>
            <ac:spMk id="17" creationId="{5BC7D92E-5929-B75C-505E-65EF8C96FDB6}"/>
          </ac:spMkLst>
        </pc:spChg>
        <pc:spChg chg="add mod">
          <ac:chgData name="XUAN TRUONG" userId="2f7aa76f2aa0829c" providerId="LiveId" clId="{7DC8F954-DC22-4362-961B-0152BFCAE190}" dt="2024-10-24T09:14:48.209" v="4417" actId="1076"/>
          <ac:spMkLst>
            <pc:docMk/>
            <pc:sldMk cId="2840639349" sldId="746"/>
            <ac:spMk id="18" creationId="{85FF22D3-8D10-24CC-CF70-8FD2C7C767CA}"/>
          </ac:spMkLst>
        </pc:spChg>
        <pc:spChg chg="add mod">
          <ac:chgData name="XUAN TRUONG" userId="2f7aa76f2aa0829c" providerId="LiveId" clId="{7DC8F954-DC22-4362-961B-0152BFCAE190}" dt="2024-10-24T09:14:50.865" v="4418" actId="113"/>
          <ac:spMkLst>
            <pc:docMk/>
            <pc:sldMk cId="2840639349" sldId="746"/>
            <ac:spMk id="19" creationId="{BA2E6E4F-0B4B-CC7A-6D1A-517A5CB5319B}"/>
          </ac:spMkLst>
        </pc:spChg>
        <pc:grpChg chg="add mod">
          <ac:chgData name="XUAN TRUONG" userId="2f7aa76f2aa0829c" providerId="LiveId" clId="{7DC8F954-DC22-4362-961B-0152BFCAE190}" dt="2024-10-24T09:08:25.250" v="4277"/>
          <ac:grpSpMkLst>
            <pc:docMk/>
            <pc:sldMk cId="2840639349" sldId="746"/>
            <ac:grpSpMk id="4" creationId="{9946E65B-47AA-FC7F-2A43-56001CC437E1}"/>
          </ac:grpSpMkLst>
        </pc:grpChg>
      </pc:sldChg>
      <pc:sldChg chg="addSp delSp modSp add mod delAnim modAnim">
        <pc:chgData name="XUAN TRUONG" userId="2f7aa76f2aa0829c" providerId="LiveId" clId="{7DC8F954-DC22-4362-961B-0152BFCAE190}" dt="2024-10-24T09:22:54.988" v="4600"/>
        <pc:sldMkLst>
          <pc:docMk/>
          <pc:sldMk cId="56645368" sldId="747"/>
        </pc:sldMkLst>
        <pc:spChg chg="add mod">
          <ac:chgData name="XUAN TRUONG" userId="2f7aa76f2aa0829c" providerId="LiveId" clId="{7DC8F954-DC22-4362-961B-0152BFCAE190}" dt="2024-10-24T09:21:48.912" v="4587" actId="1076"/>
          <ac:spMkLst>
            <pc:docMk/>
            <pc:sldMk cId="56645368" sldId="747"/>
            <ac:spMk id="2" creationId="{E69B7553-B4CD-5E10-B274-35C3EC055587}"/>
          </ac:spMkLst>
        </pc:spChg>
        <pc:spChg chg="del mod">
          <ac:chgData name="XUAN TRUONG" userId="2f7aa76f2aa0829c" providerId="LiveId" clId="{7DC8F954-DC22-4362-961B-0152BFCAE190}" dt="2024-10-24T09:20:28.298" v="4549" actId="478"/>
          <ac:spMkLst>
            <pc:docMk/>
            <pc:sldMk cId="56645368" sldId="747"/>
            <ac:spMk id="6" creationId="{A8A88A3D-6059-4288-7A5B-ACB1EA82DDAE}"/>
          </ac:spMkLst>
        </pc:spChg>
        <pc:spChg chg="mod">
          <ac:chgData name="XUAN TRUONG" userId="2f7aa76f2aa0829c" providerId="LiveId" clId="{7DC8F954-DC22-4362-961B-0152BFCAE190}" dt="2024-10-24T09:21:45.296" v="4586" actId="1076"/>
          <ac:spMkLst>
            <pc:docMk/>
            <pc:sldMk cId="56645368" sldId="747"/>
            <ac:spMk id="7" creationId="{CAE00F99-39B4-0323-C8C4-3AA63AFEEC0A}"/>
          </ac:spMkLst>
        </pc:spChg>
        <pc:spChg chg="del">
          <ac:chgData name="XUAN TRUONG" userId="2f7aa76f2aa0829c" providerId="LiveId" clId="{7DC8F954-DC22-4362-961B-0152BFCAE190}" dt="2024-10-24T09:20:04.488" v="4534" actId="478"/>
          <ac:spMkLst>
            <pc:docMk/>
            <pc:sldMk cId="56645368" sldId="747"/>
            <ac:spMk id="8" creationId="{54AE04FE-C571-DCD5-8EA9-CA4969262210}"/>
          </ac:spMkLst>
        </pc:spChg>
        <pc:spChg chg="del mod">
          <ac:chgData name="XUAN TRUONG" userId="2f7aa76f2aa0829c" providerId="LiveId" clId="{7DC8F954-DC22-4362-961B-0152BFCAE190}" dt="2024-10-24T09:20:08.641" v="4536" actId="478"/>
          <ac:spMkLst>
            <pc:docMk/>
            <pc:sldMk cId="56645368" sldId="747"/>
            <ac:spMk id="9" creationId="{E2606590-A3A3-9A3B-89B1-033EB8FC73EE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0" creationId="{C1D06871-41C4-4E0C-69AF-B85FC7E31BF5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1" creationId="{4D0371E0-7DBA-C4F6-91EC-32E2A62C826F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2" creationId="{C50BD600-AF23-2C92-DDFA-5E594C7DB331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3" creationId="{255E4FA8-3DBC-7B33-A9BD-615A39A0041D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4" creationId="{012C33D8-C150-3175-CAE9-779C272F0CF0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5" creationId="{D2138D81-705E-1B34-1DCC-CE0D57E0B55F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6" creationId="{8D4D037D-83CE-72F3-6B59-461E3B7B67BE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7" creationId="{429F3099-C096-73F2-CDB2-A662650D9A65}"/>
          </ac:spMkLst>
        </pc:spChg>
        <pc:spChg chg="del">
          <ac:chgData name="XUAN TRUONG" userId="2f7aa76f2aa0829c" providerId="LiveId" clId="{7DC8F954-DC22-4362-961B-0152BFCAE190}" dt="2024-10-24T09:18:32.801" v="4470" actId="478"/>
          <ac:spMkLst>
            <pc:docMk/>
            <pc:sldMk cId="56645368" sldId="747"/>
            <ac:spMk id="18" creationId="{84908EC8-A874-7EE8-96DD-0949533A258D}"/>
          </ac:spMkLst>
        </pc:spChg>
        <pc:spChg chg="mod">
          <ac:chgData name="XUAN TRUONG" userId="2f7aa76f2aa0829c" providerId="LiveId" clId="{7DC8F954-DC22-4362-961B-0152BFCAE190}" dt="2024-10-24T09:21:43.149" v="4585" actId="207"/>
          <ac:spMkLst>
            <pc:docMk/>
            <pc:sldMk cId="56645368" sldId="747"/>
            <ac:spMk id="19" creationId="{D1F45A22-F6CA-5054-FCC3-A1A457A4F45E}"/>
          </ac:spMkLst>
        </pc:spChg>
        <pc:spChg chg="add mod">
          <ac:chgData name="XUAN TRUONG" userId="2f7aa76f2aa0829c" providerId="LiveId" clId="{7DC8F954-DC22-4362-961B-0152BFCAE190}" dt="2024-10-24T09:22:53.136" v="4599" actId="1076"/>
          <ac:spMkLst>
            <pc:docMk/>
            <pc:sldMk cId="56645368" sldId="747"/>
            <ac:spMk id="20" creationId="{9F824AEE-8322-8914-FA55-30128AF9149D}"/>
          </ac:spMkLst>
        </pc:spChg>
        <pc:grpChg chg="del mod">
          <ac:chgData name="XUAN TRUONG" userId="2f7aa76f2aa0829c" providerId="LiveId" clId="{7DC8F954-DC22-4362-961B-0152BFCAE190}" dt="2024-10-24T09:20:16.160" v="4539" actId="478"/>
          <ac:grpSpMkLst>
            <pc:docMk/>
            <pc:sldMk cId="56645368" sldId="747"/>
            <ac:grpSpMk id="4" creationId="{5416EE6F-6D38-5208-F04C-6D14D40A1426}"/>
          </ac:grpSpMkLst>
        </pc:grpChg>
      </pc:sldChg>
      <pc:sldMasterChg chg="setBg modSldLayout">
        <pc:chgData name="XUAN TRUONG" userId="2f7aa76f2aa0829c" providerId="LiveId" clId="{7DC8F954-DC22-4362-961B-0152BFCAE190}" dt="2024-10-24T07:36:46.928" v="3644"/>
        <pc:sldMasterMkLst>
          <pc:docMk/>
          <pc:sldMasterMk cId="1665201570" sldId="2147483648"/>
        </pc:sldMasterMkLst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2011351066" sldId="2147483649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1488038707" sldId="2147483650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462665787" sldId="2147483651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407690632" sldId="2147483652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3244355030" sldId="2147483653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2943839037" sldId="2147483654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1942157443" sldId="2147483655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3012928566" sldId="2147483656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979014345" sldId="2147483657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3041503100" sldId="2147483658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3307051323" sldId="2147483659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2812836472" sldId="2147483660"/>
          </pc:sldLayoutMkLst>
        </pc:sldLayoutChg>
        <pc:sldLayoutChg chg="setBg">
          <pc:chgData name="XUAN TRUONG" userId="2f7aa76f2aa0829c" providerId="LiveId" clId="{7DC8F954-DC22-4362-961B-0152BFCAE190}" dt="2024-10-24T07:36:46.928" v="3644"/>
          <pc:sldLayoutMkLst>
            <pc:docMk/>
            <pc:sldMasterMk cId="1665201570" sldId="2147483648"/>
            <pc:sldLayoutMk cId="182238339" sldId="2147483661"/>
          </pc:sldLayoutMkLst>
        </pc:sldLayoutChg>
      </pc:sldMasterChg>
      <pc:sldMasterChg chg="setBg modSldLayout">
        <pc:chgData name="XUAN TRUONG" userId="2f7aa76f2aa0829c" providerId="LiveId" clId="{7DC8F954-DC22-4362-961B-0152BFCAE190}" dt="2024-10-24T07:37:26.356" v="3650"/>
        <pc:sldMasterMkLst>
          <pc:docMk/>
          <pc:sldMasterMk cId="3129819346" sldId="2147483662"/>
        </pc:sldMasterMkLst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707107825" sldId="2147483663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3360323206" sldId="2147483664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2385961861" sldId="2147483665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158043084" sldId="2147483666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2656480849" sldId="2147483667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532922915" sldId="2147483668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658619634" sldId="2147483669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1862810405" sldId="2147483670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2017326889" sldId="2147483671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2713864270" sldId="2147483672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1647487576" sldId="2147483673"/>
          </pc:sldLayoutMkLst>
        </pc:sldLayoutChg>
        <pc:sldLayoutChg chg="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2580232577" sldId="2147483674"/>
          </pc:sldLayoutMkLst>
        </pc:sldLayoutChg>
        <pc:sldLayoutChg chg="delSp setBg">
          <pc:chgData name="XUAN TRUONG" userId="2f7aa76f2aa0829c" providerId="LiveId" clId="{7DC8F954-DC22-4362-961B-0152BFCAE190}" dt="2024-10-24T07:37:26.356" v="3650"/>
          <pc:sldLayoutMkLst>
            <pc:docMk/>
            <pc:sldMasterMk cId="3129819346" sldId="2147483662"/>
            <pc:sldLayoutMk cId="4196531199" sldId="2147483675"/>
          </pc:sldLayoutMkLst>
          <pc:grpChg chg="del">
            <ac:chgData name="XUAN TRUONG" userId="2f7aa76f2aa0829c" providerId="LiveId" clId="{7DC8F954-DC22-4362-961B-0152BFCAE190}" dt="2024-10-24T07:37:02.782" v="3647"/>
            <ac:grpSpMkLst>
              <pc:docMk/>
              <pc:sldMasterMk cId="3129819346" sldId="2147483662"/>
              <pc:sldLayoutMk cId="4196531199" sldId="2147483675"/>
              <ac:grpSpMk id="1393" creationId="{00000000-0000-0000-0000-000000000000}"/>
            </ac:grpSpMkLst>
          </pc:grpChg>
          <pc:grpChg chg="del">
            <ac:chgData name="XUAN TRUONG" userId="2f7aa76f2aa0829c" providerId="LiveId" clId="{7DC8F954-DC22-4362-961B-0152BFCAE190}" dt="2024-10-24T07:37:02.782" v="3647"/>
            <ac:grpSpMkLst>
              <pc:docMk/>
              <pc:sldMasterMk cId="3129819346" sldId="2147483662"/>
              <pc:sldLayoutMk cId="4196531199" sldId="2147483675"/>
              <ac:grpSpMk id="1397" creationId="{00000000-0000-0000-0000-000000000000}"/>
            </ac:grpSpMkLst>
          </pc:grpChg>
        </pc:sldLayoutChg>
      </pc:sldMasterChg>
    </pc:docChg>
  </pc:docChgLst>
  <pc:docChgLst>
    <pc:chgData name="XUAN TRUONG" userId="2f7aa76f2aa0829c" providerId="LiveId" clId="{F2C8D1C2-7114-40E6-9285-E8F34E73DB0C}"/>
    <pc:docChg chg="undo redo custSel addSld delSld modSld sldOrd">
      <pc:chgData name="XUAN TRUONG" userId="2f7aa76f2aa0829c" providerId="LiveId" clId="{F2C8D1C2-7114-40E6-9285-E8F34E73DB0C}" dt="2024-10-25T14:54:40.338" v="1667" actId="20577"/>
      <pc:docMkLst>
        <pc:docMk/>
      </pc:docMkLst>
      <pc:sldChg chg="delSp modSp mod delAnim">
        <pc:chgData name="XUAN TRUONG" userId="2f7aa76f2aa0829c" providerId="LiveId" clId="{F2C8D1C2-7114-40E6-9285-E8F34E73DB0C}" dt="2024-10-25T14:41:12.770" v="1643" actId="255"/>
        <pc:sldMkLst>
          <pc:docMk/>
          <pc:sldMk cId="1921139916" sldId="257"/>
        </pc:sldMkLst>
        <pc:spChg chg="mod">
          <ac:chgData name="XUAN TRUONG" userId="2f7aa76f2aa0829c" providerId="LiveId" clId="{F2C8D1C2-7114-40E6-9285-E8F34E73DB0C}" dt="2024-10-25T14:41:12.770" v="1643" actId="255"/>
          <ac:spMkLst>
            <pc:docMk/>
            <pc:sldMk cId="1921139916" sldId="257"/>
            <ac:spMk id="34" creationId="{560D8F44-E702-0DF6-C42A-A43628B93FC3}"/>
          </ac:spMkLst>
        </pc:spChg>
        <pc:spChg chg="del">
          <ac:chgData name="XUAN TRUONG" userId="2f7aa76f2aa0829c" providerId="LiveId" clId="{F2C8D1C2-7114-40E6-9285-E8F34E73DB0C}" dt="2024-10-24T13:12:58.645" v="49" actId="478"/>
          <ac:spMkLst>
            <pc:docMk/>
            <pc:sldMk cId="1921139916" sldId="257"/>
            <ac:spMk id="35" creationId="{E35CA8BF-227B-ADE0-F3F7-E1148C9CC403}"/>
          </ac:spMkLst>
        </pc:spChg>
      </pc:sldChg>
      <pc:sldChg chg="modSp mod">
        <pc:chgData name="XUAN TRUONG" userId="2f7aa76f2aa0829c" providerId="LiveId" clId="{F2C8D1C2-7114-40E6-9285-E8F34E73DB0C}" dt="2024-10-24T13:08:34.340" v="37" actId="20577"/>
        <pc:sldMkLst>
          <pc:docMk/>
          <pc:sldMk cId="0" sldId="258"/>
        </pc:sldMkLst>
        <pc:spChg chg="mod">
          <ac:chgData name="XUAN TRUONG" userId="2f7aa76f2aa0829c" providerId="LiveId" clId="{F2C8D1C2-7114-40E6-9285-E8F34E73DB0C}" dt="2024-10-24T11:33:52.101" v="18" actId="20577"/>
          <ac:spMkLst>
            <pc:docMk/>
            <pc:sldMk cId="0" sldId="258"/>
            <ac:spMk id="13" creationId="{F7BFFCD5-3E61-16F5-695E-621D9933438C}"/>
          </ac:spMkLst>
        </pc:spChg>
        <pc:spChg chg="mod">
          <ac:chgData name="XUAN TRUONG" userId="2f7aa76f2aa0829c" providerId="LiveId" clId="{F2C8D1C2-7114-40E6-9285-E8F34E73DB0C}" dt="2024-10-24T13:08:34.340" v="37" actId="20577"/>
          <ac:spMkLst>
            <pc:docMk/>
            <pc:sldMk cId="0" sldId="258"/>
            <ac:spMk id="14" creationId="{D60C4929-2910-3B39-C722-5CC54F917457}"/>
          </ac:spMkLst>
        </pc:spChg>
      </pc:sldChg>
      <pc:sldChg chg="addSp delSp modSp mod delAnim modAnim">
        <pc:chgData name="XUAN TRUONG" userId="2f7aa76f2aa0829c" providerId="LiveId" clId="{F2C8D1C2-7114-40E6-9285-E8F34E73DB0C}" dt="2024-10-25T14:54:40.338" v="1667" actId="20577"/>
        <pc:sldMkLst>
          <pc:docMk/>
          <pc:sldMk cId="0" sldId="260"/>
        </pc:sldMkLst>
        <pc:spChg chg="add mod">
          <ac:chgData name="XUAN TRUONG" userId="2f7aa76f2aa0829c" providerId="LiveId" clId="{F2C8D1C2-7114-40E6-9285-E8F34E73DB0C}" dt="2024-10-25T07:33:44.066" v="1443"/>
          <ac:spMkLst>
            <pc:docMk/>
            <pc:sldMk cId="0" sldId="260"/>
            <ac:spMk id="2" creationId="{3ED5AD0A-3C13-91C8-63A6-F2FE98938C80}"/>
          </ac:spMkLst>
        </pc:spChg>
        <pc:spChg chg="add mod">
          <ac:chgData name="XUAN TRUONG" userId="2f7aa76f2aa0829c" providerId="LiveId" clId="{F2C8D1C2-7114-40E6-9285-E8F34E73DB0C}" dt="2024-10-25T14:54:40.338" v="1667" actId="20577"/>
          <ac:spMkLst>
            <pc:docMk/>
            <pc:sldMk cId="0" sldId="260"/>
            <ac:spMk id="4" creationId="{DA221EF5-E17C-7AA0-C353-0A4C6D4009FF}"/>
          </ac:spMkLst>
        </pc:spChg>
        <pc:spChg chg="mod">
          <ac:chgData name="XUAN TRUONG" userId="2f7aa76f2aa0829c" providerId="LiveId" clId="{F2C8D1C2-7114-40E6-9285-E8F34E73DB0C}" dt="2024-10-25T14:54:11.222" v="1653" actId="205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XUAN TRUONG" userId="2f7aa76f2aa0829c" providerId="LiveId" clId="{F2C8D1C2-7114-40E6-9285-E8F34E73DB0C}" dt="2024-10-24T14:43:54.555" v="367" actId="20577"/>
          <ac:spMkLst>
            <pc:docMk/>
            <pc:sldMk cId="0" sldId="260"/>
            <ac:spMk id="18" creationId="{00000000-0000-0000-0000-000000000000}"/>
          </ac:spMkLst>
        </pc:spChg>
        <pc:spChg chg="del">
          <ac:chgData name="XUAN TRUONG" userId="2f7aa76f2aa0829c" providerId="LiveId" clId="{F2C8D1C2-7114-40E6-9285-E8F34E73DB0C}" dt="2024-10-25T01:49:00.558" v="1035" actId="478"/>
          <ac:spMkLst>
            <pc:docMk/>
            <pc:sldMk cId="0" sldId="260"/>
            <ac:spMk id="19" creationId="{1A1489E0-82E9-6790-CD03-B806C32B1FBA}"/>
          </ac:spMkLst>
        </pc:spChg>
        <pc:spChg chg="del">
          <ac:chgData name="XUAN TRUONG" userId="2f7aa76f2aa0829c" providerId="LiveId" clId="{F2C8D1C2-7114-40E6-9285-E8F34E73DB0C}" dt="2024-10-25T01:48:53.990" v="1034" actId="478"/>
          <ac:spMkLst>
            <pc:docMk/>
            <pc:sldMk cId="0" sldId="260"/>
            <ac:spMk id="21" creationId="{4DE53AA3-E990-12E3-2E15-E5E0FA4A9F93}"/>
          </ac:spMkLst>
        </pc:spChg>
        <pc:grpChg chg="mod">
          <ac:chgData name="XUAN TRUONG" userId="2f7aa76f2aa0829c" providerId="LiveId" clId="{F2C8D1C2-7114-40E6-9285-E8F34E73DB0C}" dt="2024-10-25T03:53:37.157" v="1263" actId="1076"/>
          <ac:grpSpMkLst>
            <pc:docMk/>
            <pc:sldMk cId="0" sldId="260"/>
            <ac:grpSpMk id="16" creationId="{750278D0-F318-D3AE-6371-4D950DD0BEAB}"/>
          </ac:grpSpMkLst>
        </pc:grpChg>
      </pc:sldChg>
      <pc:sldChg chg="modSp mod">
        <pc:chgData name="XUAN TRUONG" userId="2f7aa76f2aa0829c" providerId="LiveId" clId="{F2C8D1C2-7114-40E6-9285-E8F34E73DB0C}" dt="2024-10-24T14:51:42.651" v="420" actId="1076"/>
        <pc:sldMkLst>
          <pc:docMk/>
          <pc:sldMk cId="272135391" sldId="269"/>
        </pc:sldMkLst>
        <pc:spChg chg="mod">
          <ac:chgData name="XUAN TRUONG" userId="2f7aa76f2aa0829c" providerId="LiveId" clId="{F2C8D1C2-7114-40E6-9285-E8F34E73DB0C}" dt="2024-10-24T14:51:42.651" v="420" actId="1076"/>
          <ac:spMkLst>
            <pc:docMk/>
            <pc:sldMk cId="272135391" sldId="269"/>
            <ac:spMk id="5" creationId="{00000000-0000-0000-0000-000000000000}"/>
          </ac:spMkLst>
        </pc:spChg>
        <pc:spChg chg="mod">
          <ac:chgData name="XUAN TRUONG" userId="2f7aa76f2aa0829c" providerId="LiveId" clId="{F2C8D1C2-7114-40E6-9285-E8F34E73DB0C}" dt="2024-10-24T14:51:26.595" v="419" actId="20577"/>
          <ac:spMkLst>
            <pc:docMk/>
            <pc:sldMk cId="272135391" sldId="269"/>
            <ac:spMk id="8" creationId="{00000000-0000-0000-0000-000000000000}"/>
          </ac:spMkLst>
        </pc:spChg>
      </pc:sldChg>
      <pc:sldChg chg="ord">
        <pc:chgData name="XUAN TRUONG" userId="2f7aa76f2aa0829c" providerId="LiveId" clId="{F2C8D1C2-7114-40E6-9285-E8F34E73DB0C}" dt="2024-10-25T14:27:04.259" v="1640" actId="20578"/>
        <pc:sldMkLst>
          <pc:docMk/>
          <pc:sldMk cId="1140643510" sldId="270"/>
        </pc:sldMkLst>
      </pc:sldChg>
      <pc:sldChg chg="ord">
        <pc:chgData name="XUAN TRUONG" userId="2f7aa76f2aa0829c" providerId="LiveId" clId="{F2C8D1C2-7114-40E6-9285-E8F34E73DB0C}" dt="2024-10-25T14:27:04.259" v="1640" actId="20578"/>
        <pc:sldMkLst>
          <pc:docMk/>
          <pc:sldMk cId="1054352632" sldId="271"/>
        </pc:sldMkLst>
      </pc:sldChg>
      <pc:sldChg chg="ord">
        <pc:chgData name="XUAN TRUONG" userId="2f7aa76f2aa0829c" providerId="LiveId" clId="{F2C8D1C2-7114-40E6-9285-E8F34E73DB0C}" dt="2024-10-25T14:27:04.259" v="1640" actId="20578"/>
        <pc:sldMkLst>
          <pc:docMk/>
          <pc:sldMk cId="2012210875" sldId="272"/>
        </pc:sldMkLst>
      </pc:sldChg>
      <pc:sldChg chg="addSp delSp modSp mod delAnim modAnim">
        <pc:chgData name="XUAN TRUONG" userId="2f7aa76f2aa0829c" providerId="LiveId" clId="{F2C8D1C2-7114-40E6-9285-E8F34E73DB0C}" dt="2024-10-25T14:08:54.031" v="1558" actId="14100"/>
        <pc:sldMkLst>
          <pc:docMk/>
          <pc:sldMk cId="3348361365" sldId="273"/>
        </pc:sldMkLst>
        <pc:spChg chg="add 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2" creationId="{4DAAB5A5-0303-BF24-A4DE-4EF8EC408038}"/>
          </ac:spMkLst>
        </pc:spChg>
        <pc:spChg chg="add 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3" creationId="{BB9F2792-B8A9-5B2B-5E8E-97BFF2486B03}"/>
          </ac:spMkLst>
        </pc:spChg>
        <pc:spChg chg="add 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4" creationId="{5F12BF23-52CA-3157-1400-B91A5A9AEFDC}"/>
          </ac:spMkLst>
        </pc:spChg>
        <pc:spChg chg="add 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5" creationId="{2A6C4344-06C4-5A85-C136-FCA7E816B627}"/>
          </ac:spMkLst>
        </pc:spChg>
        <pc:spChg chg="add 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6" creationId="{2DF6E622-B70B-5F6B-80E1-FACC73633A01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8" creationId="{9D3AB06F-86D3-6C13-1FC2-2A31F7F16A74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9" creationId="{1226C58E-B36E-4EFC-D542-EFB84CEA7B1B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10" creationId="{93C602B6-5F2F-FA90-2038-D50C44721676}"/>
          </ac:spMkLst>
        </pc:spChg>
        <pc:spChg chg="add mod">
          <ac:chgData name="XUAN TRUONG" userId="2f7aa76f2aa0829c" providerId="LiveId" clId="{F2C8D1C2-7114-40E6-9285-E8F34E73DB0C}" dt="2024-10-24T22:51:05.993" v="848" actId="1076"/>
          <ac:spMkLst>
            <pc:docMk/>
            <pc:sldMk cId="3348361365" sldId="273"/>
            <ac:spMk id="11" creationId="{5C8C079F-A91C-FD17-9310-725D7A1DF497}"/>
          </ac:spMkLst>
        </pc:spChg>
        <pc:spChg chg="mod">
          <ac:chgData name="XUAN TRUONG" userId="2f7aa76f2aa0829c" providerId="LiveId" clId="{F2C8D1C2-7114-40E6-9285-E8F34E73DB0C}" dt="2024-10-25T14:08:54.031" v="1558" actId="14100"/>
          <ac:spMkLst>
            <pc:docMk/>
            <pc:sldMk cId="3348361365" sldId="273"/>
            <ac:spMk id="13" creationId="{58BAEAE9-5A96-14DB-608F-B58701446409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14" creationId="{4C757B25-8A43-EA67-73AF-655FF4E173F4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15" creationId="{D05455DC-148E-1090-32D8-EE759E77DCA3}"/>
          </ac:spMkLst>
        </pc:spChg>
        <pc:spChg chg="del">
          <ac:chgData name="XUAN TRUONG" userId="2f7aa76f2aa0829c" providerId="LiveId" clId="{F2C8D1C2-7114-40E6-9285-E8F34E73DB0C}" dt="2024-10-24T13:22:09.090" v="131" actId="478"/>
          <ac:spMkLst>
            <pc:docMk/>
            <pc:sldMk cId="3348361365" sldId="273"/>
            <ac:spMk id="15" creationId="{F7A1AE9C-4D6D-9FC3-108F-3978B5AA1204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16" creationId="{C78CDBBC-3281-42D6-8A36-D19CDD6F6E56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17" creationId="{FC233792-1639-3CE1-5708-1198354BC68B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18" creationId="{7BDD262F-E0A3-4DAF-48EB-2D92F9FD7C30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19" creationId="{F9668137-8768-C982-7BDA-3CD859CECA72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21" creationId="{7E1BA8D1-8683-FC30-6F10-E0AD0B16519C}"/>
          </ac:spMkLst>
        </pc:spChg>
        <pc:spChg chg="del">
          <ac:chgData name="XUAN TRUONG" userId="2f7aa76f2aa0829c" providerId="LiveId" clId="{F2C8D1C2-7114-40E6-9285-E8F34E73DB0C}" dt="2024-10-24T13:16:23.096" v="79" actId="478"/>
          <ac:spMkLst>
            <pc:docMk/>
            <pc:sldMk cId="3348361365" sldId="273"/>
            <ac:spMk id="21" creationId="{E5901298-FD52-F393-F6C0-6AE0C20F76AC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22" creationId="{0888471E-DA8A-64F7-5ACA-00A10DEE5A21}"/>
          </ac:spMkLst>
        </pc:spChg>
        <pc:spChg chg="del mod">
          <ac:chgData name="XUAN TRUONG" userId="2f7aa76f2aa0829c" providerId="LiveId" clId="{F2C8D1C2-7114-40E6-9285-E8F34E73DB0C}" dt="2024-10-24T13:17:49.113" v="93" actId="21"/>
          <ac:spMkLst>
            <pc:docMk/>
            <pc:sldMk cId="3348361365" sldId="273"/>
            <ac:spMk id="22" creationId="{2A6C4344-06C4-5A85-C136-FCA7E816B627}"/>
          </ac:spMkLst>
        </pc:spChg>
        <pc:spChg chg="mod">
          <ac:chgData name="XUAN TRUONG" userId="2f7aa76f2aa0829c" providerId="LiveId" clId="{F2C8D1C2-7114-40E6-9285-E8F34E73DB0C}" dt="2024-10-24T22:50:08.123" v="825" actId="1076"/>
          <ac:spMkLst>
            <pc:docMk/>
            <pc:sldMk cId="3348361365" sldId="273"/>
            <ac:spMk id="23" creationId="{214F38D9-E58E-BE97-3F45-48BFA3C9C8DC}"/>
          </ac:spMkLst>
        </pc:spChg>
        <pc:spChg chg="del mod">
          <ac:chgData name="XUAN TRUONG" userId="2f7aa76f2aa0829c" providerId="LiveId" clId="{F2C8D1C2-7114-40E6-9285-E8F34E73DB0C}" dt="2024-10-24T13:18:01.430" v="100" actId="21"/>
          <ac:spMkLst>
            <pc:docMk/>
            <pc:sldMk cId="3348361365" sldId="273"/>
            <ac:spMk id="23" creationId="{2DF6E622-B70B-5F6B-80E1-FACC73633A01}"/>
          </ac:spMkLst>
        </pc:spChg>
        <pc:spChg chg="add del mod">
          <ac:chgData name="XUAN TRUONG" userId="2f7aa76f2aa0829c" providerId="LiveId" clId="{F2C8D1C2-7114-40E6-9285-E8F34E73DB0C}" dt="2024-10-24T22:50:28.052" v="834" actId="478"/>
          <ac:spMkLst>
            <pc:docMk/>
            <pc:sldMk cId="3348361365" sldId="273"/>
            <ac:spMk id="25" creationId="{1C477214-5B9E-5DBD-FA3C-5FA60277F367}"/>
          </ac:spMkLst>
        </pc:spChg>
        <pc:spChg chg="add del mod">
          <ac:chgData name="XUAN TRUONG" userId="2f7aa76f2aa0829c" providerId="LiveId" clId="{F2C8D1C2-7114-40E6-9285-E8F34E73DB0C}" dt="2024-10-24T22:50:26.328" v="833" actId="478"/>
          <ac:spMkLst>
            <pc:docMk/>
            <pc:sldMk cId="3348361365" sldId="273"/>
            <ac:spMk id="26" creationId="{5C28F5B9-555E-C296-D4D0-A5F73A35B05D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27" creationId="{1DBDABB0-FA57-A96D-2CBC-02C0A33D4CF3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29" creationId="{458E141D-F306-6E09-5514-6B5AAB259563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30" creationId="{23F07BFC-B6BB-96D3-C407-D3AA1D0D7D90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31" creationId="{1757F1A5-2280-E698-40AF-01ADE57DD97C}"/>
          </ac:spMkLst>
        </pc:spChg>
        <pc:spChg chg="add del mod">
          <ac:chgData name="XUAN TRUONG" userId="2f7aa76f2aa0829c" providerId="LiveId" clId="{F2C8D1C2-7114-40E6-9285-E8F34E73DB0C}" dt="2024-10-24T22:50:24.338" v="832" actId="478"/>
          <ac:spMkLst>
            <pc:docMk/>
            <pc:sldMk cId="3348361365" sldId="273"/>
            <ac:spMk id="32" creationId="{A8CDA61A-26A5-EB94-1576-47F43BE7BF6D}"/>
          </ac:spMkLst>
        </pc:spChg>
        <pc:spChg chg="add del mod">
          <ac:chgData name="XUAN TRUONG" userId="2f7aa76f2aa0829c" providerId="LiveId" clId="{F2C8D1C2-7114-40E6-9285-E8F34E73DB0C}" dt="2024-10-24T22:50:23.511" v="831" actId="478"/>
          <ac:spMkLst>
            <pc:docMk/>
            <pc:sldMk cId="3348361365" sldId="273"/>
            <ac:spMk id="33" creationId="{AA18B5A4-F490-DE40-A2ED-CA215B862C44}"/>
          </ac:spMkLst>
        </pc:spChg>
        <pc:spChg chg="add mod">
          <ac:chgData name="XUAN TRUONG" userId="2f7aa76f2aa0829c" providerId="LiveId" clId="{F2C8D1C2-7114-40E6-9285-E8F34E73DB0C}" dt="2024-10-24T22:51:05.993" v="848" actId="1076"/>
          <ac:spMkLst>
            <pc:docMk/>
            <pc:sldMk cId="3348361365" sldId="273"/>
            <ac:spMk id="34" creationId="{4A7B2076-74D4-934D-3D85-A17CC6737BF6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37" creationId="{C8D3E153-AE00-6EB7-70E6-0D8267808A09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38" creationId="{863EF409-5BC0-05B4-A768-8ED7FC81AFDC}"/>
          </ac:spMkLst>
        </pc:spChg>
        <pc:spChg chg="mod">
          <ac:chgData name="XUAN TRUONG" userId="2f7aa76f2aa0829c" providerId="LiveId" clId="{F2C8D1C2-7114-40E6-9285-E8F34E73DB0C}" dt="2024-10-24T13:22:15.317" v="132" actId="1076"/>
          <ac:spMkLst>
            <pc:docMk/>
            <pc:sldMk cId="3348361365" sldId="273"/>
            <ac:spMk id="39" creationId="{0799F827-8487-07DF-9897-27D585F40A01}"/>
          </ac:spMkLst>
        </pc:spChg>
        <pc:spChg chg="mod">
          <ac:chgData name="XUAN TRUONG" userId="2f7aa76f2aa0829c" providerId="LiveId" clId="{F2C8D1C2-7114-40E6-9285-E8F34E73DB0C}" dt="2024-10-24T22:51:43.377" v="851" actId="14100"/>
          <ac:spMkLst>
            <pc:docMk/>
            <pc:sldMk cId="3348361365" sldId="273"/>
            <ac:spMk id="40" creationId="{CC820FE9-0FDC-4AD1-1C15-CDCF167C28B6}"/>
          </ac:spMkLst>
        </pc:spChg>
        <pc:spChg chg="mod">
          <ac:chgData name="XUAN TRUONG" userId="2f7aa76f2aa0829c" providerId="LiveId" clId="{F2C8D1C2-7114-40E6-9285-E8F34E73DB0C}" dt="2024-10-24T22:51:43.377" v="851" actId="14100"/>
          <ac:spMkLst>
            <pc:docMk/>
            <pc:sldMk cId="3348361365" sldId="273"/>
            <ac:spMk id="41" creationId="{F48B32C5-7EA8-AC78-4CE8-8A0B9B3E55E2}"/>
          </ac:spMkLst>
        </pc:spChg>
        <pc:spChg chg="mod">
          <ac:chgData name="XUAN TRUONG" userId="2f7aa76f2aa0829c" providerId="LiveId" clId="{F2C8D1C2-7114-40E6-9285-E8F34E73DB0C}" dt="2024-10-24T22:51:43.377" v="851" actId="14100"/>
          <ac:spMkLst>
            <pc:docMk/>
            <pc:sldMk cId="3348361365" sldId="273"/>
            <ac:spMk id="42" creationId="{5AB5B6DF-F28F-3C39-A20A-587757BB2268}"/>
          </ac:spMkLst>
        </pc:spChg>
        <pc:grpChg chg="add del mod">
          <ac:chgData name="XUAN TRUONG" userId="2f7aa76f2aa0829c" providerId="LiveId" clId="{F2C8D1C2-7114-40E6-9285-E8F34E73DB0C}" dt="2024-10-24T22:50:12.808" v="828" actId="478"/>
          <ac:grpSpMkLst>
            <pc:docMk/>
            <pc:sldMk cId="3348361365" sldId="273"/>
            <ac:grpSpMk id="7" creationId="{E4CA752E-68A5-3802-E621-9CDEC9F48EF4}"/>
          </ac:grpSpMkLst>
        </pc:grpChg>
        <pc:grpChg chg="add del mod">
          <ac:chgData name="XUAN TRUONG" userId="2f7aa76f2aa0829c" providerId="LiveId" clId="{F2C8D1C2-7114-40E6-9285-E8F34E73DB0C}" dt="2024-10-24T22:50:12.241" v="827" actId="478"/>
          <ac:grpSpMkLst>
            <pc:docMk/>
            <pc:sldMk cId="3348361365" sldId="273"/>
            <ac:grpSpMk id="12" creationId="{517EB277-68C1-5061-BC01-F12B5D9E8A28}"/>
          </ac:grpSpMkLst>
        </pc:grpChg>
        <pc:grpChg chg="add del mod">
          <ac:chgData name="XUAN TRUONG" userId="2f7aa76f2aa0829c" providerId="LiveId" clId="{F2C8D1C2-7114-40E6-9285-E8F34E73DB0C}" dt="2024-10-24T22:50:11.491" v="826" actId="478"/>
          <ac:grpSpMkLst>
            <pc:docMk/>
            <pc:sldMk cId="3348361365" sldId="273"/>
            <ac:grpSpMk id="20" creationId="{CAD893B2-F897-25AD-C3FB-E5025A163BC6}"/>
          </ac:grpSpMkLst>
        </pc:grpChg>
        <pc:grpChg chg="mod">
          <ac:chgData name="XUAN TRUONG" userId="2f7aa76f2aa0829c" providerId="LiveId" clId="{F2C8D1C2-7114-40E6-9285-E8F34E73DB0C}" dt="2024-10-24T13:22:15.317" v="132" actId="1076"/>
          <ac:grpSpMkLst>
            <pc:docMk/>
            <pc:sldMk cId="3348361365" sldId="273"/>
            <ac:grpSpMk id="24" creationId="{58F7B533-3E9B-6EE2-2476-0487544CB8F7}"/>
          </ac:grpSpMkLst>
        </pc:grpChg>
        <pc:grpChg chg="mod">
          <ac:chgData name="XUAN TRUONG" userId="2f7aa76f2aa0829c" providerId="LiveId" clId="{F2C8D1C2-7114-40E6-9285-E8F34E73DB0C}" dt="2024-10-24T13:22:15.317" v="132" actId="1076"/>
          <ac:grpSpMkLst>
            <pc:docMk/>
            <pc:sldMk cId="3348361365" sldId="273"/>
            <ac:grpSpMk id="28" creationId="{BB6E41CE-3D21-ABC0-E4FB-826885F3D6FA}"/>
          </ac:grpSpMkLst>
        </pc:grpChg>
        <pc:grpChg chg="add mod">
          <ac:chgData name="XUAN TRUONG" userId="2f7aa76f2aa0829c" providerId="LiveId" clId="{F2C8D1C2-7114-40E6-9285-E8F34E73DB0C}" dt="2024-10-24T22:51:43.377" v="851" actId="14100"/>
          <ac:grpSpMkLst>
            <pc:docMk/>
            <pc:sldMk cId="3348361365" sldId="273"/>
            <ac:grpSpMk id="35" creationId="{299C805E-9273-73F7-53CC-2435097EC0FE}"/>
          </ac:grpSpMkLst>
        </pc:grpChg>
        <pc:grpChg chg="mod">
          <ac:chgData name="XUAN TRUONG" userId="2f7aa76f2aa0829c" providerId="LiveId" clId="{F2C8D1C2-7114-40E6-9285-E8F34E73DB0C}" dt="2024-10-24T13:22:15.317" v="132" actId="1076"/>
          <ac:grpSpMkLst>
            <pc:docMk/>
            <pc:sldMk cId="3348361365" sldId="273"/>
            <ac:grpSpMk id="36" creationId="{48028212-6C9E-8A86-881F-012FB03AA4A8}"/>
          </ac:grpSpMkLst>
        </pc:grpChg>
      </pc:sldChg>
      <pc:sldChg chg="delSp modSp mod ord delAnim modAnim">
        <pc:chgData name="XUAN TRUONG" userId="2f7aa76f2aa0829c" providerId="LiveId" clId="{F2C8D1C2-7114-40E6-9285-E8F34E73DB0C}" dt="2024-10-24T14:50:20.990" v="412"/>
        <pc:sldMkLst>
          <pc:docMk/>
          <pc:sldMk cId="2903197979" sldId="278"/>
        </pc:sldMkLst>
        <pc:spChg chg="mod">
          <ac:chgData name="XUAN TRUONG" userId="2f7aa76f2aa0829c" providerId="LiveId" clId="{F2C8D1C2-7114-40E6-9285-E8F34E73DB0C}" dt="2024-10-24T14:49:52.227" v="406" actId="1076"/>
          <ac:spMkLst>
            <pc:docMk/>
            <pc:sldMk cId="2903197979" sldId="278"/>
            <ac:spMk id="28" creationId="{88435EA7-A00F-331C-72B4-3C2BCD283A00}"/>
          </ac:spMkLst>
        </pc:spChg>
        <pc:spChg chg="mod">
          <ac:chgData name="XUAN TRUONG" userId="2f7aa76f2aa0829c" providerId="LiveId" clId="{F2C8D1C2-7114-40E6-9285-E8F34E73DB0C}" dt="2024-10-24T14:49:43.926" v="404" actId="255"/>
          <ac:spMkLst>
            <pc:docMk/>
            <pc:sldMk cId="2903197979" sldId="278"/>
            <ac:spMk id="30" creationId="{DBE72A6E-2588-2A0A-EEC1-A641748617BA}"/>
          </ac:spMkLst>
        </pc:spChg>
        <pc:spChg chg="mod">
          <ac:chgData name="XUAN TRUONG" userId="2f7aa76f2aa0829c" providerId="LiveId" clId="{F2C8D1C2-7114-40E6-9285-E8F34E73DB0C}" dt="2024-10-24T14:50:10.590" v="411" actId="1076"/>
          <ac:spMkLst>
            <pc:docMk/>
            <pc:sldMk cId="2903197979" sldId="278"/>
            <ac:spMk id="33" creationId="{F4408011-7296-3CBB-51FC-31B2B7816805}"/>
          </ac:spMkLst>
        </pc:spChg>
        <pc:spChg chg="mod">
          <ac:chgData name="XUAN TRUONG" userId="2f7aa76f2aa0829c" providerId="LiveId" clId="{F2C8D1C2-7114-40E6-9285-E8F34E73DB0C}" dt="2024-10-24T14:50:01.311" v="408" actId="1076"/>
          <ac:spMkLst>
            <pc:docMk/>
            <pc:sldMk cId="2903197979" sldId="278"/>
            <ac:spMk id="34" creationId="{6DA67420-84FD-1871-85D7-AF690F3E1E86}"/>
          </ac:spMkLst>
        </pc:spChg>
        <pc:picChg chg="del">
          <ac:chgData name="XUAN TRUONG" userId="2f7aa76f2aa0829c" providerId="LiveId" clId="{F2C8D1C2-7114-40E6-9285-E8F34E73DB0C}" dt="2024-10-24T14:49:35.799" v="403" actId="478"/>
          <ac:picMkLst>
            <pc:docMk/>
            <pc:sldMk cId="2903197979" sldId="278"/>
            <ac:picMk id="31" creationId="{CC110E2E-0E89-F245-1F70-58B6E198A3A4}"/>
          </ac:picMkLst>
        </pc:picChg>
        <pc:picChg chg="del">
          <ac:chgData name="XUAN TRUONG" userId="2f7aa76f2aa0829c" providerId="LiveId" clId="{F2C8D1C2-7114-40E6-9285-E8F34E73DB0C}" dt="2024-10-24T14:49:35.198" v="402" actId="478"/>
          <ac:picMkLst>
            <pc:docMk/>
            <pc:sldMk cId="2903197979" sldId="278"/>
            <ac:picMk id="32" creationId="{882C6A37-7233-6595-DCB2-A6AF9105EBB4}"/>
          </ac:picMkLst>
        </pc:picChg>
      </pc:sldChg>
      <pc:sldChg chg="addSp modSp mod modAnim">
        <pc:chgData name="XUAN TRUONG" userId="2f7aa76f2aa0829c" providerId="LiveId" clId="{F2C8D1C2-7114-40E6-9285-E8F34E73DB0C}" dt="2024-10-24T23:01:47.505" v="885" actId="1076"/>
        <pc:sldMkLst>
          <pc:docMk/>
          <pc:sldMk cId="728469510" sldId="310"/>
        </pc:sldMkLst>
        <pc:spChg chg="mod">
          <ac:chgData name="XUAN TRUONG" userId="2f7aa76f2aa0829c" providerId="LiveId" clId="{F2C8D1C2-7114-40E6-9285-E8F34E73DB0C}" dt="2024-10-24T13:28:59.187" v="165" actId="1076"/>
          <ac:spMkLst>
            <pc:docMk/>
            <pc:sldMk cId="728469510" sldId="310"/>
            <ac:spMk id="6" creationId="{7603E853-C85D-4FE6-D7A4-3FCFD30D1744}"/>
          </ac:spMkLst>
        </pc:spChg>
        <pc:spChg chg="mod">
          <ac:chgData name="XUAN TRUONG" userId="2f7aa76f2aa0829c" providerId="LiveId" clId="{F2C8D1C2-7114-40E6-9285-E8F34E73DB0C}" dt="2024-10-24T23:00:31.609" v="876" actId="14100"/>
          <ac:spMkLst>
            <pc:docMk/>
            <pc:sldMk cId="728469510" sldId="310"/>
            <ac:spMk id="10" creationId="{75CF8671-D94A-ABE6-930F-D6010EE7DC06}"/>
          </ac:spMkLst>
        </pc:spChg>
        <pc:spChg chg="mod">
          <ac:chgData name="XUAN TRUONG" userId="2f7aa76f2aa0829c" providerId="LiveId" clId="{F2C8D1C2-7114-40E6-9285-E8F34E73DB0C}" dt="2024-10-24T23:00:31.609" v="876" actId="14100"/>
          <ac:spMkLst>
            <pc:docMk/>
            <pc:sldMk cId="728469510" sldId="310"/>
            <ac:spMk id="11" creationId="{1B1517BC-64C0-D29A-788E-81C38A596538}"/>
          </ac:spMkLst>
        </pc:spChg>
        <pc:spChg chg="mod">
          <ac:chgData name="XUAN TRUONG" userId="2f7aa76f2aa0829c" providerId="LiveId" clId="{F2C8D1C2-7114-40E6-9285-E8F34E73DB0C}" dt="2024-10-24T23:00:31.609" v="876" actId="14100"/>
          <ac:spMkLst>
            <pc:docMk/>
            <pc:sldMk cId="728469510" sldId="310"/>
            <ac:spMk id="12" creationId="{EC9EF1BB-1896-7AC9-51E2-D2FC2A8BB72D}"/>
          </ac:spMkLst>
        </pc:spChg>
        <pc:spChg chg="mod">
          <ac:chgData name="XUAN TRUONG" userId="2f7aa76f2aa0829c" providerId="LiveId" clId="{F2C8D1C2-7114-40E6-9285-E8F34E73DB0C}" dt="2024-10-24T14:54:26.430" v="424" actId="1076"/>
          <ac:spMkLst>
            <pc:docMk/>
            <pc:sldMk cId="728469510" sldId="310"/>
            <ac:spMk id="14" creationId="{75EFE5CD-1A5D-1230-CA1E-2A4B13862459}"/>
          </ac:spMkLst>
        </pc:spChg>
        <pc:spChg chg="mod">
          <ac:chgData name="XUAN TRUONG" userId="2f7aa76f2aa0829c" providerId="LiveId" clId="{F2C8D1C2-7114-40E6-9285-E8F34E73DB0C}" dt="2024-10-24T23:00:21.394" v="873" actId="20577"/>
          <ac:spMkLst>
            <pc:docMk/>
            <pc:sldMk cId="728469510" sldId="310"/>
            <ac:spMk id="15" creationId="{9F37A692-BE53-FE00-0D59-271EF4482767}"/>
          </ac:spMkLst>
        </pc:spChg>
        <pc:spChg chg="mod">
          <ac:chgData name="XUAN TRUONG" userId="2f7aa76f2aa0829c" providerId="LiveId" clId="{F2C8D1C2-7114-40E6-9285-E8F34E73DB0C}" dt="2024-10-24T23:01:18.041" v="880" actId="20577"/>
          <ac:spMkLst>
            <pc:docMk/>
            <pc:sldMk cId="728469510" sldId="310"/>
            <ac:spMk id="16" creationId="{F9DAC64C-A0F1-6EAA-DB50-391DD21B32C4}"/>
          </ac:spMkLst>
        </pc:spChg>
        <pc:spChg chg="mod">
          <ac:chgData name="XUAN TRUONG" userId="2f7aa76f2aa0829c" providerId="LiveId" clId="{F2C8D1C2-7114-40E6-9285-E8F34E73DB0C}" dt="2024-10-24T22:59:12.708" v="865" actId="20577"/>
          <ac:spMkLst>
            <pc:docMk/>
            <pc:sldMk cId="728469510" sldId="310"/>
            <ac:spMk id="17" creationId="{2D3628CF-87A1-D935-D293-D1577220D1E0}"/>
          </ac:spMkLst>
        </pc:spChg>
        <pc:spChg chg="mod">
          <ac:chgData name="XUAN TRUONG" userId="2f7aa76f2aa0829c" providerId="LiveId" clId="{F2C8D1C2-7114-40E6-9285-E8F34E73DB0C}" dt="2024-10-24T14:57:17.585" v="468" actId="1076"/>
          <ac:spMkLst>
            <pc:docMk/>
            <pc:sldMk cId="728469510" sldId="310"/>
            <ac:spMk id="18" creationId="{183FF611-5702-DD3C-4762-A5697DC5F9DB}"/>
          </ac:spMkLst>
        </pc:spChg>
        <pc:spChg chg="mod">
          <ac:chgData name="XUAN TRUONG" userId="2f7aa76f2aa0829c" providerId="LiveId" clId="{F2C8D1C2-7114-40E6-9285-E8F34E73DB0C}" dt="2024-10-24T22:59:06.369" v="864" actId="1076"/>
          <ac:spMkLst>
            <pc:docMk/>
            <pc:sldMk cId="728469510" sldId="310"/>
            <ac:spMk id="19" creationId="{EBB8E4F3-B344-D739-292A-33A04539274A}"/>
          </ac:spMkLst>
        </pc:spChg>
        <pc:spChg chg="mod">
          <ac:chgData name="XUAN TRUONG" userId="2f7aa76f2aa0829c" providerId="LiveId" clId="{F2C8D1C2-7114-40E6-9285-E8F34E73DB0C}" dt="2024-10-24T23:00:26.949" v="874" actId="1076"/>
          <ac:spMkLst>
            <pc:docMk/>
            <pc:sldMk cId="728469510" sldId="310"/>
            <ac:spMk id="20" creationId="{C24C6EA6-C172-79F7-4F92-8FC4DE0E8300}"/>
          </ac:spMkLst>
        </pc:spChg>
        <pc:spChg chg="mod">
          <ac:chgData name="XUAN TRUONG" userId="2f7aa76f2aa0829c" providerId="LiveId" clId="{F2C8D1C2-7114-40E6-9285-E8F34E73DB0C}" dt="2024-10-24T22:59:19.479" v="866" actId="1076"/>
          <ac:spMkLst>
            <pc:docMk/>
            <pc:sldMk cId="728469510" sldId="310"/>
            <ac:spMk id="21" creationId="{B3A00F4E-A148-478C-8373-69A87C664017}"/>
          </ac:spMkLst>
        </pc:spChg>
        <pc:spChg chg="mod">
          <ac:chgData name="XUAN TRUONG" userId="2f7aa76f2aa0829c" providerId="LiveId" clId="{F2C8D1C2-7114-40E6-9285-E8F34E73DB0C}" dt="2024-10-24T23:01:22.470" v="881" actId="1076"/>
          <ac:spMkLst>
            <pc:docMk/>
            <pc:sldMk cId="728469510" sldId="310"/>
            <ac:spMk id="22" creationId="{82E1FD5F-E6FE-921F-D46E-6A3037BB8817}"/>
          </ac:spMkLst>
        </pc:spChg>
        <pc:spChg chg="mod">
          <ac:chgData name="XUAN TRUONG" userId="2f7aa76f2aa0829c" providerId="LiveId" clId="{F2C8D1C2-7114-40E6-9285-E8F34E73DB0C}" dt="2024-10-24T23:01:47.505" v="885" actId="1076"/>
          <ac:spMkLst>
            <pc:docMk/>
            <pc:sldMk cId="728469510" sldId="310"/>
            <ac:spMk id="23" creationId="{E2C41518-0591-FEDA-3B18-A663F255FFE5}"/>
          </ac:spMkLst>
        </pc:spChg>
        <pc:spChg chg="mod">
          <ac:chgData name="XUAN TRUONG" userId="2f7aa76f2aa0829c" providerId="LiveId" clId="{F2C8D1C2-7114-40E6-9285-E8F34E73DB0C}" dt="2024-10-24T22:59:06.369" v="864" actId="1076"/>
          <ac:spMkLst>
            <pc:docMk/>
            <pc:sldMk cId="728469510" sldId="310"/>
            <ac:spMk id="24" creationId="{76E3E677-960F-BF68-20A8-59245670453F}"/>
          </ac:spMkLst>
        </pc:spChg>
        <pc:spChg chg="mod">
          <ac:chgData name="XUAN TRUONG" userId="2f7aa76f2aa0829c" providerId="LiveId" clId="{F2C8D1C2-7114-40E6-9285-E8F34E73DB0C}" dt="2024-10-24T22:59:06.369" v="864" actId="1076"/>
          <ac:spMkLst>
            <pc:docMk/>
            <pc:sldMk cId="728469510" sldId="310"/>
            <ac:spMk id="25" creationId="{205D2E40-9FD6-5EDE-F3E8-A0DE3D6B8B43}"/>
          </ac:spMkLst>
        </pc:spChg>
        <pc:spChg chg="mod">
          <ac:chgData name="XUAN TRUONG" userId="2f7aa76f2aa0829c" providerId="LiveId" clId="{F2C8D1C2-7114-40E6-9285-E8F34E73DB0C}" dt="2024-10-24T14:45:17.533" v="377"/>
          <ac:spMkLst>
            <pc:docMk/>
            <pc:sldMk cId="728469510" sldId="310"/>
            <ac:spMk id="27" creationId="{041EB307-3629-07DC-5B61-232538D483F9}"/>
          </ac:spMkLst>
        </pc:spChg>
        <pc:spChg chg="mod">
          <ac:chgData name="XUAN TRUONG" userId="2f7aa76f2aa0829c" providerId="LiveId" clId="{F2C8D1C2-7114-40E6-9285-E8F34E73DB0C}" dt="2024-10-24T14:45:17.533" v="377"/>
          <ac:spMkLst>
            <pc:docMk/>
            <pc:sldMk cId="728469510" sldId="310"/>
            <ac:spMk id="28" creationId="{8FACA014-D108-E42E-152F-71692B290BD2}"/>
          </ac:spMkLst>
        </pc:spChg>
        <pc:spChg chg="mod">
          <ac:chgData name="XUAN TRUONG" userId="2f7aa76f2aa0829c" providerId="LiveId" clId="{F2C8D1C2-7114-40E6-9285-E8F34E73DB0C}" dt="2024-10-24T14:45:17.533" v="377"/>
          <ac:spMkLst>
            <pc:docMk/>
            <pc:sldMk cId="728469510" sldId="310"/>
            <ac:spMk id="29" creationId="{D64F7CDE-CB58-F2C9-1114-687A284628AF}"/>
          </ac:spMkLst>
        </pc:spChg>
        <pc:spChg chg="mod">
          <ac:chgData name="XUAN TRUONG" userId="2f7aa76f2aa0829c" providerId="LiveId" clId="{F2C8D1C2-7114-40E6-9285-E8F34E73DB0C}" dt="2024-10-24T23:01:30.451" v="883" actId="14100"/>
          <ac:spMkLst>
            <pc:docMk/>
            <pc:sldMk cId="728469510" sldId="310"/>
            <ac:spMk id="31" creationId="{D1866B11-03C1-AB61-F10A-444F649CADCA}"/>
          </ac:spMkLst>
        </pc:spChg>
        <pc:spChg chg="mod">
          <ac:chgData name="XUAN TRUONG" userId="2f7aa76f2aa0829c" providerId="LiveId" clId="{F2C8D1C2-7114-40E6-9285-E8F34E73DB0C}" dt="2024-10-24T23:01:30.451" v="883" actId="14100"/>
          <ac:spMkLst>
            <pc:docMk/>
            <pc:sldMk cId="728469510" sldId="310"/>
            <ac:spMk id="32" creationId="{BBD9A73E-54FD-8D99-6544-75A6B1EDAC0B}"/>
          </ac:spMkLst>
        </pc:spChg>
        <pc:spChg chg="mod">
          <ac:chgData name="XUAN TRUONG" userId="2f7aa76f2aa0829c" providerId="LiveId" clId="{F2C8D1C2-7114-40E6-9285-E8F34E73DB0C}" dt="2024-10-24T23:01:30.451" v="883" actId="14100"/>
          <ac:spMkLst>
            <pc:docMk/>
            <pc:sldMk cId="728469510" sldId="310"/>
            <ac:spMk id="33" creationId="{01E1B7DB-1A66-C647-49BA-E3560005CFAC}"/>
          </ac:spMkLst>
        </pc:spChg>
        <pc:spChg chg="mod">
          <ac:chgData name="XUAN TRUONG" userId="2f7aa76f2aa0829c" providerId="LiveId" clId="{F2C8D1C2-7114-40E6-9285-E8F34E73DB0C}" dt="2024-10-24T14:56:53.064" v="463" actId="14100"/>
          <ac:spMkLst>
            <pc:docMk/>
            <pc:sldMk cId="728469510" sldId="310"/>
            <ac:spMk id="35" creationId="{634669D1-323E-240A-1B4F-01EED57834B3}"/>
          </ac:spMkLst>
        </pc:spChg>
        <pc:spChg chg="mod">
          <ac:chgData name="XUAN TRUONG" userId="2f7aa76f2aa0829c" providerId="LiveId" clId="{F2C8D1C2-7114-40E6-9285-E8F34E73DB0C}" dt="2024-10-24T14:56:53.064" v="463" actId="14100"/>
          <ac:spMkLst>
            <pc:docMk/>
            <pc:sldMk cId="728469510" sldId="310"/>
            <ac:spMk id="36" creationId="{1579BDA4-AA91-657A-8070-7BF288708C1C}"/>
          </ac:spMkLst>
        </pc:spChg>
        <pc:spChg chg="mod">
          <ac:chgData name="XUAN TRUONG" userId="2f7aa76f2aa0829c" providerId="LiveId" clId="{F2C8D1C2-7114-40E6-9285-E8F34E73DB0C}" dt="2024-10-24T14:56:53.064" v="463" actId="14100"/>
          <ac:spMkLst>
            <pc:docMk/>
            <pc:sldMk cId="728469510" sldId="310"/>
            <ac:spMk id="37" creationId="{689ED79B-1BF4-B3AC-581C-159C2B04E134}"/>
          </ac:spMkLst>
        </pc:spChg>
        <pc:grpChg chg="mod">
          <ac:chgData name="XUAN TRUONG" userId="2f7aa76f2aa0829c" providerId="LiveId" clId="{F2C8D1C2-7114-40E6-9285-E8F34E73DB0C}" dt="2024-10-24T13:28:56.279" v="164" actId="1076"/>
          <ac:grpSpMkLst>
            <pc:docMk/>
            <pc:sldMk cId="728469510" sldId="310"/>
            <ac:grpSpMk id="3" creationId="{D9A5143D-09C5-D11D-3311-857D502A6A60}"/>
          </ac:grpSpMkLst>
        </pc:grpChg>
        <pc:grpChg chg="add mod">
          <ac:chgData name="XUAN TRUONG" userId="2f7aa76f2aa0829c" providerId="LiveId" clId="{F2C8D1C2-7114-40E6-9285-E8F34E73DB0C}" dt="2024-10-24T23:00:31.609" v="876" actId="14100"/>
          <ac:grpSpMkLst>
            <pc:docMk/>
            <pc:sldMk cId="728469510" sldId="310"/>
            <ac:grpSpMk id="9" creationId="{A0D134AC-A681-0DE2-B8C0-8F582CB831F6}"/>
          </ac:grpSpMkLst>
        </pc:grpChg>
        <pc:grpChg chg="add mod">
          <ac:chgData name="XUAN TRUONG" userId="2f7aa76f2aa0829c" providerId="LiveId" clId="{F2C8D1C2-7114-40E6-9285-E8F34E73DB0C}" dt="2024-10-24T22:59:06.369" v="864" actId="1076"/>
          <ac:grpSpMkLst>
            <pc:docMk/>
            <pc:sldMk cId="728469510" sldId="310"/>
            <ac:grpSpMk id="13" creationId="{F16553D3-2A59-93FB-C496-EE82789BB69D}"/>
          </ac:grpSpMkLst>
        </pc:grpChg>
        <pc:grpChg chg="add mod">
          <ac:chgData name="XUAN TRUONG" userId="2f7aa76f2aa0829c" providerId="LiveId" clId="{F2C8D1C2-7114-40E6-9285-E8F34E73DB0C}" dt="2024-10-24T14:45:17.533" v="377"/>
          <ac:grpSpMkLst>
            <pc:docMk/>
            <pc:sldMk cId="728469510" sldId="310"/>
            <ac:grpSpMk id="26" creationId="{F1CC92F6-16C4-3F47-E33C-263998778E95}"/>
          </ac:grpSpMkLst>
        </pc:grpChg>
        <pc:grpChg chg="add mod">
          <ac:chgData name="XUAN TRUONG" userId="2f7aa76f2aa0829c" providerId="LiveId" clId="{F2C8D1C2-7114-40E6-9285-E8F34E73DB0C}" dt="2024-10-24T23:01:30.451" v="883" actId="14100"/>
          <ac:grpSpMkLst>
            <pc:docMk/>
            <pc:sldMk cId="728469510" sldId="310"/>
            <ac:grpSpMk id="30" creationId="{C7EF13CF-A04E-72E4-81D9-B68D36DD2514}"/>
          </ac:grpSpMkLst>
        </pc:grpChg>
        <pc:grpChg chg="add mod">
          <ac:chgData name="XUAN TRUONG" userId="2f7aa76f2aa0829c" providerId="LiveId" clId="{F2C8D1C2-7114-40E6-9285-E8F34E73DB0C}" dt="2024-10-24T14:57:17.585" v="468" actId="1076"/>
          <ac:grpSpMkLst>
            <pc:docMk/>
            <pc:sldMk cId="728469510" sldId="310"/>
            <ac:grpSpMk id="34" creationId="{8D94FD82-F6BA-1CEA-ADCF-554A11DBC14C}"/>
          </ac:grpSpMkLst>
        </pc:grpChg>
        <pc:picChg chg="add mod">
          <ac:chgData name="XUAN TRUONG" userId="2f7aa76f2aa0829c" providerId="LiveId" clId="{F2C8D1C2-7114-40E6-9285-E8F34E73DB0C}" dt="2024-10-24T14:57:03.884" v="464" actId="1076"/>
          <ac:picMkLst>
            <pc:docMk/>
            <pc:sldMk cId="728469510" sldId="310"/>
            <ac:picMk id="2" creationId="{74E6935B-9B6A-EAAC-7C87-26607814BAFC}"/>
          </ac:picMkLst>
        </pc:picChg>
        <pc:picChg chg="add mod">
          <ac:chgData name="XUAN TRUONG" userId="2f7aa76f2aa0829c" providerId="LiveId" clId="{F2C8D1C2-7114-40E6-9285-E8F34E73DB0C}" dt="2024-10-24T14:57:17.585" v="468" actId="1076"/>
          <ac:picMkLst>
            <pc:docMk/>
            <pc:sldMk cId="728469510" sldId="310"/>
            <ac:picMk id="4" creationId="{017BB4F2-7C33-B8F6-B752-C6F8FA5384D6}"/>
          </ac:picMkLst>
        </pc:picChg>
        <pc:picChg chg="add mod">
          <ac:chgData name="XUAN TRUONG" userId="2f7aa76f2aa0829c" providerId="LiveId" clId="{F2C8D1C2-7114-40E6-9285-E8F34E73DB0C}" dt="2024-10-24T14:58:04.897" v="484" actId="1076"/>
          <ac:picMkLst>
            <pc:docMk/>
            <pc:sldMk cId="728469510" sldId="310"/>
            <ac:picMk id="7" creationId="{3708E9C1-8CF3-1E6D-F76A-FD223DAE0225}"/>
          </ac:picMkLst>
        </pc:picChg>
        <pc:picChg chg="add mod">
          <ac:chgData name="XUAN TRUONG" userId="2f7aa76f2aa0829c" providerId="LiveId" clId="{F2C8D1C2-7114-40E6-9285-E8F34E73DB0C}" dt="2024-10-24T14:57:17.585" v="468" actId="1076"/>
          <ac:picMkLst>
            <pc:docMk/>
            <pc:sldMk cId="728469510" sldId="310"/>
            <ac:picMk id="8" creationId="{D17667B9-8D49-B82E-62B4-BF5CC4418264}"/>
          </ac:picMkLst>
        </pc:picChg>
      </pc:sldChg>
      <pc:sldChg chg="modSp mod">
        <pc:chgData name="XUAN TRUONG" userId="2f7aa76f2aa0829c" providerId="LiveId" clId="{F2C8D1C2-7114-40E6-9285-E8F34E73DB0C}" dt="2024-10-24T14:43:50.765" v="366" actId="20577"/>
        <pc:sldMkLst>
          <pc:docMk/>
          <pc:sldMk cId="575968271" sldId="742"/>
        </pc:sldMkLst>
        <pc:spChg chg="mod">
          <ac:chgData name="XUAN TRUONG" userId="2f7aa76f2aa0829c" providerId="LiveId" clId="{F2C8D1C2-7114-40E6-9285-E8F34E73DB0C}" dt="2024-10-24T14:30:07.158" v="184" actId="20577"/>
          <ac:spMkLst>
            <pc:docMk/>
            <pc:sldMk cId="575968271" sldId="742"/>
            <ac:spMk id="14" creationId="{789E9AB1-0293-4B68-8819-5542247D1369}"/>
          </ac:spMkLst>
        </pc:spChg>
        <pc:spChg chg="mod">
          <ac:chgData name="XUAN TRUONG" userId="2f7aa76f2aa0829c" providerId="LiveId" clId="{F2C8D1C2-7114-40E6-9285-E8F34E73DB0C}" dt="2024-10-24T14:43:50.765" v="366" actId="20577"/>
          <ac:spMkLst>
            <pc:docMk/>
            <pc:sldMk cId="575968271" sldId="742"/>
            <ac:spMk id="20" creationId="{327121F4-B474-6EAB-E1B4-9DBF73FA3384}"/>
          </ac:spMkLst>
        </pc:spChg>
      </pc:sldChg>
      <pc:sldChg chg="addSp delSp modSp add del mod ord delAnim modAnim">
        <pc:chgData name="XUAN TRUONG" userId="2f7aa76f2aa0829c" providerId="LiveId" clId="{F2C8D1C2-7114-40E6-9285-E8F34E73DB0C}" dt="2024-10-25T01:51:47.891" v="1040" actId="20577"/>
        <pc:sldMkLst>
          <pc:docMk/>
          <pc:sldMk cId="2066343708" sldId="743"/>
        </pc:sldMkLst>
        <pc:spChg chg="add mod">
          <ac:chgData name="XUAN TRUONG" userId="2f7aa76f2aa0829c" providerId="LiveId" clId="{F2C8D1C2-7114-40E6-9285-E8F34E73DB0C}" dt="2024-10-24T14:42:48.353" v="343" actId="1076"/>
          <ac:spMkLst>
            <pc:docMk/>
            <pc:sldMk cId="2066343708" sldId="743"/>
            <ac:spMk id="3" creationId="{C2DFCF42-3B40-BFF4-C497-4ADED89329FD}"/>
          </ac:spMkLst>
        </pc:spChg>
        <pc:spChg chg="add mod">
          <ac:chgData name="XUAN TRUONG" userId="2f7aa76f2aa0829c" providerId="LiveId" clId="{F2C8D1C2-7114-40E6-9285-E8F34E73DB0C}" dt="2024-10-25T01:51:47.891" v="1040" actId="20577"/>
          <ac:spMkLst>
            <pc:docMk/>
            <pc:sldMk cId="2066343708" sldId="743"/>
            <ac:spMk id="5" creationId="{28E9ABA8-1CB4-0FEA-232B-E4EA83A73301}"/>
          </ac:spMkLst>
        </pc:spChg>
        <pc:spChg chg="mod">
          <ac:chgData name="XUAN TRUONG" userId="2f7aa76f2aa0829c" providerId="LiveId" clId="{F2C8D1C2-7114-40E6-9285-E8F34E73DB0C}" dt="2024-10-24T14:37:56.671" v="198" actId="20577"/>
          <ac:spMkLst>
            <pc:docMk/>
            <pc:sldMk cId="2066343708" sldId="743"/>
            <ac:spMk id="9" creationId="{90D9DEF9-106B-50E3-49FD-6BB69679D5B1}"/>
          </ac:spMkLst>
        </pc:spChg>
        <pc:spChg chg="add mod">
          <ac:chgData name="XUAN TRUONG" userId="2f7aa76f2aa0829c" providerId="LiveId" clId="{F2C8D1C2-7114-40E6-9285-E8F34E73DB0C}" dt="2024-10-24T15:08:33.790" v="581" actId="20577"/>
          <ac:spMkLst>
            <pc:docMk/>
            <pc:sldMk cId="2066343708" sldId="743"/>
            <ac:spMk id="10" creationId="{904836C7-BD0D-E6AE-33D4-9A95E23882B7}"/>
          </ac:spMkLst>
        </pc:spChg>
        <pc:spChg chg="mod">
          <ac:chgData name="XUAN TRUONG" userId="2f7aa76f2aa0829c" providerId="LiveId" clId="{F2C8D1C2-7114-40E6-9285-E8F34E73DB0C}" dt="2024-10-24T15:08:47.648" v="583" actId="255"/>
          <ac:spMkLst>
            <pc:docMk/>
            <pc:sldMk cId="2066343708" sldId="743"/>
            <ac:spMk id="12" creationId="{F4432D82-7D54-3039-13FC-183DA301414B}"/>
          </ac:spMkLst>
        </pc:spChg>
        <pc:spChg chg="del">
          <ac:chgData name="XUAN TRUONG" userId="2f7aa76f2aa0829c" providerId="LiveId" clId="{F2C8D1C2-7114-40E6-9285-E8F34E73DB0C}" dt="2024-10-24T14:40:45.950" v="288" actId="478"/>
          <ac:spMkLst>
            <pc:docMk/>
            <pc:sldMk cId="2066343708" sldId="743"/>
            <ac:spMk id="21" creationId="{F6656386-DE53-ACC1-1B79-A87BF25394DE}"/>
          </ac:spMkLst>
        </pc:spChg>
      </pc:sldChg>
      <pc:sldChg chg="addSp delSp modSp mod delAnim modAnim">
        <pc:chgData name="XUAN TRUONG" userId="2f7aa76f2aa0829c" providerId="LiveId" clId="{F2C8D1C2-7114-40E6-9285-E8F34E73DB0C}" dt="2024-10-25T14:11:40.357" v="1637" actId="20577"/>
        <pc:sldMkLst>
          <pc:docMk/>
          <pc:sldMk cId="1617889034" sldId="745"/>
        </pc:sldMkLst>
        <pc:spChg chg="add mod">
          <ac:chgData name="XUAN TRUONG" userId="2f7aa76f2aa0829c" providerId="LiveId" clId="{F2C8D1C2-7114-40E6-9285-E8F34E73DB0C}" dt="2024-10-25T02:40:26.827" v="1224" actId="1076"/>
          <ac:spMkLst>
            <pc:docMk/>
            <pc:sldMk cId="1617889034" sldId="745"/>
            <ac:spMk id="3" creationId="{A2E0D086-D79F-3EF4-DD7B-0CE46F72DFFC}"/>
          </ac:spMkLst>
        </pc:spChg>
        <pc:spChg chg="mod">
          <ac:chgData name="XUAN TRUONG" userId="2f7aa76f2aa0829c" providerId="LiveId" clId="{F2C8D1C2-7114-40E6-9285-E8F34E73DB0C}" dt="2024-10-25T14:11:32.639" v="1636" actId="1076"/>
          <ac:spMkLst>
            <pc:docMk/>
            <pc:sldMk cId="1617889034" sldId="745"/>
            <ac:spMk id="6" creationId="{0E4DC75E-EC67-4620-CF67-8BBA555C6A6C}"/>
          </ac:spMkLst>
        </pc:spChg>
        <pc:spChg chg="add mod">
          <ac:chgData name="XUAN TRUONG" userId="2f7aa76f2aa0829c" providerId="LiveId" clId="{F2C8D1C2-7114-40E6-9285-E8F34E73DB0C}" dt="2024-10-25T02:40:26.827" v="1224" actId="1076"/>
          <ac:spMkLst>
            <pc:docMk/>
            <pc:sldMk cId="1617889034" sldId="745"/>
            <ac:spMk id="7" creationId="{D96C4E85-9476-DA5E-D705-8C134AF31903}"/>
          </ac:spMkLst>
        </pc:spChg>
        <pc:spChg chg="del mod">
          <ac:chgData name="XUAN TRUONG" userId="2f7aa76f2aa0829c" providerId="LiveId" clId="{F2C8D1C2-7114-40E6-9285-E8F34E73DB0C}" dt="2024-10-25T02:39:01.325" v="1202" actId="21"/>
          <ac:spMkLst>
            <pc:docMk/>
            <pc:sldMk cId="1617889034" sldId="745"/>
            <ac:spMk id="9" creationId="{A2E0D086-D79F-3EF4-DD7B-0CE46F72DFFC}"/>
          </ac:spMkLst>
        </pc:spChg>
        <pc:spChg chg="del mod">
          <ac:chgData name="XUAN TRUONG" userId="2f7aa76f2aa0829c" providerId="LiveId" clId="{F2C8D1C2-7114-40E6-9285-E8F34E73DB0C}" dt="2024-10-25T02:39:01.325" v="1202" actId="21"/>
          <ac:spMkLst>
            <pc:docMk/>
            <pc:sldMk cId="1617889034" sldId="745"/>
            <ac:spMk id="10" creationId="{D96C4E85-9476-DA5E-D705-8C134AF31903}"/>
          </ac:spMkLst>
        </pc:spChg>
        <pc:spChg chg="add mod">
          <ac:chgData name="XUAN TRUONG" userId="2f7aa76f2aa0829c" providerId="LiveId" clId="{F2C8D1C2-7114-40E6-9285-E8F34E73DB0C}" dt="2024-10-25T02:42:24.233" v="1232" actId="1076"/>
          <ac:spMkLst>
            <pc:docMk/>
            <pc:sldMk cId="1617889034" sldId="745"/>
            <ac:spMk id="11" creationId="{CE5364B1-FA42-11D7-5F60-E48213B83C27}"/>
          </ac:spMkLst>
        </pc:spChg>
        <pc:spChg chg="del mod">
          <ac:chgData name="XUAN TRUONG" userId="2f7aa76f2aa0829c" providerId="LiveId" clId="{F2C8D1C2-7114-40E6-9285-E8F34E73DB0C}" dt="2024-10-25T02:39:01.325" v="1202" actId="21"/>
          <ac:spMkLst>
            <pc:docMk/>
            <pc:sldMk cId="1617889034" sldId="745"/>
            <ac:spMk id="12" creationId="{CE5364B1-FA42-11D7-5F60-E48213B83C27}"/>
          </ac:spMkLst>
        </pc:spChg>
        <pc:grpChg chg="mod">
          <ac:chgData name="XUAN TRUONG" userId="2f7aa76f2aa0829c" providerId="LiveId" clId="{F2C8D1C2-7114-40E6-9285-E8F34E73DB0C}" dt="2024-10-25T14:11:30.004" v="1635" actId="1076"/>
          <ac:grpSpMkLst>
            <pc:docMk/>
            <pc:sldMk cId="1617889034" sldId="745"/>
            <ac:grpSpMk id="4" creationId="{B4CD844F-62C6-5840-5EE3-C95FA338A1B5}"/>
          </ac:grpSpMkLst>
        </pc:grpChg>
        <pc:graphicFrameChg chg="add mod modGraphic">
          <ac:chgData name="XUAN TRUONG" userId="2f7aa76f2aa0829c" providerId="LiveId" clId="{F2C8D1C2-7114-40E6-9285-E8F34E73DB0C}" dt="2024-10-25T14:11:40.357" v="1637" actId="20577"/>
          <ac:graphicFrameMkLst>
            <pc:docMk/>
            <pc:sldMk cId="1617889034" sldId="745"/>
            <ac:graphicFrameMk id="2" creationId="{6CAA8753-FCEC-B46B-0386-63D2F0B4E063}"/>
          </ac:graphicFrameMkLst>
        </pc:graphicFrameChg>
        <pc:graphicFrameChg chg="add del mod modGraphic">
          <ac:chgData name="XUAN TRUONG" userId="2f7aa76f2aa0829c" providerId="LiveId" clId="{F2C8D1C2-7114-40E6-9285-E8F34E73DB0C}" dt="2024-10-25T02:36:49.838" v="1176" actId="478"/>
          <ac:graphicFrameMkLst>
            <pc:docMk/>
            <pc:sldMk cId="1617889034" sldId="745"/>
            <ac:graphicFrameMk id="8" creationId="{4529951C-FA7C-5581-C946-715C82202EB1}"/>
          </ac:graphicFrameMkLst>
        </pc:graphicFrameChg>
      </pc:sldChg>
      <pc:sldChg chg="modSp mod">
        <pc:chgData name="XUAN TRUONG" userId="2f7aa76f2aa0829c" providerId="LiveId" clId="{F2C8D1C2-7114-40E6-9285-E8F34E73DB0C}" dt="2024-10-25T02:43:00.620" v="1237" actId="1037"/>
        <pc:sldMkLst>
          <pc:docMk/>
          <pc:sldMk cId="2840639349" sldId="746"/>
        </pc:sldMkLst>
        <pc:spChg chg="mod">
          <ac:chgData name="XUAN TRUONG" userId="2f7aa76f2aa0829c" providerId="LiveId" clId="{F2C8D1C2-7114-40E6-9285-E8F34E73DB0C}" dt="2024-10-25T02:43:00.620" v="1237" actId="1037"/>
          <ac:spMkLst>
            <pc:docMk/>
            <pc:sldMk cId="2840639349" sldId="746"/>
            <ac:spMk id="6" creationId="{190757C9-6AFC-30F0-B10F-C6F51F936661}"/>
          </ac:spMkLst>
        </pc:spChg>
      </pc:sldChg>
      <pc:sldChg chg="addSp delSp modSp mod">
        <pc:chgData name="XUAN TRUONG" userId="2f7aa76f2aa0829c" providerId="LiveId" clId="{F2C8D1C2-7114-40E6-9285-E8F34E73DB0C}" dt="2024-10-25T02:44:03.755" v="1262" actId="1076"/>
        <pc:sldMkLst>
          <pc:docMk/>
          <pc:sldMk cId="56645368" sldId="747"/>
        </pc:sldMkLst>
        <pc:spChg chg="mod">
          <ac:chgData name="XUAN TRUONG" userId="2f7aa76f2aa0829c" providerId="LiveId" clId="{F2C8D1C2-7114-40E6-9285-E8F34E73DB0C}" dt="2024-10-25T02:43:49.924" v="1256"/>
          <ac:spMkLst>
            <pc:docMk/>
            <pc:sldMk cId="56645368" sldId="747"/>
            <ac:spMk id="4" creationId="{28219E0C-8310-AA5B-5855-60F8EEA875C6}"/>
          </ac:spMkLst>
        </pc:spChg>
        <pc:spChg chg="add mod">
          <ac:chgData name="XUAN TRUONG" userId="2f7aa76f2aa0829c" providerId="LiveId" clId="{F2C8D1C2-7114-40E6-9285-E8F34E73DB0C}" dt="2024-10-25T02:44:03.755" v="1262" actId="1076"/>
          <ac:spMkLst>
            <pc:docMk/>
            <pc:sldMk cId="56645368" sldId="747"/>
            <ac:spMk id="5" creationId="{CAE00F99-39B4-0323-C8C4-3AA63AFEEC0A}"/>
          </ac:spMkLst>
        </pc:spChg>
        <pc:spChg chg="del mod">
          <ac:chgData name="XUAN TRUONG" userId="2f7aa76f2aa0829c" providerId="LiveId" clId="{F2C8D1C2-7114-40E6-9285-E8F34E73DB0C}" dt="2024-10-25T02:43:52.913" v="1257" actId="21"/>
          <ac:spMkLst>
            <pc:docMk/>
            <pc:sldMk cId="56645368" sldId="747"/>
            <ac:spMk id="7" creationId="{CAE00F99-39B4-0323-C8C4-3AA63AFEEC0A}"/>
          </ac:spMkLst>
        </pc:spChg>
        <pc:grpChg chg="add mod">
          <ac:chgData name="XUAN TRUONG" userId="2f7aa76f2aa0829c" providerId="LiveId" clId="{F2C8D1C2-7114-40E6-9285-E8F34E73DB0C}" dt="2024-10-25T02:44:03.755" v="1262" actId="1076"/>
          <ac:grpSpMkLst>
            <pc:docMk/>
            <pc:sldMk cId="56645368" sldId="747"/>
            <ac:grpSpMk id="3" creationId="{403472FB-02D2-1FCC-6883-B04F3DD48B03}"/>
          </ac:grpSpMkLst>
        </pc:grpChg>
      </pc:sldChg>
      <pc:sldChg chg="addSp delSp modSp add mod ord">
        <pc:chgData name="XUAN TRUONG" userId="2f7aa76f2aa0829c" providerId="LiveId" clId="{F2C8D1C2-7114-40E6-9285-E8F34E73DB0C}" dt="2024-10-25T14:47:32.545" v="1645" actId="20577"/>
        <pc:sldMkLst>
          <pc:docMk/>
          <pc:sldMk cId="2224872207" sldId="748"/>
        </pc:sldMkLst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31" creationId="{C185554D-12D1-5F05-1305-35D459E25E6B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33" creationId="{284C3F27-E15E-D823-C913-95BC09CE810C}"/>
          </ac:spMkLst>
        </pc:spChg>
        <pc:spChg chg="mod">
          <ac:chgData name="XUAN TRUONG" userId="2f7aa76f2aa0829c" providerId="LiveId" clId="{F2C8D1C2-7114-40E6-9285-E8F34E73DB0C}" dt="2024-10-25T14:47:32.545" v="1645" actId="20577"/>
          <ac:spMkLst>
            <pc:docMk/>
            <pc:sldMk cId="2224872207" sldId="748"/>
            <ac:spMk id="34" creationId="{36B23FA6-3891-3C91-DBE0-D11743FE5F30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36" creationId="{0035E762-4CCC-396A-F658-299BA0652F8F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38" creationId="{31A485EB-FF7C-9FAD-6467-C703DA50CEC2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40" creationId="{98483D82-FE5A-92A2-2EFE-74459D8C0765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42" creationId="{A3E5DF45-1FDF-7501-E233-67E74E572011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44" creationId="{F11EE806-1C1E-9BA4-E10D-D149AEEBB5C8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45" creationId="{8D6B5D0A-2358-54B2-578F-13759795F5E1}"/>
          </ac:spMkLst>
        </pc:spChg>
        <pc:spChg chg="add mod">
          <ac:chgData name="XUAN TRUONG" userId="2f7aa76f2aa0829c" providerId="LiveId" clId="{F2C8D1C2-7114-40E6-9285-E8F34E73DB0C}" dt="2024-10-24T15:38:45.099" v="694"/>
          <ac:spMkLst>
            <pc:docMk/>
            <pc:sldMk cId="2224872207" sldId="748"/>
            <ac:spMk id="46" creationId="{86D1802D-F7C8-5632-A817-58C7A50B9D0D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47" creationId="{D58D2A9C-711C-7D89-F80D-29CF493C5BC9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48" creationId="{F476E207-2065-E06D-7BB0-B8446C26F2F5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49" creationId="{BD6C4D30-F65D-3FA1-3B5D-BA61333BBC24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50" creationId="{20D6AE06-050A-474B-3DDE-3E7825759144}"/>
          </ac:spMkLst>
        </pc:spChg>
        <pc:spChg chg="add mod">
          <ac:chgData name="XUAN TRUONG" userId="2f7aa76f2aa0829c" providerId="LiveId" clId="{F2C8D1C2-7114-40E6-9285-E8F34E73DB0C}" dt="2024-10-24T15:40:26.364" v="721" actId="1076"/>
          <ac:spMkLst>
            <pc:docMk/>
            <pc:sldMk cId="2224872207" sldId="748"/>
            <ac:spMk id="51" creationId="{A10B1BBF-ECBB-222D-CE55-5E4F2F0C9DED}"/>
          </ac:spMkLst>
        </pc:spChg>
        <pc:spChg chg="add del mod">
          <ac:chgData name="XUAN TRUONG" userId="2f7aa76f2aa0829c" providerId="LiveId" clId="{F2C8D1C2-7114-40E6-9285-E8F34E73DB0C}" dt="2024-10-24T15:42:54.444" v="739" actId="478"/>
          <ac:spMkLst>
            <pc:docMk/>
            <pc:sldMk cId="2224872207" sldId="748"/>
            <ac:spMk id="52" creationId="{C7FF65C8-96B0-0355-AEC7-55E109BC7775}"/>
          </ac:spMkLst>
        </pc:spChg>
        <pc:spChg chg="add del mod">
          <ac:chgData name="XUAN TRUONG" userId="2f7aa76f2aa0829c" providerId="LiveId" clId="{F2C8D1C2-7114-40E6-9285-E8F34E73DB0C}" dt="2024-10-24T15:41:49.972" v="730" actId="478"/>
          <ac:spMkLst>
            <pc:docMk/>
            <pc:sldMk cId="2224872207" sldId="748"/>
            <ac:spMk id="53" creationId="{0802A1B8-04A6-5E7E-8350-F20D9F37D0CF}"/>
          </ac:spMkLst>
        </pc:spChg>
        <pc:spChg chg="add del mod">
          <ac:chgData name="XUAN TRUONG" userId="2f7aa76f2aa0829c" providerId="LiveId" clId="{F2C8D1C2-7114-40E6-9285-E8F34E73DB0C}" dt="2024-10-24T15:42:42.896" v="738" actId="478"/>
          <ac:spMkLst>
            <pc:docMk/>
            <pc:sldMk cId="2224872207" sldId="748"/>
            <ac:spMk id="54" creationId="{C81E3B97-B51D-31A0-5B53-A6F12ABF5CE0}"/>
          </ac:spMkLst>
        </pc:spChg>
        <pc:spChg chg="add del mod">
          <ac:chgData name="XUAN TRUONG" userId="2f7aa76f2aa0829c" providerId="LiveId" clId="{F2C8D1C2-7114-40E6-9285-E8F34E73DB0C}" dt="2024-10-24T15:43:46.161" v="754"/>
          <ac:spMkLst>
            <pc:docMk/>
            <pc:sldMk cId="2224872207" sldId="748"/>
            <ac:spMk id="55" creationId="{ECF1740C-2F23-B472-4EA6-1C7545D83600}"/>
          </ac:spMkLst>
        </pc:spChg>
        <pc:spChg chg="add mod">
          <ac:chgData name="XUAN TRUONG" userId="2f7aa76f2aa0829c" providerId="LiveId" clId="{F2C8D1C2-7114-40E6-9285-E8F34E73DB0C}" dt="2024-10-24T15:45:23.721" v="820" actId="14100"/>
          <ac:spMkLst>
            <pc:docMk/>
            <pc:sldMk cId="2224872207" sldId="748"/>
            <ac:spMk id="56" creationId="{A0273ED0-048A-76C5-2BF5-ED23F8C6A9A3}"/>
          </ac:spMkLst>
        </pc:spChg>
        <pc:spChg chg="add mod">
          <ac:chgData name="XUAN TRUONG" userId="2f7aa76f2aa0829c" providerId="LiveId" clId="{F2C8D1C2-7114-40E6-9285-E8F34E73DB0C}" dt="2024-10-24T15:45:02.833" v="813" actId="14100"/>
          <ac:spMkLst>
            <pc:docMk/>
            <pc:sldMk cId="2224872207" sldId="748"/>
            <ac:spMk id="57" creationId="{B0653B71-7CDB-035F-501F-3547D3867913}"/>
          </ac:spMkLst>
        </pc:spChg>
        <pc:spChg chg="add mod">
          <ac:chgData name="XUAN TRUONG" userId="2f7aa76f2aa0829c" providerId="LiveId" clId="{F2C8D1C2-7114-40E6-9285-E8F34E73DB0C}" dt="2024-10-24T15:45:28.841" v="822" actId="1076"/>
          <ac:spMkLst>
            <pc:docMk/>
            <pc:sldMk cId="2224872207" sldId="748"/>
            <ac:spMk id="58" creationId="{75D67014-4F2F-148A-CA67-A1E791A155EB}"/>
          </ac:spMkLst>
        </pc:spChg>
        <pc:spChg chg="add mod">
          <ac:chgData name="XUAN TRUONG" userId="2f7aa76f2aa0829c" providerId="LiveId" clId="{F2C8D1C2-7114-40E6-9285-E8F34E73DB0C}" dt="2024-10-24T15:45:26.356" v="821" actId="1076"/>
          <ac:spMkLst>
            <pc:docMk/>
            <pc:sldMk cId="2224872207" sldId="748"/>
            <ac:spMk id="59" creationId="{DCB38EAB-80F4-4F39-4515-2137B6962080}"/>
          </ac:spMkLst>
        </pc:spChg>
        <pc:grpChg chg="add mod">
          <ac:chgData name="XUAN TRUONG" userId="2f7aa76f2aa0829c" providerId="LiveId" clId="{F2C8D1C2-7114-40E6-9285-E8F34E73DB0C}" dt="2024-10-24T15:40:26.364" v="721" actId="1076"/>
          <ac:grpSpMkLst>
            <pc:docMk/>
            <pc:sldMk cId="2224872207" sldId="748"/>
            <ac:grpSpMk id="30" creationId="{A6EF9AB3-3736-9B4A-AFEE-5782D7986926}"/>
          </ac:grpSpMkLst>
        </pc:grp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3" creationId="{68FB0779-53AC-E187-9107-537ACA965ADF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5" creationId="{CC4A9FFB-FAA0-9F6F-218D-5CF43C3DA436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9" creationId="{50EC320F-D5A7-4192-9368-02B75121BDA9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0" creationId="{5A471B1D-5FD6-606A-FA82-1B13BC52E390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1" creationId="{435FB265-2AB1-1F90-D5F7-4E05D4E5DCAE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2" creationId="{1CA4E768-2303-3145-2F71-699DE28CC938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3" creationId="{0DD67ECF-78F7-CABE-DBB2-E5DA3F0A8B1B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4" creationId="{9515A43F-04E7-792D-1D2F-340E16183219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5" creationId="{43EA8EB2-6C2F-1692-AC20-75E01797A079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6" creationId="{9B8CAD84-A54F-6BEE-7D01-AC0256915F40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7" creationId="{54A9AD77-11FA-5B22-9445-4CB4AD1A3A3D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8" creationId="{07D9919C-057C-9C6E-2160-A318FB01BA5F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19" creationId="{1A55580F-DED8-CCA4-68BF-EBF2E7AA7736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28" creationId="{F321103C-1555-1801-BEF0-8C804575AFAC}"/>
          </ac:cxnSpMkLst>
        </pc:cxnChg>
        <pc:cxnChg chg="add mod">
          <ac:chgData name="XUAN TRUONG" userId="2f7aa76f2aa0829c" providerId="LiveId" clId="{F2C8D1C2-7114-40E6-9285-E8F34E73DB0C}" dt="2024-10-24T15:33:57.964" v="636" actId="164"/>
          <ac:cxnSpMkLst>
            <pc:docMk/>
            <pc:sldMk cId="2224872207" sldId="748"/>
            <ac:cxnSpMk id="29" creationId="{E69EE334-4A30-C98A-9153-44D6133F99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6168A-7704-48FF-89F5-DDD63AD7021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42A5F-D452-4946-A643-CF6FBCE8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42A5F-D452-4946-A643-CF6FBCE877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fb8978c5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fb8978c5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45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42A5F-D452-4946-A643-CF6FBCE877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AE8D8-B6BC-400C-8D1C-8AE523D5FA82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160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5E124-BB53-AB37-ACC7-3D18DEB65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C5405-AF18-4BF8-DD73-98BC97F6B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2B6A0-CBDD-53E9-588C-FE32C5ED3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DA6FD-69B2-35B6-2027-916FD6070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42A5F-D452-4946-A643-CF6FBCE877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26E-DE9A-0F96-B86A-3825752B5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85042-304D-A335-62BF-B3418477E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08A6-B75D-6C7B-5875-4F113EF8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8D9C-3EFF-5DC7-D3E7-AC41E8F2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3BD8-5EE8-B86D-6471-0E2F1253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389-D415-FCE6-0530-CECD567F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08CA8-D381-3E47-7698-C70AA3FF4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61735-FAF2-8930-0917-EE345063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13022-CD13-F1A7-E4C9-62077152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CDB1-6717-1A85-C198-F1475DCA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FC9F1-EDFB-86A4-AC4F-955013F88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0B624-450F-8CE3-F3C3-FCE976A38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9E2C7-93FF-91B0-2418-A1A350D4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A8F7-ECEC-9873-8BD8-F67D8769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CA8D8-4375-9D80-80F3-5C41EEE4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8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953467" y="3951684"/>
            <a:ext cx="3876800" cy="1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53467" y="1709517"/>
            <a:ext cx="5478000" cy="21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23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30"/>
          <p:cNvSpPr txBox="1">
            <a:spLocks noGrp="1"/>
          </p:cNvSpPr>
          <p:nvPr>
            <p:ph type="title"/>
          </p:nvPr>
        </p:nvSpPr>
        <p:spPr>
          <a:xfrm>
            <a:off x="1219200" y="682388"/>
            <a:ext cx="97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65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5EEC-5236-C63C-5365-D85555B9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9C19-EA3A-A18F-FD39-0F5693A71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01A04-5582-380C-50BE-E8A9367D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3DEA-3988-1617-798A-C67E1B83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2ADD-A444-7EB2-10D2-17238799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4D3E-4702-84A9-61AE-08FEC21A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6AACF-621B-D822-6EC7-E5199FB30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30DA-65BF-6D85-6FF1-39CFC410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FCBF-C1C4-63A2-8245-CB895BD7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3FC63-76F3-09C7-07B6-95C13642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CF8C-E2C7-B173-3201-6EAD7D70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77DD5-1B65-E0A6-2C7A-1D258BE5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A6E03-0A9B-BC71-7568-83C30E537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F86B3-4484-90B0-1FDC-968C09B8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C7484-94E0-909E-EE5C-ABF3CA81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977AF-1FF1-AB27-75C3-F5F70950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E100-CC43-950F-154D-D3530BEE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F17B9-08E1-22A9-4677-63803E51E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39FE-D072-B531-8492-24C8BBFE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1B4DE-6318-EF87-36EC-98E082E17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E4885-A741-F445-99C5-6AEF4A934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92C98-AF1C-090E-D401-C86FA94F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4DF8D-15E8-F44A-A6B2-9AA29966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DFDB1-26D3-2CC8-F37C-D6D483DF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8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FB95-F72B-9312-BFB2-52C3FE10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62599-0A0E-4173-2068-1C01A540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9A8EA-DD6C-37D7-D071-0EABCC3C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E8DA4-91C5-C5B5-677E-9DBAA66C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2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11848-C10A-F7CF-CC49-1ACA3E5F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59129-D947-FCB0-9D83-D2A30706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17EA6-0A00-29D5-F45F-0EB2431D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5B0A-83FA-4504-5017-A7331BE1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78D4E-536B-C754-A2E1-11EED682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2E2A1-1968-6F25-08AA-4C40BE89D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6B7CB-8E9A-7244-D571-C148387B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6F574-627C-8933-D822-A43D915E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72744-FD92-15F4-B1F4-5A5E1FCC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1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C31B-00FA-47AC-6445-F8C6C62B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4E7FD-321F-249B-B969-22879F55F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560DF-DA46-D90A-61C2-FB7EAB5E4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6C41-466C-51D2-3F06-0ECF9014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53BB4-48A3-BAFC-11B8-8ADFC082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FA670-63F5-54A0-6B40-EBD3D113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69910-DAC8-4D59-06BB-59AFE1EB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94901-CBF3-7289-8703-755DB6B15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3210-AF88-9C9F-5667-763BF604A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9507-84CE-4532-91AC-4BFAB115A79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7CCC-3D57-4D78-FCA3-793C0B095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04EE7-09A3-C4F7-997E-A7BBA0A89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B3BE-B65F-4B29-BB5B-7449E410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20" Type="http://schemas.openxmlformats.org/officeDocument/2006/relationships/image" Target="../media/image54.png"/><Relationship Id="rId1" Type="http://schemas.microsoft.com/office/2007/relationships/media" Target="../media/media1.mp3"/><Relationship Id="rId6" Type="http://schemas.openxmlformats.org/officeDocument/2006/relationships/image" Target="../media/image42.sv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36.svg"/><Relationship Id="rId19" Type="http://schemas.openxmlformats.org/officeDocument/2006/relationships/image" Target="../media/image5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5.png"/><Relationship Id="rId14" Type="http://schemas.openxmlformats.org/officeDocument/2006/relationships/image" Target="../media/image4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640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9;p28">
            <a:extLst>
              <a:ext uri="{FF2B5EF4-FFF2-40B4-BE49-F238E27FC236}">
                <a16:creationId xmlns:a16="http://schemas.microsoft.com/office/drawing/2014/main" id="{E21F9C33-088C-9449-A950-0480A84EE81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46005" y="861479"/>
            <a:ext cx="10932142" cy="303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F0"/>
                </a:solidFill>
                <a:latin typeface="+mn-lt"/>
              </a:rPr>
              <a:t>XIN </a:t>
            </a:r>
            <a:r>
              <a:rPr lang="en-US" sz="8000" b="1" dirty="0" err="1">
                <a:solidFill>
                  <a:srgbClr val="00B0F0"/>
                </a:solidFill>
                <a:latin typeface="+mn-lt"/>
              </a:rPr>
              <a:t>CHÀO</a:t>
            </a:r>
            <a:r>
              <a:rPr lang="en-US" sz="80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00B0F0"/>
                </a:solidFill>
                <a:latin typeface="+mn-lt"/>
              </a:rPr>
              <a:t>CÁC</a:t>
            </a:r>
            <a:r>
              <a:rPr lang="en-US" sz="80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00B0F0"/>
                </a:solidFill>
                <a:latin typeface="+mn-lt"/>
              </a:rPr>
              <a:t>BẠN</a:t>
            </a:r>
            <a:r>
              <a:rPr lang="en-US" sz="80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00B0F0"/>
                </a:solidFill>
                <a:latin typeface="+mn-lt"/>
              </a:rPr>
              <a:t>NHÉ</a:t>
            </a:r>
            <a:r>
              <a:rPr lang="en-US" sz="8000" b="1" dirty="0">
                <a:solidFill>
                  <a:srgbClr val="00B0F0"/>
                </a:solidFill>
                <a:latin typeface="+mn-lt"/>
              </a:rPr>
              <a:t>!</a:t>
            </a:r>
            <a:endParaRPr sz="80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AA848-ACC8-68CE-D377-4CCF71B4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CD844F-62C6-5840-5EE3-C95FA338A1B5}"/>
              </a:ext>
            </a:extLst>
          </p:cNvPr>
          <p:cNvGrpSpPr/>
          <p:nvPr/>
        </p:nvGrpSpPr>
        <p:grpSpPr>
          <a:xfrm>
            <a:off x="2934023" y="275902"/>
            <a:ext cx="6125196" cy="1096648"/>
            <a:chOff x="-62999" y="-6476"/>
            <a:chExt cx="10781365" cy="255943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7A6ABDF-DFF2-039F-3A0E-07380202586A}"/>
                </a:ext>
              </a:extLst>
            </p:cNvPr>
            <p:cNvSpPr/>
            <p:nvPr/>
          </p:nvSpPr>
          <p:spPr>
            <a:xfrm>
              <a:off x="-62999" y="-6476"/>
              <a:ext cx="10781365" cy="2559430"/>
            </a:xfrm>
            <a:custGeom>
              <a:avLst/>
              <a:gdLst/>
              <a:ahLst/>
              <a:cxnLst/>
              <a:rect l="l" t="t" r="r" b="b"/>
              <a:pathLst>
                <a:path w="10781363" h="2559431">
                  <a:moveTo>
                    <a:pt x="10752661" y="1279017"/>
                  </a:moveTo>
                  <a:cubicBezTo>
                    <a:pt x="10738183" y="1351661"/>
                    <a:pt x="10710624" y="1464564"/>
                    <a:pt x="10666428" y="1568450"/>
                  </a:cubicBezTo>
                  <a:cubicBezTo>
                    <a:pt x="10633789" y="1645031"/>
                    <a:pt x="10588704" y="1716405"/>
                    <a:pt x="10543111" y="1785874"/>
                  </a:cubicBezTo>
                  <a:cubicBezTo>
                    <a:pt x="10443797" y="1937385"/>
                    <a:pt x="10335847" y="2098421"/>
                    <a:pt x="10190559" y="2209546"/>
                  </a:cubicBezTo>
                  <a:cubicBezTo>
                    <a:pt x="10007044" y="2349754"/>
                    <a:pt x="9777809" y="2417191"/>
                    <a:pt x="9552384" y="2451227"/>
                  </a:cubicBezTo>
                  <a:cubicBezTo>
                    <a:pt x="9291018" y="2490724"/>
                    <a:pt x="9026350" y="2487803"/>
                    <a:pt x="8762698" y="2493772"/>
                  </a:cubicBezTo>
                  <a:cubicBezTo>
                    <a:pt x="8492188" y="2499995"/>
                    <a:pt x="8222059" y="2515870"/>
                    <a:pt x="7951930" y="2530475"/>
                  </a:cubicBezTo>
                  <a:cubicBezTo>
                    <a:pt x="2582291" y="2559431"/>
                    <a:pt x="1825117" y="2550033"/>
                    <a:pt x="1292479" y="2479802"/>
                  </a:cubicBezTo>
                  <a:cubicBezTo>
                    <a:pt x="841502" y="2420366"/>
                    <a:pt x="587502" y="2310003"/>
                    <a:pt x="286639" y="1948180"/>
                  </a:cubicBezTo>
                  <a:cubicBezTo>
                    <a:pt x="151130" y="1785239"/>
                    <a:pt x="54610" y="1588770"/>
                    <a:pt x="28702" y="1377188"/>
                  </a:cubicBezTo>
                  <a:cubicBezTo>
                    <a:pt x="0" y="1279017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279017"/>
                  </a:cubicBezTo>
                  <a:close/>
                </a:path>
              </a:pathLst>
            </a:custGeom>
            <a:solidFill>
              <a:srgbClr val="89A9DF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4DC75E-EC67-4620-CF67-8BBA555C6A6C}"/>
              </a:ext>
            </a:extLst>
          </p:cNvPr>
          <p:cNvSpPr txBox="1"/>
          <p:nvPr/>
        </p:nvSpPr>
        <p:spPr>
          <a:xfrm>
            <a:off x="3103660" y="547227"/>
            <a:ext cx="5984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F5317B-7DC9-A401-5DFE-3CF04D7F786D}"/>
              </a:ext>
            </a:extLst>
          </p:cNvPr>
          <p:cNvSpPr txBox="1"/>
          <p:nvPr/>
        </p:nvSpPr>
        <p:spPr>
          <a:xfrm>
            <a:off x="1362075" y="5093686"/>
            <a:ext cx="10334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ới hai số thực a và b bất kì, ta luôn có a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b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 a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 b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 a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b.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CAA8753-FCEC-B46B-0386-63D2F0B4E0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814108"/>
                  </p:ext>
                </p:extLst>
              </p:nvPr>
            </p:nvGraphicFramePr>
            <p:xfrm>
              <a:off x="2795620" y="1905100"/>
              <a:ext cx="6600760" cy="2744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7625">
                      <a:extLst>
                        <a:ext uri="{9D8B030D-6E8A-4147-A177-3AD203B41FA5}">
                          <a16:colId xmlns:a16="http://schemas.microsoft.com/office/drawing/2014/main" val="2808811620"/>
                        </a:ext>
                      </a:extLst>
                    </a:gridCol>
                    <a:gridCol w="1950098">
                      <a:extLst>
                        <a:ext uri="{9D8B030D-6E8A-4147-A177-3AD203B41FA5}">
                          <a16:colId xmlns:a16="http://schemas.microsoft.com/office/drawing/2014/main" val="2229329567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3516012695"/>
                        </a:ext>
                      </a:extLst>
                    </a:gridCol>
                    <a:gridCol w="1860809">
                      <a:extLst>
                        <a:ext uri="{9D8B030D-6E8A-4147-A177-3AD203B41FA5}">
                          <a16:colId xmlns:a16="http://schemas.microsoft.com/office/drawing/2014/main" val="18381182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7160"/>
                      </a:ext>
                    </a:extLst>
                  </a:tr>
                  <a:tr h="55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 1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4111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 2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7,12323…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7,1(23)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167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 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8027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CAA8753-FCEC-B46B-0386-63D2F0B4E0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814108"/>
                  </p:ext>
                </p:extLst>
              </p:nvPr>
            </p:nvGraphicFramePr>
            <p:xfrm>
              <a:off x="2795620" y="1905100"/>
              <a:ext cx="6600760" cy="2744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7625">
                      <a:extLst>
                        <a:ext uri="{9D8B030D-6E8A-4147-A177-3AD203B41FA5}">
                          <a16:colId xmlns:a16="http://schemas.microsoft.com/office/drawing/2014/main" val="2808811620"/>
                        </a:ext>
                      </a:extLst>
                    </a:gridCol>
                    <a:gridCol w="1950098">
                      <a:extLst>
                        <a:ext uri="{9D8B030D-6E8A-4147-A177-3AD203B41FA5}">
                          <a16:colId xmlns:a16="http://schemas.microsoft.com/office/drawing/2014/main" val="2229329567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3516012695"/>
                        </a:ext>
                      </a:extLst>
                    </a:gridCol>
                    <a:gridCol w="1860809">
                      <a:extLst>
                        <a:ext uri="{9D8B030D-6E8A-4147-A177-3AD203B41FA5}">
                          <a16:colId xmlns:a16="http://schemas.microsoft.com/office/drawing/2014/main" val="1838118219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7160"/>
                      </a:ext>
                    </a:extLst>
                  </a:tr>
                  <a:tr h="55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 1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41112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 2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7,12323…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7,1(23)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167317"/>
                      </a:ext>
                    </a:extLst>
                  </a:tr>
                  <a:tr h="94443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 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575" t="-201935" r="-654" b="-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8027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E0D086-D79F-3EF4-DD7B-0CE46F72DFFC}"/>
              </a:ext>
            </a:extLst>
          </p:cNvPr>
          <p:cNvSpPr txBox="1"/>
          <p:nvPr/>
        </p:nvSpPr>
        <p:spPr>
          <a:xfrm>
            <a:off x="6494561" y="2502446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C4E85-9476-DA5E-D705-8C134AF31903}"/>
              </a:ext>
            </a:extLst>
          </p:cNvPr>
          <p:cNvSpPr txBox="1"/>
          <p:nvPr/>
        </p:nvSpPr>
        <p:spPr>
          <a:xfrm>
            <a:off x="6494561" y="303149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364B1-FA42-11D7-5F60-E48213B83C27}"/>
              </a:ext>
            </a:extLst>
          </p:cNvPr>
          <p:cNvSpPr txBox="1"/>
          <p:nvPr/>
        </p:nvSpPr>
        <p:spPr>
          <a:xfrm>
            <a:off x="6529387" y="3852637"/>
            <a:ext cx="515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78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46E65B-47AA-FC7F-2A43-56001CC437E1}"/>
              </a:ext>
            </a:extLst>
          </p:cNvPr>
          <p:cNvGrpSpPr/>
          <p:nvPr/>
        </p:nvGrpSpPr>
        <p:grpSpPr>
          <a:xfrm>
            <a:off x="4507210" y="444008"/>
            <a:ext cx="3151988" cy="891940"/>
            <a:chOff x="-62999" y="-6476"/>
            <a:chExt cx="10781365" cy="255943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9898F8D-3A3E-F996-6F0C-B56534830B0A}"/>
                </a:ext>
              </a:extLst>
            </p:cNvPr>
            <p:cNvSpPr/>
            <p:nvPr/>
          </p:nvSpPr>
          <p:spPr>
            <a:xfrm>
              <a:off x="-62999" y="-6476"/>
              <a:ext cx="10781365" cy="2559430"/>
            </a:xfrm>
            <a:custGeom>
              <a:avLst/>
              <a:gdLst/>
              <a:ahLst/>
              <a:cxnLst/>
              <a:rect l="l" t="t" r="r" b="b"/>
              <a:pathLst>
                <a:path w="10781363" h="2559431">
                  <a:moveTo>
                    <a:pt x="10752661" y="1279017"/>
                  </a:moveTo>
                  <a:cubicBezTo>
                    <a:pt x="10738183" y="1351661"/>
                    <a:pt x="10710624" y="1464564"/>
                    <a:pt x="10666428" y="1568450"/>
                  </a:cubicBezTo>
                  <a:cubicBezTo>
                    <a:pt x="10633789" y="1645031"/>
                    <a:pt x="10588704" y="1716405"/>
                    <a:pt x="10543111" y="1785874"/>
                  </a:cubicBezTo>
                  <a:cubicBezTo>
                    <a:pt x="10443797" y="1937385"/>
                    <a:pt x="10335847" y="2098421"/>
                    <a:pt x="10190559" y="2209546"/>
                  </a:cubicBezTo>
                  <a:cubicBezTo>
                    <a:pt x="10007044" y="2349754"/>
                    <a:pt x="9777809" y="2417191"/>
                    <a:pt x="9552384" y="2451227"/>
                  </a:cubicBezTo>
                  <a:cubicBezTo>
                    <a:pt x="9291018" y="2490724"/>
                    <a:pt x="9026350" y="2487803"/>
                    <a:pt x="8762698" y="2493772"/>
                  </a:cubicBezTo>
                  <a:cubicBezTo>
                    <a:pt x="8492188" y="2499995"/>
                    <a:pt x="8222059" y="2515870"/>
                    <a:pt x="7951930" y="2530475"/>
                  </a:cubicBezTo>
                  <a:cubicBezTo>
                    <a:pt x="2582291" y="2559431"/>
                    <a:pt x="1825117" y="2550033"/>
                    <a:pt x="1292479" y="2479802"/>
                  </a:cubicBezTo>
                  <a:cubicBezTo>
                    <a:pt x="841502" y="2420366"/>
                    <a:pt x="587502" y="2310003"/>
                    <a:pt x="286639" y="1948180"/>
                  </a:cubicBezTo>
                  <a:cubicBezTo>
                    <a:pt x="151130" y="1785239"/>
                    <a:pt x="54610" y="1588770"/>
                    <a:pt x="28702" y="1377188"/>
                  </a:cubicBezTo>
                  <a:cubicBezTo>
                    <a:pt x="0" y="1279017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279017"/>
                  </a:cubicBezTo>
                  <a:close/>
                </a:path>
              </a:pathLst>
            </a:custGeom>
            <a:solidFill>
              <a:srgbClr val="89A9DF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0757C9-6AFC-30F0-B10F-C6F51F936661}"/>
              </a:ext>
            </a:extLst>
          </p:cNvPr>
          <p:cNvSpPr txBox="1"/>
          <p:nvPr/>
        </p:nvSpPr>
        <p:spPr>
          <a:xfrm>
            <a:off x="5238553" y="554112"/>
            <a:ext cx="22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7D42C-F7FC-8F41-A75A-441881338C70}"/>
              </a:ext>
            </a:extLst>
          </p:cNvPr>
          <p:cNvSpPr txBox="1"/>
          <p:nvPr/>
        </p:nvSpPr>
        <p:spPr>
          <a:xfrm>
            <a:off x="1502230" y="2033717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F1549-AE3F-3C7C-CE96-571E2022DA01}"/>
              </a:ext>
            </a:extLst>
          </p:cNvPr>
          <p:cNvSpPr txBox="1"/>
          <p:nvPr/>
        </p:nvSpPr>
        <p:spPr>
          <a:xfrm>
            <a:off x="4653919" y="2033717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86307-4FD4-3F20-4918-D84C822E8CB5}"/>
              </a:ext>
            </a:extLst>
          </p:cNvPr>
          <p:cNvSpPr txBox="1"/>
          <p:nvPr/>
        </p:nvSpPr>
        <p:spPr>
          <a:xfrm>
            <a:off x="7659198" y="2033717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D85CA-C6B3-25A8-1E2C-C0806E433B21}"/>
              </a:ext>
            </a:extLst>
          </p:cNvPr>
          <p:cNvSpPr txBox="1"/>
          <p:nvPr/>
        </p:nvSpPr>
        <p:spPr>
          <a:xfrm>
            <a:off x="1588424" y="3695279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70B09-C040-87CB-8212-A9ACF681028F}"/>
              </a:ext>
            </a:extLst>
          </p:cNvPr>
          <p:cNvSpPr txBox="1"/>
          <p:nvPr/>
        </p:nvSpPr>
        <p:spPr>
          <a:xfrm>
            <a:off x="4740113" y="3695279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7CC04-25D6-4358-E64E-DDC3D52A5027}"/>
              </a:ext>
            </a:extLst>
          </p:cNvPr>
          <p:cNvSpPr txBox="1"/>
          <p:nvPr/>
        </p:nvSpPr>
        <p:spPr>
          <a:xfrm>
            <a:off x="7745392" y="3695279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9C323-3435-14BF-87E9-F029D49F49CF}"/>
              </a:ext>
            </a:extLst>
          </p:cNvPr>
          <p:cNvSpPr txBox="1"/>
          <p:nvPr/>
        </p:nvSpPr>
        <p:spPr>
          <a:xfrm>
            <a:off x="2270817" y="4825260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1F656-6AD3-9742-5B45-0A65BB0FB3BB}"/>
              </a:ext>
            </a:extLst>
          </p:cNvPr>
          <p:cNvSpPr txBox="1"/>
          <p:nvPr/>
        </p:nvSpPr>
        <p:spPr>
          <a:xfrm>
            <a:off x="5192853" y="4815228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A22E46-2876-BB2F-5AAE-C8E8864DA5EA}"/>
              </a:ext>
            </a:extLst>
          </p:cNvPr>
          <p:cNvSpPr txBox="1"/>
          <p:nvPr/>
        </p:nvSpPr>
        <p:spPr>
          <a:xfrm>
            <a:off x="8102707" y="4805549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39318-573B-0B0F-CA1A-8EFD4F4FDBF6}"/>
              </a:ext>
            </a:extLst>
          </p:cNvPr>
          <p:cNvSpPr txBox="1"/>
          <p:nvPr/>
        </p:nvSpPr>
        <p:spPr>
          <a:xfrm>
            <a:off x="1092134" y="4833621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C7D92E-5929-B75C-505E-65EF8C96FDB6}"/>
              </a:ext>
            </a:extLst>
          </p:cNvPr>
          <p:cNvSpPr txBox="1"/>
          <p:nvPr/>
        </p:nvSpPr>
        <p:spPr>
          <a:xfrm>
            <a:off x="3823850" y="4815228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FF22D3-8D10-24CC-CF70-8FD2C7C767CA}"/>
              </a:ext>
            </a:extLst>
          </p:cNvPr>
          <p:cNvSpPr txBox="1"/>
          <p:nvPr/>
        </p:nvSpPr>
        <p:spPr>
          <a:xfrm>
            <a:off x="6839339" y="4805549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2E6E4F-0B4B-CC7A-6D1A-517A5CB5319B}"/>
              </a:ext>
            </a:extLst>
          </p:cNvPr>
          <p:cNvSpPr txBox="1"/>
          <p:nvPr/>
        </p:nvSpPr>
        <p:spPr>
          <a:xfrm>
            <a:off x="5355771" y="2864498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966E7-B3A6-01E2-3177-533381B92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1F45A22-F6CA-5054-FCC3-A1A457A4F45E}"/>
              </a:ext>
            </a:extLst>
          </p:cNvPr>
          <p:cNvSpPr txBox="1"/>
          <p:nvPr/>
        </p:nvSpPr>
        <p:spPr>
          <a:xfrm>
            <a:off x="5467738" y="2687216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B7553-B4CD-5E10-B274-35C3EC055587}"/>
                  </a:ext>
                </a:extLst>
              </p:cNvPr>
              <p:cNvSpPr txBox="1"/>
              <p:nvPr/>
            </p:nvSpPr>
            <p:spPr>
              <a:xfrm>
                <a:off x="3552597" y="3647565"/>
                <a:ext cx="4832477" cy="564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B7553-B4CD-5E10-B274-35C3EC055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97" y="3647565"/>
                <a:ext cx="4832477" cy="564385"/>
              </a:xfrm>
              <a:prstGeom prst="rect">
                <a:avLst/>
              </a:prstGeom>
              <a:blipFill>
                <a:blip r:embed="rId3"/>
                <a:stretch>
                  <a:fillRect t="-4301" b="-27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824AEE-8322-8914-FA55-30128AF9149D}"/>
                  </a:ext>
                </a:extLst>
              </p:cNvPr>
              <p:cNvSpPr txBox="1"/>
              <p:nvPr/>
            </p:nvSpPr>
            <p:spPr>
              <a:xfrm>
                <a:off x="3421158" y="4995732"/>
                <a:ext cx="6097554" cy="56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824AEE-8322-8914-FA55-30128AF91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58" y="4995732"/>
                <a:ext cx="6097554" cy="568041"/>
              </a:xfrm>
              <a:prstGeom prst="rect">
                <a:avLst/>
              </a:prstGeom>
              <a:blipFill>
                <a:blip r:embed="rId4"/>
                <a:stretch>
                  <a:fillRect l="-2000" t="-3226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03472FB-02D2-1FCC-6883-B04F3DD48B03}"/>
              </a:ext>
            </a:extLst>
          </p:cNvPr>
          <p:cNvGrpSpPr/>
          <p:nvPr/>
        </p:nvGrpSpPr>
        <p:grpSpPr>
          <a:xfrm>
            <a:off x="3961755" y="798995"/>
            <a:ext cx="4268490" cy="1295892"/>
            <a:chOff x="-62999" y="-6476"/>
            <a:chExt cx="10781365" cy="255943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8219E0C-8310-AA5B-5855-60F8EEA875C6}"/>
                </a:ext>
              </a:extLst>
            </p:cNvPr>
            <p:cNvSpPr/>
            <p:nvPr/>
          </p:nvSpPr>
          <p:spPr>
            <a:xfrm>
              <a:off x="-62999" y="-6476"/>
              <a:ext cx="10781365" cy="2559430"/>
            </a:xfrm>
            <a:custGeom>
              <a:avLst/>
              <a:gdLst/>
              <a:ahLst/>
              <a:cxnLst/>
              <a:rect l="l" t="t" r="r" b="b"/>
              <a:pathLst>
                <a:path w="10781363" h="2559431">
                  <a:moveTo>
                    <a:pt x="10752661" y="1279017"/>
                  </a:moveTo>
                  <a:cubicBezTo>
                    <a:pt x="10738183" y="1351661"/>
                    <a:pt x="10710624" y="1464564"/>
                    <a:pt x="10666428" y="1568450"/>
                  </a:cubicBezTo>
                  <a:cubicBezTo>
                    <a:pt x="10633789" y="1645031"/>
                    <a:pt x="10588704" y="1716405"/>
                    <a:pt x="10543111" y="1785874"/>
                  </a:cubicBezTo>
                  <a:cubicBezTo>
                    <a:pt x="10443797" y="1937385"/>
                    <a:pt x="10335847" y="2098421"/>
                    <a:pt x="10190559" y="2209546"/>
                  </a:cubicBezTo>
                  <a:cubicBezTo>
                    <a:pt x="10007044" y="2349754"/>
                    <a:pt x="9777809" y="2417191"/>
                    <a:pt x="9552384" y="2451227"/>
                  </a:cubicBezTo>
                  <a:cubicBezTo>
                    <a:pt x="9291018" y="2490724"/>
                    <a:pt x="9026350" y="2487803"/>
                    <a:pt x="8762698" y="2493772"/>
                  </a:cubicBezTo>
                  <a:cubicBezTo>
                    <a:pt x="8492188" y="2499995"/>
                    <a:pt x="8222059" y="2515870"/>
                    <a:pt x="7951930" y="2530475"/>
                  </a:cubicBezTo>
                  <a:cubicBezTo>
                    <a:pt x="2582291" y="2559431"/>
                    <a:pt x="1825117" y="2550033"/>
                    <a:pt x="1292479" y="2479802"/>
                  </a:cubicBezTo>
                  <a:cubicBezTo>
                    <a:pt x="841502" y="2420366"/>
                    <a:pt x="587502" y="2310003"/>
                    <a:pt x="286639" y="1948180"/>
                  </a:cubicBezTo>
                  <a:cubicBezTo>
                    <a:pt x="151130" y="1785239"/>
                    <a:pt x="54610" y="1588770"/>
                    <a:pt x="28702" y="1377188"/>
                  </a:cubicBezTo>
                  <a:cubicBezTo>
                    <a:pt x="0" y="1279017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279017"/>
                  </a:cubicBezTo>
                  <a:close/>
                </a:path>
              </a:pathLst>
            </a:custGeom>
            <a:solidFill>
              <a:srgbClr val="89A9D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E00F99-39B4-0323-C8C4-3AA63AFEEC0A}"/>
                  </a:ext>
                </a:extLst>
              </p:cNvPr>
              <p:cNvSpPr txBox="1"/>
              <p:nvPr/>
            </p:nvSpPr>
            <p:spPr>
              <a:xfrm>
                <a:off x="4243051" y="1097385"/>
                <a:ext cx="3684535" cy="69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E00F99-39B4-0323-C8C4-3AA63AFEE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51" y="1097385"/>
                <a:ext cx="3684535" cy="699359"/>
              </a:xfrm>
              <a:prstGeom prst="rect">
                <a:avLst/>
              </a:prstGeom>
              <a:blipFill>
                <a:blip r:embed="rId5"/>
                <a:stretch>
                  <a:fillRect l="-4967" t="-6087" b="-31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727232">
            <a:off x="-169622" y="586770"/>
            <a:ext cx="2508139" cy="542670"/>
          </a:xfrm>
          <a:custGeom>
            <a:avLst/>
            <a:gdLst/>
            <a:ahLst/>
            <a:cxnLst/>
            <a:rect l="l" t="t" r="r" b="b"/>
            <a:pathLst>
              <a:path w="4169757" h="902184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6286589" y="4865734"/>
            <a:ext cx="3467993" cy="1926816"/>
          </a:xfrm>
          <a:custGeom>
            <a:avLst/>
            <a:gdLst/>
            <a:ahLst/>
            <a:cxnLst/>
            <a:rect l="l" t="t" r="r" b="b"/>
            <a:pathLst>
              <a:path w="5781047" h="4237501">
                <a:moveTo>
                  <a:pt x="0" y="0"/>
                </a:moveTo>
                <a:lnTo>
                  <a:pt x="5781047" y="0"/>
                </a:lnTo>
                <a:lnTo>
                  <a:pt x="5781047" y="4237501"/>
                </a:lnTo>
                <a:lnTo>
                  <a:pt x="0" y="4237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61363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7" name="Group 8">
            <a:extLst>
              <a:ext uri="{FF2B5EF4-FFF2-40B4-BE49-F238E27FC236}">
                <a16:creationId xmlns:a16="http://schemas.microsoft.com/office/drawing/2014/main" id="{1D81989E-58E1-A614-B1A5-B88D90EB828C}"/>
              </a:ext>
            </a:extLst>
          </p:cNvPr>
          <p:cNvGrpSpPr/>
          <p:nvPr/>
        </p:nvGrpSpPr>
        <p:grpSpPr>
          <a:xfrm>
            <a:off x="5563647" y="1470426"/>
            <a:ext cx="5866353" cy="3122741"/>
            <a:chOff x="0" y="0"/>
            <a:chExt cx="17355315" cy="10851659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A7EF500-9B97-937C-9CBB-7B10E15AA7E6}"/>
                </a:ext>
              </a:extLst>
            </p:cNvPr>
            <p:cNvSpPr/>
            <p:nvPr/>
          </p:nvSpPr>
          <p:spPr>
            <a:xfrm>
              <a:off x="-127" y="127"/>
              <a:ext cx="17355189" cy="10858644"/>
            </a:xfrm>
            <a:custGeom>
              <a:avLst/>
              <a:gdLst/>
              <a:ahLst/>
              <a:cxnLst/>
              <a:rect l="l" t="t" r="r" b="b"/>
              <a:pathLst>
                <a:path w="17355189" h="10858644">
                  <a:moveTo>
                    <a:pt x="16954122" y="10845944"/>
                  </a:moveTo>
                  <a:cubicBezTo>
                    <a:pt x="16898241" y="10858644"/>
                    <a:pt x="16872841" y="10845944"/>
                    <a:pt x="16815691" y="10845944"/>
                  </a:cubicBezTo>
                  <a:cubicBezTo>
                    <a:pt x="16758541" y="10845944"/>
                    <a:pt x="16667483" y="10833244"/>
                    <a:pt x="16667483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6836140" y="0"/>
                  </a:lnTo>
                  <a:cubicBezTo>
                    <a:pt x="16936216" y="0"/>
                    <a:pt x="17004667" y="12700"/>
                    <a:pt x="17004667" y="12700"/>
                  </a:cubicBezTo>
                  <a:cubicBezTo>
                    <a:pt x="17068803" y="12700"/>
                    <a:pt x="17157576" y="36322"/>
                    <a:pt x="17215489" y="50800"/>
                  </a:cubicBezTo>
                  <a:cubicBezTo>
                    <a:pt x="17317089" y="76200"/>
                    <a:pt x="17342489" y="254000"/>
                    <a:pt x="17342489" y="350520"/>
                  </a:cubicBezTo>
                  <a:lnTo>
                    <a:pt x="17342489" y="9979550"/>
                  </a:lnTo>
                  <a:cubicBezTo>
                    <a:pt x="17342489" y="9979550"/>
                    <a:pt x="17355189" y="10348231"/>
                    <a:pt x="17355189" y="10381251"/>
                  </a:cubicBezTo>
                  <a:cubicBezTo>
                    <a:pt x="17355189" y="10414271"/>
                    <a:pt x="17332709" y="10522221"/>
                    <a:pt x="17314802" y="10568449"/>
                  </a:cubicBezTo>
                  <a:cubicBezTo>
                    <a:pt x="17289783" y="10633092"/>
                    <a:pt x="17299942" y="10689988"/>
                    <a:pt x="17248127" y="10734184"/>
                  </a:cubicBezTo>
                  <a:cubicBezTo>
                    <a:pt x="17212059" y="10765045"/>
                    <a:pt x="17157957" y="10802383"/>
                    <a:pt x="17112744" y="10819528"/>
                  </a:cubicBezTo>
                  <a:cubicBezTo>
                    <a:pt x="17067533" y="10836673"/>
                    <a:pt x="17009748" y="10833371"/>
                    <a:pt x="16953867" y="108460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Freeform 16">
            <a:extLst>
              <a:ext uri="{FF2B5EF4-FFF2-40B4-BE49-F238E27FC236}">
                <a16:creationId xmlns:a16="http://schemas.microsoft.com/office/drawing/2014/main" id="{26484D6D-FF02-6EF6-C2FC-6F0464EC041D}"/>
              </a:ext>
            </a:extLst>
          </p:cNvPr>
          <p:cNvSpPr/>
          <p:nvPr/>
        </p:nvSpPr>
        <p:spPr>
          <a:xfrm>
            <a:off x="1139358" y="1364289"/>
            <a:ext cx="2459496" cy="5299876"/>
          </a:xfrm>
          <a:custGeom>
            <a:avLst/>
            <a:gdLst/>
            <a:ahLst/>
            <a:cxnLst/>
            <a:rect l="l" t="t" r="r" b="b"/>
            <a:pathLst>
              <a:path w="2822504" h="4114800">
                <a:moveTo>
                  <a:pt x="0" y="0"/>
                </a:moveTo>
                <a:lnTo>
                  <a:pt x="2822504" y="0"/>
                </a:lnTo>
                <a:lnTo>
                  <a:pt x="282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191A6503-D765-6172-37D8-AE0259DD1089}"/>
              </a:ext>
            </a:extLst>
          </p:cNvPr>
          <p:cNvSpPr/>
          <p:nvPr/>
        </p:nvSpPr>
        <p:spPr>
          <a:xfrm>
            <a:off x="4724400" y="858105"/>
            <a:ext cx="6925151" cy="4044768"/>
          </a:xfrm>
          <a:custGeom>
            <a:avLst/>
            <a:gdLst/>
            <a:ahLst/>
            <a:cxnLst/>
            <a:rect l="l" t="t" r="r" b="b"/>
            <a:pathLst>
              <a:path w="9461961" h="6342359">
                <a:moveTo>
                  <a:pt x="0" y="0"/>
                </a:moveTo>
                <a:lnTo>
                  <a:pt x="9461961" y="0"/>
                </a:lnTo>
                <a:lnTo>
                  <a:pt x="9461961" y="6342359"/>
                </a:lnTo>
                <a:lnTo>
                  <a:pt x="0" y="63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26" r="-22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FA74155-A549-0980-F9C7-8D79002E5F03}"/>
              </a:ext>
            </a:extLst>
          </p:cNvPr>
          <p:cNvSpPr/>
          <p:nvPr/>
        </p:nvSpPr>
        <p:spPr>
          <a:xfrm flipV="1">
            <a:off x="4724400" y="4796911"/>
            <a:ext cx="6925151" cy="105962"/>
          </a:xfrm>
          <a:custGeom>
            <a:avLst/>
            <a:gdLst/>
            <a:ahLst/>
            <a:cxnLst/>
            <a:rect l="l" t="t" r="r" b="b"/>
            <a:pathLst>
              <a:path w="6357135" h="330278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14585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1D85E-88F1-804C-5E42-04654EB2F0AB}"/>
              </a:ext>
            </a:extLst>
          </p:cNvPr>
          <p:cNvSpPr txBox="1"/>
          <p:nvPr/>
        </p:nvSpPr>
        <p:spPr>
          <a:xfrm>
            <a:off x="5186735" y="1528755"/>
            <a:ext cx="6132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- V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ới hai số thực a và b bất kì, ta luôn có </a:t>
            </a:r>
            <a:endParaRPr lang="en-US" sz="2800" b="0" i="0" dirty="0">
              <a:solidFill>
                <a:schemeClr val="bg1"/>
              </a:solidFill>
              <a:effectLst/>
              <a:latin typeface="Neue Montreal"/>
            </a:endParaRPr>
          </a:p>
          <a:p>
            <a:pPr algn="ctr"/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a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= b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hoặc a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&lt; b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hoặc a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&gt; b.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26DFC-FE76-D68F-917D-47BA13F6EE0E}"/>
              </a:ext>
            </a:extLst>
          </p:cNvPr>
          <p:cNvSpPr txBox="1"/>
          <p:nvPr/>
        </p:nvSpPr>
        <p:spPr>
          <a:xfrm>
            <a:off x="5134695" y="2599116"/>
            <a:ext cx="61328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- Cho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3 số thực a, b, c. Nếu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a &lt; b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 và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b &lt; c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thì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a &lt; c.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0678A1-ACE6-E73F-9F1C-B1F741C1094D}"/>
              </a:ext>
            </a:extLst>
          </p:cNvPr>
          <p:cNvGrpSpPr/>
          <p:nvPr/>
        </p:nvGrpSpPr>
        <p:grpSpPr>
          <a:xfrm>
            <a:off x="4724400" y="97846"/>
            <a:ext cx="6888442" cy="829082"/>
            <a:chOff x="5601851" y="644962"/>
            <a:chExt cx="6144639" cy="605788"/>
          </a:xfrm>
        </p:grpSpPr>
        <p:sp>
          <p:nvSpPr>
            <p:cNvPr id="22" name="Freeform 13"/>
            <p:cNvSpPr/>
            <p:nvPr/>
          </p:nvSpPr>
          <p:spPr>
            <a:xfrm flipV="1">
              <a:off x="5602095" y="1172893"/>
              <a:ext cx="6144395" cy="77857"/>
            </a:xfrm>
            <a:custGeom>
              <a:avLst/>
              <a:gdLst/>
              <a:ahLst/>
              <a:cxnLst/>
              <a:rect l="l" t="t" r="r" b="b"/>
              <a:pathLst>
                <a:path w="6357135" h="330278">
                  <a:moveTo>
                    <a:pt x="0" y="330278"/>
                  </a:moveTo>
                  <a:lnTo>
                    <a:pt x="6357135" y="330278"/>
                  </a:lnTo>
                  <a:lnTo>
                    <a:pt x="6357135" y="0"/>
                  </a:lnTo>
                  <a:lnTo>
                    <a:pt x="0" y="0"/>
                  </a:lnTo>
                  <a:lnTo>
                    <a:pt x="0" y="330278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t="-1145859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15"/>
            <p:cNvSpPr/>
            <p:nvPr/>
          </p:nvSpPr>
          <p:spPr>
            <a:xfrm>
              <a:off x="8679820" y="644962"/>
              <a:ext cx="152400" cy="171273"/>
            </a:xfrm>
            <a:custGeom>
              <a:avLst/>
              <a:gdLst/>
              <a:ahLst/>
              <a:cxnLst/>
              <a:rect l="l" t="t" r="r" b="b"/>
              <a:pathLst>
                <a:path w="166080" h="158191">
                  <a:moveTo>
                    <a:pt x="0" y="0"/>
                  </a:moveTo>
                  <a:lnTo>
                    <a:pt x="166080" y="0"/>
                  </a:lnTo>
                  <a:lnTo>
                    <a:pt x="166080" y="158192"/>
                  </a:lnTo>
                  <a:lnTo>
                    <a:pt x="0" y="158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16"/>
            <p:cNvSpPr/>
            <p:nvPr/>
          </p:nvSpPr>
          <p:spPr>
            <a:xfrm rot="20903183" flipV="1">
              <a:off x="5601851" y="897814"/>
              <a:ext cx="3230613" cy="110477"/>
            </a:xfrm>
            <a:custGeom>
              <a:avLst/>
              <a:gdLst/>
              <a:ahLst/>
              <a:cxnLst/>
              <a:rect l="l" t="t" r="r" b="b"/>
              <a:pathLst>
                <a:path w="3368198" h="73488">
                  <a:moveTo>
                    <a:pt x="0" y="0"/>
                  </a:moveTo>
                  <a:lnTo>
                    <a:pt x="3368199" y="0"/>
                  </a:lnTo>
                  <a:lnTo>
                    <a:pt x="3368199" y="73488"/>
                  </a:lnTo>
                  <a:lnTo>
                    <a:pt x="0" y="73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17"/>
            <p:cNvSpPr/>
            <p:nvPr/>
          </p:nvSpPr>
          <p:spPr>
            <a:xfrm rot="729759">
              <a:off x="8730713" y="909670"/>
              <a:ext cx="2998863" cy="114826"/>
            </a:xfrm>
            <a:custGeom>
              <a:avLst/>
              <a:gdLst/>
              <a:ahLst/>
              <a:cxnLst/>
              <a:rect l="l" t="t" r="r" b="b"/>
              <a:pathLst>
                <a:path w="3368198" h="73488">
                  <a:moveTo>
                    <a:pt x="0" y="0"/>
                  </a:moveTo>
                  <a:lnTo>
                    <a:pt x="3368199" y="0"/>
                  </a:lnTo>
                  <a:lnTo>
                    <a:pt x="3368199" y="73488"/>
                  </a:lnTo>
                  <a:lnTo>
                    <a:pt x="0" y="73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34" name="Bạn ơi (2) (mp3cut.net)">
            <a:hlinkClick r:id="" action="ppaction://media"/>
            <a:extLst>
              <a:ext uri="{FF2B5EF4-FFF2-40B4-BE49-F238E27FC236}">
                <a16:creationId xmlns:a16="http://schemas.microsoft.com/office/drawing/2014/main" id="{379A2BAA-9B04-7797-C769-B501719A3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5406" y="5709332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3A4F1E-32B4-D44A-7C85-CB436F5CBC3A}"/>
                  </a:ext>
                </a:extLst>
              </p:cNvPr>
              <p:cNvSpPr txBox="1"/>
              <p:nvPr/>
            </p:nvSpPr>
            <p:spPr>
              <a:xfrm>
                <a:off x="5186734" y="3654072"/>
                <a:ext cx="540506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Neue Montreal"/>
                  </a:rPr>
                  <a:t>-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Neue Montreal"/>
                  </a:rPr>
                  <a:t>Nếu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Neue Montre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thì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3A4F1E-32B4-D44A-7C85-CB436F5C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734" y="3654072"/>
                <a:ext cx="5405067" cy="583750"/>
              </a:xfrm>
              <a:prstGeom prst="rect">
                <a:avLst/>
              </a:prstGeom>
              <a:blipFill>
                <a:blip r:embed="rId20"/>
                <a:stretch>
                  <a:fillRect l="-2368" t="-2083" b="-2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9464D919-D378-E0D1-C301-CAB1A10C0440}"/>
              </a:ext>
            </a:extLst>
          </p:cNvPr>
          <p:cNvSpPr txBox="1"/>
          <p:nvPr/>
        </p:nvSpPr>
        <p:spPr>
          <a:xfrm>
            <a:off x="5186735" y="1528755"/>
            <a:ext cx="6132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- V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ới hai số thực a và b bất kì, ta luôn có </a:t>
            </a:r>
            <a:endParaRPr lang="en-US" sz="2800" b="0" i="0" dirty="0">
              <a:solidFill>
                <a:schemeClr val="bg1"/>
              </a:solidFill>
              <a:effectLst/>
              <a:latin typeface="Neue Montreal"/>
            </a:endParaRPr>
          </a:p>
          <a:p>
            <a:pPr algn="ctr"/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a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= b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hoặc a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&lt; b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hoặc a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&gt; b.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3F93C2-AF3B-3E69-3676-CE125D59C573}"/>
              </a:ext>
            </a:extLst>
          </p:cNvPr>
          <p:cNvSpPr txBox="1"/>
          <p:nvPr/>
        </p:nvSpPr>
        <p:spPr>
          <a:xfrm>
            <a:off x="5141636" y="2599116"/>
            <a:ext cx="61328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- Cho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3 số thực a, b, c. Nếu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a &lt; b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 và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b &lt; c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eue Montreal"/>
              </a:rPr>
              <a:t>thì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eue Montreal"/>
              </a:rPr>
              <a:t>a &lt; c.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8BCA6A-E083-9493-B9ED-238ABEFE330D}"/>
                  </a:ext>
                </a:extLst>
              </p:cNvPr>
              <p:cNvSpPr txBox="1"/>
              <p:nvPr/>
            </p:nvSpPr>
            <p:spPr>
              <a:xfrm>
                <a:off x="5186734" y="3654072"/>
                <a:ext cx="540506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Neue Montreal"/>
                  </a:rPr>
                  <a:t>-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Neue Montreal"/>
                  </a:rPr>
                  <a:t>Nếu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Neue Montre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thì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8BCA6A-E083-9493-B9ED-238ABEFE3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734" y="3654072"/>
                <a:ext cx="5405067" cy="583750"/>
              </a:xfrm>
              <a:prstGeom prst="rect">
                <a:avLst/>
              </a:prstGeom>
              <a:blipFill>
                <a:blip r:embed="rId20"/>
                <a:stretch>
                  <a:fillRect l="-2368" t="-2083" b="-2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1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mph" presetSubtype="1" autoRev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37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37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7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12" dur="6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6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grpId="0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16" dur="12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2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2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autoRev="1" nodeType="withEffect">
                                  <p:stCondLst>
                                    <p:cond delay="34300"/>
                                  </p:stCondLst>
                                  <p:childTnLst>
                                    <p:set>
                                      <p:cBhvr>
                                        <p:cTn id="20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1" grpId="0" nodeType="withEffect">
                                  <p:stCondLst>
                                    <p:cond delay="40600"/>
                                  </p:stCondLst>
                                  <p:childTnLst>
                                    <p:set>
                                      <p:cBhvr>
                                        <p:cTn id="24" dur="6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6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1" grpId="0" nodeType="withEffect">
                                  <p:stCondLst>
                                    <p:cond delay="47300"/>
                                  </p:stCondLst>
                                  <p:childTnLst>
                                    <p:set>
                                      <p:cBhvr>
                                        <p:cTn id="28" dur="76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76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76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0" grpId="0"/>
      <p:bldP spid="35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99441-4FFE-9048-3A04-30AD6EC89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B23FA6-3891-3C91-DBE0-D11743FE5F30}"/>
                  </a:ext>
                </a:extLst>
              </p:cNvPr>
              <p:cNvSpPr txBox="1"/>
              <p:nvPr/>
            </p:nvSpPr>
            <p:spPr>
              <a:xfrm>
                <a:off x="704177" y="936936"/>
                <a:ext cx="10130587" cy="90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0,5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 1,41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1,41421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…&lt;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B23FA6-3891-3C91-DBE0-D11743FE5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77" y="936936"/>
                <a:ext cx="10130587" cy="907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6EF9AB3-3736-9B4A-AFEE-5782D7986926}"/>
              </a:ext>
            </a:extLst>
          </p:cNvPr>
          <p:cNvGrpSpPr/>
          <p:nvPr/>
        </p:nvGrpSpPr>
        <p:grpSpPr>
          <a:xfrm>
            <a:off x="1007204" y="3526212"/>
            <a:ext cx="10177590" cy="236075"/>
            <a:chOff x="933254" y="4221625"/>
            <a:chExt cx="10177590" cy="23607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8FB0779-53AC-E187-9107-537ACA965ADF}"/>
                </a:ext>
              </a:extLst>
            </p:cNvPr>
            <p:cNvCxnSpPr>
              <a:cxnSpLocks/>
            </p:cNvCxnSpPr>
            <p:nvPr/>
          </p:nvCxnSpPr>
          <p:spPr>
            <a:xfrm>
              <a:off x="933254" y="4336144"/>
              <a:ext cx="1017759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C4A9FFB-FAA0-9F6F-218D-5CF43C3DA436}"/>
                </a:ext>
              </a:extLst>
            </p:cNvPr>
            <p:cNvCxnSpPr>
              <a:cxnSpLocks/>
            </p:cNvCxnSpPr>
            <p:nvPr/>
          </p:nvCxnSpPr>
          <p:spPr>
            <a:xfrm>
              <a:off x="2220061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EC320F-D5A7-4192-9368-02B75121BDA9}"/>
                </a:ext>
              </a:extLst>
            </p:cNvPr>
            <p:cNvCxnSpPr>
              <a:cxnSpLocks/>
            </p:cNvCxnSpPr>
            <p:nvPr/>
          </p:nvCxnSpPr>
          <p:spPr>
            <a:xfrm>
              <a:off x="3217011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471B1D-5FD6-606A-FA82-1B13BC52E390}"/>
                </a:ext>
              </a:extLst>
            </p:cNvPr>
            <p:cNvCxnSpPr>
              <a:cxnSpLocks/>
            </p:cNvCxnSpPr>
            <p:nvPr/>
          </p:nvCxnSpPr>
          <p:spPr>
            <a:xfrm>
              <a:off x="3217011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5FB265-2AB1-1F90-D5F7-4E05D4E5DCAE}"/>
                </a:ext>
              </a:extLst>
            </p:cNvPr>
            <p:cNvCxnSpPr>
              <a:cxnSpLocks/>
            </p:cNvCxnSpPr>
            <p:nvPr/>
          </p:nvCxnSpPr>
          <p:spPr>
            <a:xfrm>
              <a:off x="4213961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A4E768-2303-3145-2F71-699DE28CC938}"/>
                </a:ext>
              </a:extLst>
            </p:cNvPr>
            <p:cNvCxnSpPr>
              <a:cxnSpLocks/>
            </p:cNvCxnSpPr>
            <p:nvPr/>
          </p:nvCxnSpPr>
          <p:spPr>
            <a:xfrm>
              <a:off x="4213961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7ECF-78F7-CABE-DBB2-E5DA3F0A8B1B}"/>
                </a:ext>
              </a:extLst>
            </p:cNvPr>
            <p:cNvCxnSpPr>
              <a:cxnSpLocks/>
            </p:cNvCxnSpPr>
            <p:nvPr/>
          </p:nvCxnSpPr>
          <p:spPr>
            <a:xfrm>
              <a:off x="5210911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15A43F-04E7-792D-1D2F-340E161832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7861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EA8EB2-6C2F-1692-AC20-75E01797A079}"/>
                </a:ext>
              </a:extLst>
            </p:cNvPr>
            <p:cNvCxnSpPr>
              <a:cxnSpLocks/>
            </p:cNvCxnSpPr>
            <p:nvPr/>
          </p:nvCxnSpPr>
          <p:spPr>
            <a:xfrm>
              <a:off x="6209170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8CAD84-A54F-6BEE-7D01-AC0256915F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6120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A9AD77-11FA-5B22-9445-4CB4AD1A3A3D}"/>
                </a:ext>
              </a:extLst>
            </p:cNvPr>
            <p:cNvCxnSpPr>
              <a:cxnSpLocks/>
            </p:cNvCxnSpPr>
            <p:nvPr/>
          </p:nvCxnSpPr>
          <p:spPr>
            <a:xfrm>
              <a:off x="8203070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D9919C-057C-9C6E-2160-A318FB01BA5F}"/>
                </a:ext>
              </a:extLst>
            </p:cNvPr>
            <p:cNvCxnSpPr>
              <a:cxnSpLocks/>
            </p:cNvCxnSpPr>
            <p:nvPr/>
          </p:nvCxnSpPr>
          <p:spPr>
            <a:xfrm>
              <a:off x="9200020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55580F-DED8-CCA4-68BF-EBF2E7AA7736}"/>
                </a:ext>
              </a:extLst>
            </p:cNvPr>
            <p:cNvCxnSpPr>
              <a:cxnSpLocks/>
            </p:cNvCxnSpPr>
            <p:nvPr/>
          </p:nvCxnSpPr>
          <p:spPr>
            <a:xfrm>
              <a:off x="10196970" y="4229667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21103C-1555-1801-BEF0-8C804575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31818" y="4221625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9EE334-4A30-C98A-9153-44D6133F9940}"/>
                </a:ext>
              </a:extLst>
            </p:cNvPr>
            <p:cNvCxnSpPr>
              <a:cxnSpLocks/>
            </p:cNvCxnSpPr>
            <p:nvPr/>
          </p:nvCxnSpPr>
          <p:spPr>
            <a:xfrm>
              <a:off x="2228768" y="4221625"/>
              <a:ext cx="0" cy="22803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85554D-12D1-5F05-1305-35D459E25E6B}"/>
              </a:ext>
            </a:extLst>
          </p:cNvPr>
          <p:cNvSpPr txBox="1"/>
          <p:nvPr/>
        </p:nvSpPr>
        <p:spPr>
          <a:xfrm>
            <a:off x="3016139" y="3583471"/>
            <a:ext cx="5389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lang="vi-VN" sz="5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4C3F27-E15E-D823-C913-95BC09CE810C}"/>
                  </a:ext>
                </a:extLst>
              </p:cNvPr>
              <p:cNvSpPr txBox="1"/>
              <p:nvPr/>
            </p:nvSpPr>
            <p:spPr>
              <a:xfrm>
                <a:off x="980373" y="3121806"/>
                <a:ext cx="4338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4C3F27-E15E-D823-C913-95BC09CE8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73" y="3121806"/>
                <a:ext cx="433861" cy="461665"/>
              </a:xfrm>
              <a:prstGeom prst="rect">
                <a:avLst/>
              </a:prstGeom>
              <a:blipFill>
                <a:blip r:embed="rId4"/>
                <a:stretch>
                  <a:fillRect r="-366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35E762-4CCC-396A-F658-299BA0652F8F}"/>
                  </a:ext>
                </a:extLst>
              </p:cNvPr>
              <p:cNvSpPr txBox="1"/>
              <p:nvPr/>
            </p:nvSpPr>
            <p:spPr>
              <a:xfrm>
                <a:off x="2407331" y="3149844"/>
                <a:ext cx="7046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35E762-4CCC-396A-F658-299BA0652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331" y="3149844"/>
                <a:ext cx="704649" cy="461665"/>
              </a:xfrm>
              <a:prstGeom prst="rect">
                <a:avLst/>
              </a:prstGeom>
              <a:blipFill>
                <a:blip r:embed="rId5"/>
                <a:stretch>
                  <a:fillRect r="-182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A485EB-FF7C-9FAD-6467-C703DA50CEC2}"/>
                  </a:ext>
                </a:extLst>
              </p:cNvPr>
              <p:cNvSpPr txBox="1"/>
              <p:nvPr/>
            </p:nvSpPr>
            <p:spPr>
              <a:xfrm>
                <a:off x="4078269" y="3108194"/>
                <a:ext cx="7046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1,41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A485EB-FF7C-9FAD-6467-C703DA50C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69" y="3108194"/>
                <a:ext cx="704647" cy="461665"/>
              </a:xfrm>
              <a:prstGeom prst="rect">
                <a:avLst/>
              </a:prstGeom>
              <a:blipFill>
                <a:blip r:embed="rId6"/>
                <a:stretch>
                  <a:fillRect l="-1724" r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483D82-FE5A-92A2-2EFE-74459D8C0765}"/>
                  </a:ext>
                </a:extLst>
              </p:cNvPr>
              <p:cNvSpPr txBox="1"/>
              <p:nvPr/>
            </p:nvSpPr>
            <p:spPr>
              <a:xfrm>
                <a:off x="4348414" y="3839098"/>
                <a:ext cx="18022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1,41421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483D82-FE5A-92A2-2EFE-74459D8C0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14" y="3839098"/>
                <a:ext cx="180223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E5DF45-1FDF-7501-E233-67E74E572011}"/>
                  </a:ext>
                </a:extLst>
              </p:cNvPr>
              <p:cNvSpPr txBox="1"/>
              <p:nvPr/>
            </p:nvSpPr>
            <p:spPr>
              <a:xfrm>
                <a:off x="5417148" y="2712540"/>
                <a:ext cx="704646" cy="79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E5DF45-1FDF-7501-E233-67E74E572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148" y="2712540"/>
                <a:ext cx="704646" cy="791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1EE806-1C1E-9BA4-E10D-D149AEEBB5C8}"/>
                  </a:ext>
                </a:extLst>
              </p:cNvPr>
              <p:cNvSpPr txBox="1"/>
              <p:nvPr/>
            </p:nvSpPr>
            <p:spPr>
              <a:xfrm>
                <a:off x="10053989" y="3153713"/>
                <a:ext cx="4338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1EE806-1C1E-9BA4-E10D-D149AEEB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989" y="3153713"/>
                <a:ext cx="43386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D6B5D0A-2358-54B2-578F-13759795F5E1}"/>
              </a:ext>
            </a:extLst>
          </p:cNvPr>
          <p:cNvSpPr txBox="1"/>
          <p:nvPr/>
        </p:nvSpPr>
        <p:spPr>
          <a:xfrm>
            <a:off x="1126262" y="2891698"/>
            <a:ext cx="34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8D2A9C-711C-7D89-F80D-29CF493C5BC9}"/>
              </a:ext>
            </a:extLst>
          </p:cNvPr>
          <p:cNvSpPr txBox="1"/>
          <p:nvPr/>
        </p:nvSpPr>
        <p:spPr>
          <a:xfrm>
            <a:off x="2589576" y="2891697"/>
            <a:ext cx="34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76E207-2065-E06D-7BB0-B8446C26F2F5}"/>
              </a:ext>
            </a:extLst>
          </p:cNvPr>
          <p:cNvSpPr txBox="1"/>
          <p:nvPr/>
        </p:nvSpPr>
        <p:spPr>
          <a:xfrm>
            <a:off x="4476007" y="2891696"/>
            <a:ext cx="34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6C4D30-F65D-3FA1-3B5D-BA61333BBC24}"/>
              </a:ext>
            </a:extLst>
          </p:cNvPr>
          <p:cNvSpPr txBox="1"/>
          <p:nvPr/>
        </p:nvSpPr>
        <p:spPr>
          <a:xfrm>
            <a:off x="4583153" y="2888708"/>
            <a:ext cx="34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D6AE06-050A-474B-3DDE-3E7825759144}"/>
              </a:ext>
            </a:extLst>
          </p:cNvPr>
          <p:cNvSpPr txBox="1"/>
          <p:nvPr/>
        </p:nvSpPr>
        <p:spPr>
          <a:xfrm>
            <a:off x="5618996" y="2884302"/>
            <a:ext cx="34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0B1BBF-ECBB-222D-CE55-5E4F2F0C9DED}"/>
              </a:ext>
            </a:extLst>
          </p:cNvPr>
          <p:cNvSpPr txBox="1"/>
          <p:nvPr/>
        </p:nvSpPr>
        <p:spPr>
          <a:xfrm>
            <a:off x="10086413" y="2894073"/>
            <a:ext cx="34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id="{A0273ED0-048A-76C5-2BF5-ED23F8C6A9A3}"/>
              </a:ext>
            </a:extLst>
          </p:cNvPr>
          <p:cNvSpPr/>
          <p:nvPr/>
        </p:nvSpPr>
        <p:spPr>
          <a:xfrm rot="16200000">
            <a:off x="1741636" y="3275449"/>
            <a:ext cx="392511" cy="2669148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B0653B71-7CDB-035F-501F-3547D3867913}"/>
              </a:ext>
            </a:extLst>
          </p:cNvPr>
          <p:cNvSpPr/>
          <p:nvPr/>
        </p:nvSpPr>
        <p:spPr>
          <a:xfrm rot="16200000">
            <a:off x="6876940" y="811067"/>
            <a:ext cx="425393" cy="7634342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D67014-4F2F-148A-CA67-A1E791A155EB}"/>
              </a:ext>
            </a:extLst>
          </p:cNvPr>
          <p:cNvSpPr txBox="1"/>
          <p:nvPr/>
        </p:nvSpPr>
        <p:spPr>
          <a:xfrm>
            <a:off x="1296341" y="4806279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âm</a:t>
            </a:r>
            <a:endParaRPr lang="vi-VN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B38EAB-80F4-4F39-4515-2137B6962080}"/>
              </a:ext>
            </a:extLst>
          </p:cNvPr>
          <p:cNvSpPr txBox="1"/>
          <p:nvPr/>
        </p:nvSpPr>
        <p:spPr>
          <a:xfrm>
            <a:off x="6392787" y="4820858"/>
            <a:ext cx="206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dương</a:t>
            </a:r>
            <a:endParaRPr lang="vi-VN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7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5EFE5CD-1A5D-1230-CA1E-2A4B13862459}"/>
              </a:ext>
            </a:extLst>
          </p:cNvPr>
          <p:cNvSpPr txBox="1"/>
          <p:nvPr/>
        </p:nvSpPr>
        <p:spPr>
          <a:xfrm>
            <a:off x="2739114" y="1618557"/>
            <a:ext cx="671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F37A692-BE53-FE00-0D59-271EF4482767}"/>
                  </a:ext>
                </a:extLst>
              </p:cNvPr>
              <p:cNvSpPr txBox="1"/>
              <p:nvPr/>
            </p:nvSpPr>
            <p:spPr>
              <a:xfrm>
                <a:off x="859877" y="3150018"/>
                <a:ext cx="3851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5,02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F37A692-BE53-FE00-0D59-271EF448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77" y="3150018"/>
                <a:ext cx="3851141" cy="646331"/>
              </a:xfrm>
              <a:prstGeom prst="rect">
                <a:avLst/>
              </a:prstGeom>
              <a:blipFill>
                <a:blip r:embed="rId2"/>
                <a:stretch>
                  <a:fillRect l="-4747" t="-15094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DAC64C-A0F1-6EAA-DB50-391DD21B32C4}"/>
                  </a:ext>
                </a:extLst>
              </p:cNvPr>
              <p:cNvSpPr txBox="1"/>
              <p:nvPr/>
            </p:nvSpPr>
            <p:spPr>
              <a:xfrm>
                <a:off x="847463" y="4400285"/>
                <a:ext cx="5766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c)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0,5</m:t>
                    </m:r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742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0,59653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DAC64C-A0F1-6EAA-DB50-391DD21B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63" y="4400285"/>
                <a:ext cx="5766237" cy="646331"/>
              </a:xfrm>
              <a:prstGeom prst="rect">
                <a:avLst/>
              </a:prstGeom>
              <a:blipFill>
                <a:blip r:embed="rId3"/>
                <a:stretch>
                  <a:fillRect l="-3171" t="-15094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D3628CF-87A1-D935-D293-D1577220D1E0}"/>
                  </a:ext>
                </a:extLst>
              </p:cNvPr>
              <p:cNvSpPr txBox="1"/>
              <p:nvPr/>
            </p:nvSpPr>
            <p:spPr>
              <a:xfrm>
                <a:off x="6955711" y="3112911"/>
                <a:ext cx="47491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b)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3,7</m:t>
                    </m:r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3, 715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D3628CF-87A1-D935-D293-D1577220D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711" y="3112911"/>
                <a:ext cx="4749123" cy="646331"/>
              </a:xfrm>
              <a:prstGeom prst="rect">
                <a:avLst/>
              </a:prstGeom>
              <a:blipFill>
                <a:blip r:embed="rId4"/>
                <a:stretch>
                  <a:fillRect l="-3851" t="-15094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83FF611-5702-DD3C-4762-A5697DC5F9DB}"/>
                  </a:ext>
                </a:extLst>
              </p:cNvPr>
              <p:cNvSpPr txBox="1"/>
              <p:nvPr/>
            </p:nvSpPr>
            <p:spPr>
              <a:xfrm>
                <a:off x="6955711" y="4400285"/>
                <a:ext cx="45296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d)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−1,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&lt;−1,49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83FF611-5702-DD3C-4762-A5697DC5F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711" y="4400285"/>
                <a:ext cx="4529683" cy="646331"/>
              </a:xfrm>
              <a:prstGeom prst="rect">
                <a:avLst/>
              </a:prstGeom>
              <a:blipFill>
                <a:blip r:embed="rId5"/>
                <a:stretch>
                  <a:fillRect l="-4038" t="-15094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24C6EA6-C172-79F7-4F92-8FC4DE0E8300}"/>
              </a:ext>
            </a:extLst>
          </p:cNvPr>
          <p:cNvSpPr/>
          <p:nvPr/>
        </p:nvSpPr>
        <p:spPr>
          <a:xfrm>
            <a:off x="3265918" y="3232742"/>
            <a:ext cx="279095" cy="447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B3A00F4E-A148-478C-8373-69A87C664017}"/>
              </a:ext>
            </a:extLst>
          </p:cNvPr>
          <p:cNvSpPr/>
          <p:nvPr/>
        </p:nvSpPr>
        <p:spPr>
          <a:xfrm>
            <a:off x="8460093" y="3189854"/>
            <a:ext cx="259826" cy="4924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82E1FD5F-E6FE-921F-D46E-6A3037BB8817}"/>
              </a:ext>
            </a:extLst>
          </p:cNvPr>
          <p:cNvSpPr/>
          <p:nvPr/>
        </p:nvSpPr>
        <p:spPr>
          <a:xfrm>
            <a:off x="1971634" y="4477228"/>
            <a:ext cx="271401" cy="4924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E2C41518-0591-FEDA-3B18-A663F255FFE5}"/>
              </a:ext>
            </a:extLst>
          </p:cNvPr>
          <p:cNvSpPr/>
          <p:nvPr/>
        </p:nvSpPr>
        <p:spPr>
          <a:xfrm>
            <a:off x="8745694" y="4439958"/>
            <a:ext cx="256420" cy="4924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D9A5143D-09C5-D11D-3311-857D502A6A60}"/>
              </a:ext>
            </a:extLst>
          </p:cNvPr>
          <p:cNvGrpSpPr/>
          <p:nvPr/>
        </p:nvGrpSpPr>
        <p:grpSpPr>
          <a:xfrm>
            <a:off x="4209732" y="526083"/>
            <a:ext cx="3468415" cy="1026482"/>
            <a:chOff x="0" y="0"/>
            <a:chExt cx="10742501" cy="3119911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1D06C36B-6292-70DB-99FD-B8DA947D748C}"/>
                </a:ext>
              </a:extLst>
            </p:cNvPr>
            <p:cNvSpPr/>
            <p:nvPr/>
          </p:nvSpPr>
          <p:spPr>
            <a:xfrm>
              <a:off x="-19558" y="-6477"/>
              <a:ext cx="10781363" cy="3140231"/>
            </a:xfrm>
            <a:custGeom>
              <a:avLst/>
              <a:gdLst/>
              <a:ahLst/>
              <a:cxnLst/>
              <a:rect l="l" t="t" r="r" b="b"/>
              <a:pathLst>
                <a:path w="10781363" h="3140231">
                  <a:moveTo>
                    <a:pt x="10752661" y="1770819"/>
                  </a:moveTo>
                  <a:cubicBezTo>
                    <a:pt x="10738183" y="1932461"/>
                    <a:pt x="10710624" y="2045364"/>
                    <a:pt x="10666428" y="2149250"/>
                  </a:cubicBezTo>
                  <a:cubicBezTo>
                    <a:pt x="10633789" y="2225831"/>
                    <a:pt x="10588704" y="2297205"/>
                    <a:pt x="10543111" y="2366674"/>
                  </a:cubicBezTo>
                  <a:cubicBezTo>
                    <a:pt x="10443797" y="2518185"/>
                    <a:pt x="10335847" y="2679221"/>
                    <a:pt x="10190559" y="2790346"/>
                  </a:cubicBezTo>
                  <a:cubicBezTo>
                    <a:pt x="10007044" y="2930554"/>
                    <a:pt x="9777809" y="2997991"/>
                    <a:pt x="9552384" y="3032027"/>
                  </a:cubicBezTo>
                  <a:cubicBezTo>
                    <a:pt x="9291018" y="3071524"/>
                    <a:pt x="9026350" y="3068603"/>
                    <a:pt x="8762698" y="3074572"/>
                  </a:cubicBezTo>
                  <a:cubicBezTo>
                    <a:pt x="8492188" y="3080795"/>
                    <a:pt x="8222059" y="3096670"/>
                    <a:pt x="7951930" y="3111275"/>
                  </a:cubicBezTo>
                  <a:cubicBezTo>
                    <a:pt x="2582291" y="3140231"/>
                    <a:pt x="1825117" y="3130833"/>
                    <a:pt x="1292479" y="3060602"/>
                  </a:cubicBezTo>
                  <a:cubicBezTo>
                    <a:pt x="841502" y="3001166"/>
                    <a:pt x="587502" y="2890803"/>
                    <a:pt x="286639" y="2528980"/>
                  </a:cubicBezTo>
                  <a:cubicBezTo>
                    <a:pt x="151130" y="2366039"/>
                    <a:pt x="54610" y="2169570"/>
                    <a:pt x="28702" y="1957988"/>
                  </a:cubicBezTo>
                  <a:cubicBezTo>
                    <a:pt x="0" y="1550346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770819"/>
                  </a:cubicBezTo>
                  <a:close/>
                </a:path>
              </a:pathLst>
            </a:custGeom>
            <a:solidFill>
              <a:srgbClr val="93A4FF"/>
            </a:solidFill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7603E853-C85D-4FE6-D7A4-3FCFD30D1744}"/>
              </a:ext>
            </a:extLst>
          </p:cNvPr>
          <p:cNvSpPr txBox="1"/>
          <p:nvPr/>
        </p:nvSpPr>
        <p:spPr>
          <a:xfrm>
            <a:off x="3233261" y="893562"/>
            <a:ext cx="552973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800" b="1" dirty="0" err="1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Bài</a:t>
            </a:r>
            <a:r>
              <a:rPr lang="en-US" sz="2800" b="1" dirty="0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 </a:t>
            </a:r>
            <a:r>
              <a:rPr lang="en-US" sz="2800" b="1" dirty="0" err="1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tập</a:t>
            </a:r>
            <a:r>
              <a:rPr lang="en-US" sz="2800" b="1" dirty="0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E6935B-9B6A-EAAC-7C87-26607814B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07" y="2916793"/>
            <a:ext cx="572620" cy="57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BB4F2-7C33-B8F6-B752-C6F8FA538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930" y="2746538"/>
            <a:ext cx="572620" cy="57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8E9C1-8CF3-1E6D-F76A-FD223DAE0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5" y="4050278"/>
            <a:ext cx="572620" cy="57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7667B9-8D49-B82E-62B4-BF5CC4418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084" y="4169616"/>
            <a:ext cx="572620" cy="577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0D134AC-A681-0DE2-B8C0-8F582CB831F6}"/>
              </a:ext>
            </a:extLst>
          </p:cNvPr>
          <p:cNvGrpSpPr/>
          <p:nvPr/>
        </p:nvGrpSpPr>
        <p:grpSpPr>
          <a:xfrm>
            <a:off x="1884353" y="2843863"/>
            <a:ext cx="1501644" cy="447684"/>
            <a:chOff x="6856127" y="1525792"/>
            <a:chExt cx="2210116" cy="342900"/>
          </a:xfrm>
        </p:grpSpPr>
        <p:sp>
          <p:nvSpPr>
            <p:cNvPr id="10" name="Line 18">
              <a:extLst>
                <a:ext uri="{FF2B5EF4-FFF2-40B4-BE49-F238E27FC236}">
                  <a16:creationId xmlns:a16="http://schemas.microsoft.com/office/drawing/2014/main" id="{75CF8671-D94A-ABE6-930F-D6010EE7D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1B1517BC-64C0-D29A-788E-81C38A596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EC9EF1BB-1896-7AC9-51E2-D2FC2A8BB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43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553D3-2A59-93FB-C496-EE82789BB69D}"/>
              </a:ext>
            </a:extLst>
          </p:cNvPr>
          <p:cNvGrpSpPr/>
          <p:nvPr/>
        </p:nvGrpSpPr>
        <p:grpSpPr>
          <a:xfrm>
            <a:off x="8590006" y="2715395"/>
            <a:ext cx="2112053" cy="447684"/>
            <a:chOff x="6856127" y="1525792"/>
            <a:chExt cx="2210116" cy="342900"/>
          </a:xfrm>
        </p:grpSpPr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EBB8E4F3-B344-D739-292A-33A045392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76E3E677-960F-BF68-20A8-592456704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205D2E40-9FD6-5EDE-F3E8-A0DE3D6B8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43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EF13CF-A04E-72E4-81D9-B68D36DD2514}"/>
              </a:ext>
            </a:extLst>
          </p:cNvPr>
          <p:cNvGrpSpPr/>
          <p:nvPr/>
        </p:nvGrpSpPr>
        <p:grpSpPr>
          <a:xfrm>
            <a:off x="2079923" y="4010857"/>
            <a:ext cx="2631095" cy="447684"/>
            <a:chOff x="6856127" y="1525792"/>
            <a:chExt cx="2210116" cy="342900"/>
          </a:xfrm>
        </p:grpSpPr>
        <p:sp>
          <p:nvSpPr>
            <p:cNvPr id="31" name="Line 18">
              <a:extLst>
                <a:ext uri="{FF2B5EF4-FFF2-40B4-BE49-F238E27FC236}">
                  <a16:creationId xmlns:a16="http://schemas.microsoft.com/office/drawing/2014/main" id="{D1866B11-03C1-AB61-F10A-444F649CA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32" name="Line 20">
              <a:extLst>
                <a:ext uri="{FF2B5EF4-FFF2-40B4-BE49-F238E27FC236}">
                  <a16:creationId xmlns:a16="http://schemas.microsoft.com/office/drawing/2014/main" id="{BBD9A73E-54FD-8D99-6544-75A6B1EDA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01E1B7DB-1A66-C647-49BA-E3560005C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43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94FD82-F6BA-1CEA-ADCF-554A11DBC14C}"/>
              </a:ext>
            </a:extLst>
          </p:cNvPr>
          <p:cNvGrpSpPr/>
          <p:nvPr/>
        </p:nvGrpSpPr>
        <p:grpSpPr>
          <a:xfrm>
            <a:off x="8873904" y="4076707"/>
            <a:ext cx="1957010" cy="447684"/>
            <a:chOff x="6856127" y="1525792"/>
            <a:chExt cx="2210116" cy="342900"/>
          </a:xfrm>
        </p:grpSpPr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634669D1-323E-240A-1B4F-01EED5783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36" name="Line 20">
              <a:extLst>
                <a:ext uri="{FF2B5EF4-FFF2-40B4-BE49-F238E27FC236}">
                  <a16:creationId xmlns:a16="http://schemas.microsoft.com/office/drawing/2014/main" id="{1579BDA4-AA91-657A-8070-7BF288708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37" name="Line 21">
              <a:extLst>
                <a:ext uri="{FF2B5EF4-FFF2-40B4-BE49-F238E27FC236}">
                  <a16:creationId xmlns:a16="http://schemas.microsoft.com/office/drawing/2014/main" id="{689ED79B-1BF4-B3AC-581C-159C2B04E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43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7284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5F52-B48F-F7A2-99B3-F45D174B9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F4432D82-7D54-3039-13FC-183DA301414B}"/>
                  </a:ext>
                </a:extLst>
              </p:cNvPr>
              <p:cNvSpPr txBox="1"/>
              <p:nvPr/>
            </p:nvSpPr>
            <p:spPr>
              <a:xfrm>
                <a:off x="1321805" y="1710686"/>
                <a:ext cx="9768689" cy="8944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33"/>
                  </a:lnSpc>
                </a:pPr>
                <a:r>
                  <a:rPr lang="en-US" sz="36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So </a:t>
                </a:r>
                <a:r>
                  <a:rPr lang="en-US" sz="36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sánh</a:t>
                </a:r>
                <a:endParaRPr lang="en-US" sz="36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  <a:p>
                <a:pPr algn="ctr">
                  <a:lnSpc>
                    <a:spcPts val="2333"/>
                  </a:lnSpc>
                </a:pPr>
                <a:endParaRPr lang="en-US" sz="28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  <a:p>
                <a:pPr>
                  <a:lnSpc>
                    <a:spcPts val="2333"/>
                  </a:lnSpc>
                </a:pP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a) -5,768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và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-5,776	  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  <m:t>7</m:t>
                        </m:r>
                      </m:e>
                    </m:rad>
                    <m:r>
                      <a:rPr lang="en-US" sz="2800" i="1">
                        <a:solidFill>
                          <a:srgbClr val="27262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sap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        c)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Asap"/>
                        <a:cs typeface="Times New Roman" panose="02020603050405020304" pitchFamily="18" charset="0"/>
                        <a:sym typeface="Asap"/>
                      </a:rPr>
                      <m:t>1,(81)</m:t>
                    </m:r>
                  </m:oMath>
                </a14:m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và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 -1,812</a:t>
                </a:r>
              </a:p>
            </p:txBody>
          </p:sp>
        </mc:Choice>
        <mc:Fallback xmlns="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F4432D82-7D54-3039-13FC-183DA3014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05" y="1710686"/>
                <a:ext cx="9768689" cy="894476"/>
              </a:xfrm>
              <a:prstGeom prst="rect">
                <a:avLst/>
              </a:prstGeom>
              <a:blipFill>
                <a:blip r:embed="rId2"/>
                <a:stretch>
                  <a:fillRect l="-2247" t="-41096" b="-239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1">
            <a:extLst>
              <a:ext uri="{FF2B5EF4-FFF2-40B4-BE49-F238E27FC236}">
                <a16:creationId xmlns:a16="http://schemas.microsoft.com/office/drawing/2014/main" id="{70E58770-20A2-2313-AB2A-ECF364CB1501}"/>
              </a:ext>
            </a:extLst>
          </p:cNvPr>
          <p:cNvSpPr txBox="1"/>
          <p:nvPr/>
        </p:nvSpPr>
        <p:spPr>
          <a:xfrm>
            <a:off x="3255516" y="3342643"/>
            <a:ext cx="552973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800" b="1" dirty="0" err="1">
                <a:solidFill>
                  <a:srgbClr val="272626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Giải</a:t>
            </a:r>
            <a:endParaRPr lang="en-US" sz="2800" b="1" dirty="0">
              <a:solidFill>
                <a:srgbClr val="272626"/>
              </a:solidFill>
              <a:latin typeface="Times New Roman" panose="02020603050405020304" pitchFamily="18" charset="0"/>
              <a:ea typeface="Asap"/>
              <a:cs typeface="Times New Roman" panose="02020603050405020304" pitchFamily="18" charset="0"/>
              <a:sym typeface="Asap"/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3FC94A5-2D02-5CFF-8408-85C9C00A66EC}"/>
              </a:ext>
            </a:extLst>
          </p:cNvPr>
          <p:cNvGrpSpPr/>
          <p:nvPr/>
        </p:nvGrpSpPr>
        <p:grpSpPr>
          <a:xfrm>
            <a:off x="4485199" y="390393"/>
            <a:ext cx="3221484" cy="927100"/>
            <a:chOff x="0" y="0"/>
            <a:chExt cx="10742501" cy="3119911"/>
          </a:xfrm>
        </p:grpSpPr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347A6A99-C1AE-1639-8058-38D86447A5C2}"/>
                </a:ext>
              </a:extLst>
            </p:cNvPr>
            <p:cNvSpPr/>
            <p:nvPr/>
          </p:nvSpPr>
          <p:spPr>
            <a:xfrm>
              <a:off x="-19558" y="-6477"/>
              <a:ext cx="10781363" cy="3140231"/>
            </a:xfrm>
            <a:custGeom>
              <a:avLst/>
              <a:gdLst/>
              <a:ahLst/>
              <a:cxnLst/>
              <a:rect l="l" t="t" r="r" b="b"/>
              <a:pathLst>
                <a:path w="10781363" h="3140231">
                  <a:moveTo>
                    <a:pt x="10752661" y="1770819"/>
                  </a:moveTo>
                  <a:cubicBezTo>
                    <a:pt x="10738183" y="1932461"/>
                    <a:pt x="10710624" y="2045364"/>
                    <a:pt x="10666428" y="2149250"/>
                  </a:cubicBezTo>
                  <a:cubicBezTo>
                    <a:pt x="10633789" y="2225831"/>
                    <a:pt x="10588704" y="2297205"/>
                    <a:pt x="10543111" y="2366674"/>
                  </a:cubicBezTo>
                  <a:cubicBezTo>
                    <a:pt x="10443797" y="2518185"/>
                    <a:pt x="10335847" y="2679221"/>
                    <a:pt x="10190559" y="2790346"/>
                  </a:cubicBezTo>
                  <a:cubicBezTo>
                    <a:pt x="10007044" y="2930554"/>
                    <a:pt x="9777809" y="2997991"/>
                    <a:pt x="9552384" y="3032027"/>
                  </a:cubicBezTo>
                  <a:cubicBezTo>
                    <a:pt x="9291018" y="3071524"/>
                    <a:pt x="9026350" y="3068603"/>
                    <a:pt x="8762698" y="3074572"/>
                  </a:cubicBezTo>
                  <a:cubicBezTo>
                    <a:pt x="8492188" y="3080795"/>
                    <a:pt x="8222059" y="3096670"/>
                    <a:pt x="7951930" y="3111275"/>
                  </a:cubicBezTo>
                  <a:cubicBezTo>
                    <a:pt x="2582291" y="3140231"/>
                    <a:pt x="1825117" y="3130833"/>
                    <a:pt x="1292479" y="3060602"/>
                  </a:cubicBezTo>
                  <a:cubicBezTo>
                    <a:pt x="841502" y="3001166"/>
                    <a:pt x="587502" y="2890803"/>
                    <a:pt x="286639" y="2528980"/>
                  </a:cubicBezTo>
                  <a:cubicBezTo>
                    <a:pt x="151130" y="2366039"/>
                    <a:pt x="54610" y="2169570"/>
                    <a:pt x="28702" y="1957988"/>
                  </a:cubicBezTo>
                  <a:cubicBezTo>
                    <a:pt x="0" y="1550346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770819"/>
                  </a:cubicBezTo>
                  <a:close/>
                </a:path>
              </a:pathLst>
            </a:custGeom>
            <a:solidFill>
              <a:srgbClr val="A1B674"/>
            </a:solidFill>
          </p:spPr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90D9DEF9-106B-50E3-49FD-6BB69679D5B1}"/>
              </a:ext>
            </a:extLst>
          </p:cNvPr>
          <p:cNvSpPr txBox="1"/>
          <p:nvPr/>
        </p:nvSpPr>
        <p:spPr>
          <a:xfrm>
            <a:off x="3331072" y="740411"/>
            <a:ext cx="552973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800" b="1" dirty="0" err="1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Bài</a:t>
            </a:r>
            <a:r>
              <a:rPr lang="en-US" sz="2800" b="1" dirty="0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 </a:t>
            </a:r>
            <a:r>
              <a:rPr lang="en-US" sz="2800" b="1" dirty="0" err="1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tập</a:t>
            </a:r>
            <a:r>
              <a:rPr lang="en-US" sz="2800" b="1" dirty="0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FCF42-3B40-BFF4-C497-4ADED89329FD}"/>
              </a:ext>
            </a:extLst>
          </p:cNvPr>
          <p:cNvSpPr txBox="1"/>
          <p:nvPr/>
        </p:nvSpPr>
        <p:spPr>
          <a:xfrm>
            <a:off x="3331072" y="4020743"/>
            <a:ext cx="4221932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33"/>
              </a:lnSpc>
            </a:pPr>
            <a:r>
              <a:rPr lang="en-US" sz="3000" dirty="0">
                <a:solidFill>
                  <a:srgbClr val="272626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a) -5,768 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&gt;</a:t>
            </a:r>
            <a:r>
              <a:rPr lang="en-US" sz="3000" dirty="0">
                <a:solidFill>
                  <a:srgbClr val="272626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  -5,776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9ABA8-1CB4-0FEA-232B-E4EA83A73301}"/>
              </a:ext>
            </a:extLst>
          </p:cNvPr>
          <p:cNvSpPr txBox="1"/>
          <p:nvPr/>
        </p:nvSpPr>
        <p:spPr>
          <a:xfrm>
            <a:off x="3331072" y="5051021"/>
            <a:ext cx="59674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272626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c) 1,(81) = 1,8181…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&gt;</a:t>
            </a:r>
            <a:r>
              <a:rPr lang="en-US" sz="3000" dirty="0">
                <a:solidFill>
                  <a:srgbClr val="272626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  -1,812</a:t>
            </a:r>
            <a:endParaRPr lang="vi-V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4836C7-BD0D-E6AE-33D4-9A95E23882B7}"/>
                  </a:ext>
                </a:extLst>
              </p:cNvPr>
              <p:cNvSpPr txBox="1"/>
              <p:nvPr/>
            </p:nvSpPr>
            <p:spPr>
              <a:xfrm>
                <a:off x="3331072" y="4419086"/>
                <a:ext cx="6097508" cy="597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  <m:t>7</m:t>
                        </m:r>
                      </m:e>
                    </m:rad>
                    <m:r>
                      <a:rPr lang="en-US" sz="3000" i="1">
                        <a:solidFill>
                          <a:srgbClr val="27262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sap"/>
                      </a:rPr>
                      <m:t> </m:t>
                    </m:r>
                  </m:oMath>
                </a14:m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&lt;</a:t>
                </a:r>
                <a:r>
                  <a:rPr lang="en-US" sz="30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  <m:t>8</m:t>
                        </m:r>
                      </m:e>
                    </m:rad>
                  </m:oMath>
                </a14:m>
                <a:endParaRPr lang="vi-VN" sz="3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4836C7-BD0D-E6AE-33D4-9A95E238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072" y="4419086"/>
                <a:ext cx="6097508" cy="597471"/>
              </a:xfrm>
              <a:prstGeom prst="rect">
                <a:avLst/>
              </a:prstGeom>
              <a:blipFill>
                <a:blip r:embed="rId3"/>
                <a:stretch>
                  <a:fillRect l="-2298" t="-5102" b="-31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3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3DCCDE85-04BB-25D7-D21D-03A309DB9C28}"/>
                  </a:ext>
                </a:extLst>
              </p:cNvPr>
              <p:cNvSpPr txBox="1"/>
              <p:nvPr/>
            </p:nvSpPr>
            <p:spPr>
              <a:xfrm>
                <a:off x="2193719" y="1740163"/>
                <a:ext cx="7653335" cy="88485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33"/>
                  </a:lnSpc>
                </a:pP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Sắp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xếp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các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số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dưới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đây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theo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thứ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tự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giảm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dần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:</a:t>
                </a:r>
              </a:p>
              <a:p>
                <a:pPr algn="ctr">
                  <a:lnSpc>
                    <a:spcPts val="2333"/>
                  </a:lnSpc>
                </a:pPr>
                <a:endParaRPr lang="en-US" sz="28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  <a:p>
                <a:pPr algn="ctr">
                  <a:lnSpc>
                    <a:spcPts val="2333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1,371…;  2,065;  2,056…;  −0,078…;  1,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3DCCDE85-04BB-25D7-D21D-03A309DB9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719" y="1740163"/>
                <a:ext cx="7653335" cy="884858"/>
              </a:xfrm>
              <a:prstGeom prst="rect">
                <a:avLst/>
              </a:prstGeom>
              <a:blipFill>
                <a:blip r:embed="rId2"/>
                <a:stretch>
                  <a:fillRect t="-26027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1">
            <a:extLst>
              <a:ext uri="{FF2B5EF4-FFF2-40B4-BE49-F238E27FC236}">
                <a16:creationId xmlns:a16="http://schemas.microsoft.com/office/drawing/2014/main" id="{31600C2F-DD41-1D53-80A9-FB81A9739EC5}"/>
              </a:ext>
            </a:extLst>
          </p:cNvPr>
          <p:cNvSpPr txBox="1"/>
          <p:nvPr/>
        </p:nvSpPr>
        <p:spPr>
          <a:xfrm>
            <a:off x="3255516" y="3342643"/>
            <a:ext cx="552973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800" b="1" dirty="0" err="1">
                <a:solidFill>
                  <a:srgbClr val="272626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Giải</a:t>
            </a:r>
            <a:endParaRPr lang="en-US" sz="2800" b="1" dirty="0">
              <a:solidFill>
                <a:srgbClr val="272626"/>
              </a:solidFill>
              <a:latin typeface="Times New Roman" panose="02020603050405020304" pitchFamily="18" charset="0"/>
              <a:ea typeface="Asap"/>
              <a:cs typeface="Times New Roman" panose="02020603050405020304" pitchFamily="18" charset="0"/>
              <a:sym typeface="Asap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789E9AB1-0293-4B68-8819-5542247D1369}"/>
                  </a:ext>
                </a:extLst>
              </p:cNvPr>
              <p:cNvSpPr txBox="1"/>
              <p:nvPr/>
            </p:nvSpPr>
            <p:spPr>
              <a:xfrm>
                <a:off x="2193719" y="3938027"/>
                <a:ext cx="7653335" cy="5899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33"/>
                  </a:lnSpc>
                </a:pPr>
                <a:endParaRPr lang="en-US" sz="28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  <a:p>
                <a:pPr algn="ctr">
                  <a:lnSpc>
                    <a:spcPts val="2333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2,065;  2,056;  1,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1,371…;  −0,078…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789E9AB1-0293-4B68-8819-5542247D1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719" y="3938027"/>
                <a:ext cx="7653335" cy="589905"/>
              </a:xfrm>
              <a:prstGeom prst="rect">
                <a:avLst/>
              </a:prstGeom>
              <a:blipFill>
                <a:blip r:embed="rId3"/>
                <a:stretch>
                  <a:fillRect b="-113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3">
            <a:extLst>
              <a:ext uri="{FF2B5EF4-FFF2-40B4-BE49-F238E27FC236}">
                <a16:creationId xmlns:a16="http://schemas.microsoft.com/office/drawing/2014/main" id="{F810C5B6-90CF-9109-8074-08A7EF5A84C4}"/>
              </a:ext>
            </a:extLst>
          </p:cNvPr>
          <p:cNvGrpSpPr/>
          <p:nvPr/>
        </p:nvGrpSpPr>
        <p:grpSpPr>
          <a:xfrm>
            <a:off x="4507210" y="444008"/>
            <a:ext cx="3151988" cy="891940"/>
            <a:chOff x="-62999" y="-6476"/>
            <a:chExt cx="10781365" cy="255943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E585FE45-ACC8-FB1C-2ED5-47D11A8A6418}"/>
                </a:ext>
              </a:extLst>
            </p:cNvPr>
            <p:cNvSpPr/>
            <p:nvPr/>
          </p:nvSpPr>
          <p:spPr>
            <a:xfrm>
              <a:off x="-62999" y="-6476"/>
              <a:ext cx="10781365" cy="2559430"/>
            </a:xfrm>
            <a:custGeom>
              <a:avLst/>
              <a:gdLst/>
              <a:ahLst/>
              <a:cxnLst/>
              <a:rect l="l" t="t" r="r" b="b"/>
              <a:pathLst>
                <a:path w="10781363" h="2559431">
                  <a:moveTo>
                    <a:pt x="10752661" y="1279017"/>
                  </a:moveTo>
                  <a:cubicBezTo>
                    <a:pt x="10738183" y="1351661"/>
                    <a:pt x="10710624" y="1464564"/>
                    <a:pt x="10666428" y="1568450"/>
                  </a:cubicBezTo>
                  <a:cubicBezTo>
                    <a:pt x="10633789" y="1645031"/>
                    <a:pt x="10588704" y="1716405"/>
                    <a:pt x="10543111" y="1785874"/>
                  </a:cubicBezTo>
                  <a:cubicBezTo>
                    <a:pt x="10443797" y="1937385"/>
                    <a:pt x="10335847" y="2098421"/>
                    <a:pt x="10190559" y="2209546"/>
                  </a:cubicBezTo>
                  <a:cubicBezTo>
                    <a:pt x="10007044" y="2349754"/>
                    <a:pt x="9777809" y="2417191"/>
                    <a:pt x="9552384" y="2451227"/>
                  </a:cubicBezTo>
                  <a:cubicBezTo>
                    <a:pt x="9291018" y="2490724"/>
                    <a:pt x="9026350" y="2487803"/>
                    <a:pt x="8762698" y="2493772"/>
                  </a:cubicBezTo>
                  <a:cubicBezTo>
                    <a:pt x="8492188" y="2499995"/>
                    <a:pt x="8222059" y="2515870"/>
                    <a:pt x="7951930" y="2530475"/>
                  </a:cubicBezTo>
                  <a:cubicBezTo>
                    <a:pt x="2582291" y="2559431"/>
                    <a:pt x="1825117" y="2550033"/>
                    <a:pt x="1292479" y="2479802"/>
                  </a:cubicBezTo>
                  <a:cubicBezTo>
                    <a:pt x="841502" y="2420366"/>
                    <a:pt x="587502" y="2310003"/>
                    <a:pt x="286639" y="1948180"/>
                  </a:cubicBezTo>
                  <a:cubicBezTo>
                    <a:pt x="151130" y="1785239"/>
                    <a:pt x="54610" y="1588770"/>
                    <a:pt x="28702" y="1377188"/>
                  </a:cubicBezTo>
                  <a:cubicBezTo>
                    <a:pt x="0" y="1279017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279017"/>
                  </a:cubicBezTo>
                  <a:close/>
                </a:path>
              </a:pathLst>
            </a:custGeom>
            <a:solidFill>
              <a:srgbClr val="89A9DF"/>
            </a:solidFill>
          </p:spPr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327121F4-B474-6EAB-E1B4-9DBF73FA3384}"/>
              </a:ext>
            </a:extLst>
          </p:cNvPr>
          <p:cNvSpPr txBox="1"/>
          <p:nvPr/>
        </p:nvSpPr>
        <p:spPr>
          <a:xfrm>
            <a:off x="3331072" y="740411"/>
            <a:ext cx="552973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800" b="1" dirty="0" err="1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Bài</a:t>
            </a:r>
            <a:r>
              <a:rPr lang="en-US" sz="2800" b="1" dirty="0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 </a:t>
            </a:r>
            <a:r>
              <a:rPr lang="en-US" sz="2800" b="1" dirty="0" err="1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tập</a:t>
            </a:r>
            <a:r>
              <a:rPr lang="en-US" sz="2800" b="1" dirty="0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759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2"/>
              <p:cNvSpPr txBox="1"/>
              <p:nvPr/>
            </p:nvSpPr>
            <p:spPr>
              <a:xfrm>
                <a:off x="2113873" y="1703218"/>
                <a:ext cx="7653335" cy="11798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33"/>
                  </a:lnSpc>
                </a:pP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Sắp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xếp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các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số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theo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thứ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tự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tăng</a:t>
                </a:r>
                <a:r>
                  <a:rPr lang="en-US" sz="28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</a:t>
                </a:r>
                <a:r>
                  <a:rPr lang="en-US" sz="2800" dirty="0" err="1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dần</a:t>
                </a:r>
                <a:endParaRPr lang="en-US" sz="28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  <a:p>
                <a:pPr algn="ctr">
                  <a:lnSpc>
                    <a:spcPts val="2333"/>
                  </a:lnSpc>
                </a:pPr>
                <a:endParaRPr lang="en-US" sz="28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  <a:p>
                <a:pPr algn="ctr">
                  <a:lnSpc>
                    <a:spcPts val="2333"/>
                  </a:lnSpc>
                </a:pPr>
                <a:endParaRPr lang="en-US" sz="28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  <a:p>
                <a:pPr algn="ctr">
                  <a:lnSpc>
                    <a:spcPts val="2333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72626"/>
                          </a:solidFill>
                          <a:latin typeface="Cambria Math" panose="02040503050406030204" pitchFamily="18" charset="0"/>
                          <a:ea typeface="Asap"/>
                          <a:cs typeface="Asap"/>
                          <a:sym typeface="Asap"/>
                        </a:rPr>
                        <m:t>1;    −3,25;  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sym typeface="Asap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sym typeface="Asap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sym typeface="Asap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272626"/>
                          </a:solidFill>
                          <a:latin typeface="Cambria Math" panose="02040503050406030204" pitchFamily="18" charset="0"/>
                          <a:sym typeface="Asap"/>
                        </a:rPr>
                        <m:t>;</m:t>
                      </m:r>
                      <m:r>
                        <a:rPr lang="en-US" sz="2800" i="1">
                          <a:solidFill>
                            <a:srgbClr val="272626"/>
                          </a:solidFill>
                          <a:latin typeface="Cambria Math" panose="02040503050406030204" pitchFamily="18" charset="0"/>
                          <a:ea typeface="Asap"/>
                          <a:cs typeface="Asap"/>
                          <a:sym typeface="Asap"/>
                        </a:rPr>
                        <m:t>   </m:t>
                      </m:r>
                      <m:rad>
                        <m:radPr>
                          <m:degHide m:val="on"/>
                          <m:ctrlPr>
                            <a:rPr lang="en-US" sz="2800" i="1" dirty="0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sap"/>
                            </a:rPr>
                          </m:ctrlPr>
                        </m:radPr>
                        <m:deg/>
                        <m:e>
                          <m:r>
                            <a:rPr lang="en-US" sz="2800" i="1" dirty="0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sap"/>
                            </a:rPr>
                            <m:t>2</m:t>
                          </m:r>
                        </m:e>
                      </m:rad>
                      <m:r>
                        <a:rPr lang="en-US" sz="2800">
                          <a:solidFill>
                            <a:srgbClr val="272626"/>
                          </a:solidFill>
                          <a:latin typeface="Cambria Math" panose="02040503050406030204" pitchFamily="18" charset="0"/>
                          <a:sym typeface="Asap"/>
                        </a:rPr>
                        <m:t> ;</m:t>
                      </m:r>
                      <m:r>
                        <a:rPr lang="en-US" sz="2800" i="1">
                          <a:solidFill>
                            <a:srgbClr val="272626"/>
                          </a:solidFill>
                          <a:latin typeface="Cambria Math" panose="02040503050406030204" pitchFamily="18" charset="0"/>
                          <a:ea typeface="Asap"/>
                          <a:cs typeface="Asap"/>
                          <a:sym typeface="Asap"/>
                        </a:rPr>
                        <m:t>−3,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ea typeface="Asap"/>
                              <a:cs typeface="Asap"/>
                              <a:sym typeface="Asap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ea typeface="Asap"/>
                              <a:cs typeface="Asap"/>
                              <a:sym typeface="Asap"/>
                            </a:rPr>
                            <m:t>24</m:t>
                          </m:r>
                        </m:e>
                      </m:d>
                      <m:r>
                        <a:rPr lang="en-US" sz="2800">
                          <a:solidFill>
                            <a:srgbClr val="272626"/>
                          </a:solidFill>
                          <a:latin typeface="Cambria Math" panose="02040503050406030204" pitchFamily="18" charset="0"/>
                          <a:sym typeface="Asap"/>
                        </a:rPr>
                        <m:t>;</m:t>
                      </m:r>
                      <m:r>
                        <a:rPr lang="en-US" sz="2800" b="0" i="0" smtClean="0">
                          <a:solidFill>
                            <a:srgbClr val="272626"/>
                          </a:solidFill>
                          <a:latin typeface="Cambria Math" panose="02040503050406030204" pitchFamily="18" charset="0"/>
                          <a:sym typeface="Asap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sym typeface="Asap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272626"/>
                              </a:solidFill>
                              <a:latin typeface="Cambria Math" panose="02040503050406030204" pitchFamily="18" charset="0"/>
                              <a:sym typeface="Asap"/>
                            </a:rPr>
                            <m:t>15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</p:txBody>
          </p:sp>
        </mc:Choice>
        <mc:Fallback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73" y="1703218"/>
                <a:ext cx="7653335" cy="1179810"/>
              </a:xfrm>
              <a:prstGeom prst="rect">
                <a:avLst/>
              </a:prstGeom>
              <a:blipFill>
                <a:blip r:embed="rId2"/>
                <a:stretch>
                  <a:fillRect t="-19588" b="-195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6">
            <a:extLst>
              <a:ext uri="{FF2B5EF4-FFF2-40B4-BE49-F238E27FC236}">
                <a16:creationId xmlns:a16="http://schemas.microsoft.com/office/drawing/2014/main" id="{750278D0-F318-D3AE-6371-4D950DD0BEAB}"/>
              </a:ext>
            </a:extLst>
          </p:cNvPr>
          <p:cNvGrpSpPr/>
          <p:nvPr/>
        </p:nvGrpSpPr>
        <p:grpSpPr>
          <a:xfrm>
            <a:off x="4295794" y="454482"/>
            <a:ext cx="3600294" cy="956577"/>
            <a:chOff x="0" y="0"/>
            <a:chExt cx="10742501" cy="3119911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6C7444A-DA65-B3E5-2112-A7A54BAFA08E}"/>
                </a:ext>
              </a:extLst>
            </p:cNvPr>
            <p:cNvSpPr/>
            <p:nvPr/>
          </p:nvSpPr>
          <p:spPr>
            <a:xfrm>
              <a:off x="-19558" y="-6477"/>
              <a:ext cx="10781363" cy="3140231"/>
            </a:xfrm>
            <a:custGeom>
              <a:avLst/>
              <a:gdLst/>
              <a:ahLst/>
              <a:cxnLst/>
              <a:rect l="l" t="t" r="r" b="b"/>
              <a:pathLst>
                <a:path w="10781363" h="3140231">
                  <a:moveTo>
                    <a:pt x="10752661" y="1770819"/>
                  </a:moveTo>
                  <a:cubicBezTo>
                    <a:pt x="10738183" y="1932461"/>
                    <a:pt x="10710624" y="2045364"/>
                    <a:pt x="10666428" y="2149250"/>
                  </a:cubicBezTo>
                  <a:cubicBezTo>
                    <a:pt x="10633789" y="2225831"/>
                    <a:pt x="10588704" y="2297205"/>
                    <a:pt x="10543111" y="2366674"/>
                  </a:cubicBezTo>
                  <a:cubicBezTo>
                    <a:pt x="10443797" y="2518185"/>
                    <a:pt x="10335847" y="2679221"/>
                    <a:pt x="10190559" y="2790346"/>
                  </a:cubicBezTo>
                  <a:cubicBezTo>
                    <a:pt x="10007044" y="2930554"/>
                    <a:pt x="9777809" y="2997991"/>
                    <a:pt x="9552384" y="3032027"/>
                  </a:cubicBezTo>
                  <a:cubicBezTo>
                    <a:pt x="9291018" y="3071524"/>
                    <a:pt x="9026350" y="3068603"/>
                    <a:pt x="8762698" y="3074572"/>
                  </a:cubicBezTo>
                  <a:cubicBezTo>
                    <a:pt x="8492188" y="3080795"/>
                    <a:pt x="8222059" y="3096670"/>
                    <a:pt x="7951930" y="3111275"/>
                  </a:cubicBezTo>
                  <a:cubicBezTo>
                    <a:pt x="2582291" y="3140231"/>
                    <a:pt x="1825117" y="3130833"/>
                    <a:pt x="1292479" y="3060602"/>
                  </a:cubicBezTo>
                  <a:cubicBezTo>
                    <a:pt x="841502" y="3001166"/>
                    <a:pt x="587502" y="2890803"/>
                    <a:pt x="286639" y="2528980"/>
                  </a:cubicBezTo>
                  <a:cubicBezTo>
                    <a:pt x="151130" y="2366039"/>
                    <a:pt x="54610" y="2169570"/>
                    <a:pt x="28702" y="1957988"/>
                  </a:cubicBezTo>
                  <a:cubicBezTo>
                    <a:pt x="0" y="1550346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770819"/>
                  </a:cubicBezTo>
                  <a:close/>
                </a:path>
              </a:pathLst>
            </a:custGeom>
            <a:solidFill>
              <a:srgbClr val="FF9A7A"/>
            </a:solidFill>
          </p:spPr>
        </p:sp>
      </p:grpSp>
      <p:sp>
        <p:nvSpPr>
          <p:cNvPr id="18" name="TextBox 11"/>
          <p:cNvSpPr txBox="1"/>
          <p:nvPr/>
        </p:nvSpPr>
        <p:spPr>
          <a:xfrm>
            <a:off x="3331072" y="740411"/>
            <a:ext cx="552973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800" b="1" dirty="0" err="1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Bài</a:t>
            </a:r>
            <a:r>
              <a:rPr lang="en-US" sz="2800" b="1" dirty="0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 </a:t>
            </a:r>
            <a:r>
              <a:rPr lang="en-US" sz="2800" b="1" dirty="0" err="1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tập</a:t>
            </a:r>
            <a:r>
              <a:rPr lang="en-US" sz="2800" b="1" dirty="0">
                <a:solidFill>
                  <a:srgbClr val="272626"/>
                </a:solidFill>
                <a:latin typeface="Comic Sans MS" panose="030F0702030302020204" pitchFamily="66" charset="0"/>
                <a:ea typeface="Asap"/>
                <a:cs typeface="Asap"/>
                <a:sym typeface="Asap"/>
              </a:rPr>
              <a:t> 4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ED5AD0A-3C13-91C8-63A6-F2FE98938C80}"/>
              </a:ext>
            </a:extLst>
          </p:cNvPr>
          <p:cNvSpPr txBox="1"/>
          <p:nvPr/>
        </p:nvSpPr>
        <p:spPr>
          <a:xfrm>
            <a:off x="3255516" y="3342643"/>
            <a:ext cx="552973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800" b="1" dirty="0" err="1">
                <a:solidFill>
                  <a:srgbClr val="272626"/>
                </a:solidFill>
                <a:latin typeface="Times New Roman" panose="02020603050405020304" pitchFamily="18" charset="0"/>
                <a:ea typeface="Asap"/>
                <a:cs typeface="Times New Roman" panose="02020603050405020304" pitchFamily="18" charset="0"/>
                <a:sym typeface="Asap"/>
              </a:rPr>
              <a:t>Giải</a:t>
            </a:r>
            <a:endParaRPr lang="en-US" sz="2800" b="1" dirty="0">
              <a:solidFill>
                <a:srgbClr val="272626"/>
              </a:solidFill>
              <a:latin typeface="Times New Roman" panose="02020603050405020304" pitchFamily="18" charset="0"/>
              <a:ea typeface="Asap"/>
              <a:cs typeface="Times New Roman" panose="02020603050405020304" pitchFamily="18" charset="0"/>
              <a:sym typeface="Asap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221EF5-E17C-7AA0-C353-0A4C6D4009FF}"/>
                  </a:ext>
                </a:extLst>
              </p:cNvPr>
              <p:cNvSpPr txBox="1"/>
              <p:nvPr/>
            </p:nvSpPr>
            <p:spPr>
              <a:xfrm>
                <a:off x="2301276" y="4078337"/>
                <a:ext cx="7438218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333"/>
                  </a:lnSpc>
                </a:pPr>
                <a:endParaRPr lang="en-US" sz="30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  <a:p>
                <a:pPr algn="ctr">
                  <a:lnSpc>
                    <a:spcPts val="2333"/>
                  </a:lnSpc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Asap"/>
                        <a:cs typeface="Asap"/>
                        <a:sym typeface="Asap"/>
                      </a:rPr>
                      <m:t>−3,25; </m:t>
                    </m:r>
                    <m:r>
                      <a:rPr lang="en-US" sz="3000" b="0" i="1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sym typeface="Asap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sym typeface="Asap"/>
                      </a:rPr>
                      <m:t> </m:t>
                    </m:r>
                    <m:r>
                      <a:rPr lang="en-US" sz="3000" i="1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Asap"/>
                        <a:cs typeface="Asap"/>
                        <a:sym typeface="Asap"/>
                      </a:rPr>
                      <m:t>−3,</m:t>
                    </m:r>
                    <m:d>
                      <m:dPr>
                        <m:ctrlP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ea typeface="Asap"/>
                            <a:cs typeface="Asap"/>
                            <a:sym typeface="Asap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ea typeface="Asap"/>
                            <a:cs typeface="Asap"/>
                            <a:sym typeface="Asap"/>
                          </a:rPr>
                          <m:t>24</m:t>
                        </m:r>
                      </m:e>
                    </m:d>
                    <m:r>
                      <a:rPr lang="en-US" sz="3000">
                        <a:solidFill>
                          <a:srgbClr val="272626"/>
                        </a:solidFill>
                        <a:latin typeface="Cambria Math" panose="02040503050406030204" pitchFamily="18" charset="0"/>
                        <a:sym typeface="Asap"/>
                      </a:rPr>
                      <m:t>;</m:t>
                    </m:r>
                    <m:r>
                      <a:rPr lang="en-US" sz="3000" b="0" i="0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sym typeface="Asap"/>
                      </a:rPr>
                      <m:t> </m:t>
                    </m:r>
                    <m:r>
                      <a:rPr lang="en-US" sz="3000" b="0" i="0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sym typeface="Asap"/>
                      </a:rPr>
                      <m:t>    1;</m:t>
                    </m:r>
                  </m:oMath>
                </a14:m>
                <a:r>
                  <a:rPr lang="en-US" sz="30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sap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 dirty="0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</m:ctrlPr>
                      </m:radPr>
                      <m:deg/>
                      <m:e>
                        <m:r>
                          <a:rPr lang="en-US" sz="3000" i="1" dirty="0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sap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0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sym typeface="Asap"/>
                      </a:rPr>
                      <m:t>    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sym typeface="Asap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sym typeface="Asap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sz="3000" dirty="0">
                    <a:solidFill>
                      <a:srgbClr val="272626"/>
                    </a:solidFill>
                    <a:latin typeface="Times New Roman" panose="02020603050405020304" pitchFamily="18" charset="0"/>
                    <a:ea typeface="Asap"/>
                    <a:cs typeface="Times New Roman" panose="02020603050405020304" pitchFamily="18" charset="0"/>
                    <a:sym typeface="Asap"/>
                  </a:rPr>
                  <a:t> 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sym typeface="Asap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sym typeface="Asap"/>
                          </a:rPr>
                          <m:t>9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272626"/>
                            </a:solidFill>
                            <a:latin typeface="Cambria Math" panose="02040503050406030204" pitchFamily="18" charset="0"/>
                            <a:sym typeface="Asap"/>
                          </a:rPr>
                          <m:t>2</m:t>
                        </m:r>
                      </m:den>
                    </m:f>
                    <m:r>
                      <a:rPr lang="en-US" sz="3000">
                        <a:solidFill>
                          <a:srgbClr val="272626"/>
                        </a:solidFill>
                        <a:latin typeface="Cambria Math" panose="02040503050406030204" pitchFamily="18" charset="0"/>
                        <a:sym typeface="Asap"/>
                      </a:rPr>
                      <m:t>;</m:t>
                    </m:r>
                    <m:r>
                      <a:rPr lang="en-US" sz="3000" i="1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Asap"/>
                        <a:cs typeface="Asap"/>
                        <a:sym typeface="Asap"/>
                      </a:rPr>
                      <m:t> </m:t>
                    </m:r>
                  </m:oMath>
                </a14:m>
                <a:endParaRPr lang="en-US" sz="3000" dirty="0">
                  <a:solidFill>
                    <a:srgbClr val="27262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221EF5-E17C-7AA0-C353-0A4C6D400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276" y="4078337"/>
                <a:ext cx="7438218" cy="771686"/>
              </a:xfrm>
              <a:prstGeom prst="rect">
                <a:avLst/>
              </a:prstGeom>
              <a:blipFill>
                <a:blip r:embed="rId3"/>
                <a:stretch>
                  <a:fillRect b="-10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93921">
            <a:off x="10697067" y="5100845"/>
            <a:ext cx="2989864" cy="2743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6824" y="630846"/>
            <a:ext cx="10481733" cy="5808053"/>
            <a:chOff x="0" y="0"/>
            <a:chExt cx="18808135" cy="9566119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18815794" cy="9566119"/>
            </a:xfrm>
            <a:custGeom>
              <a:avLst/>
              <a:gdLst/>
              <a:ahLst/>
              <a:cxnLst/>
              <a:rect l="l" t="t" r="r" b="b"/>
              <a:pathLst>
                <a:path w="18815794" h="9566119">
                  <a:moveTo>
                    <a:pt x="18309355" y="9549200"/>
                  </a:moveTo>
                  <a:cubicBezTo>
                    <a:pt x="18309355" y="9549200"/>
                    <a:pt x="18072358" y="9539231"/>
                    <a:pt x="17710219" y="9552675"/>
                  </a:cubicBezTo>
                  <a:cubicBezTo>
                    <a:pt x="17348082" y="9566119"/>
                    <a:pt x="490924" y="9566119"/>
                    <a:pt x="490924" y="9566119"/>
                  </a:cubicBezTo>
                  <a:cubicBezTo>
                    <a:pt x="245502" y="9566119"/>
                    <a:pt x="32509" y="9468851"/>
                    <a:pt x="31032" y="9308737"/>
                  </a:cubicBezTo>
                  <a:cubicBezTo>
                    <a:pt x="31032" y="9308737"/>
                    <a:pt x="0" y="664121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8262806" y="0"/>
                    <a:pt x="18262806" y="0"/>
                  </a:cubicBezTo>
                  <a:cubicBezTo>
                    <a:pt x="18574708" y="0"/>
                    <a:pt x="18808135" y="101069"/>
                    <a:pt x="18800278" y="303616"/>
                  </a:cubicBezTo>
                  <a:cubicBezTo>
                    <a:pt x="18800278" y="303616"/>
                    <a:pt x="18798283" y="6104304"/>
                    <a:pt x="18807038" y="8609150"/>
                  </a:cubicBezTo>
                  <a:cubicBezTo>
                    <a:pt x="18815794" y="8902451"/>
                    <a:pt x="18769246" y="9235523"/>
                    <a:pt x="18769246" y="9235523"/>
                  </a:cubicBezTo>
                  <a:cubicBezTo>
                    <a:pt x="18766280" y="9415548"/>
                    <a:pt x="18554777" y="9549200"/>
                    <a:pt x="18309355" y="9549200"/>
                  </a:cubicBezTo>
                  <a:close/>
                </a:path>
              </a:pathLst>
            </a:custGeom>
            <a:solidFill>
              <a:srgbClr val="FDB5A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19835" y="2234581"/>
            <a:ext cx="10093028" cy="3992573"/>
            <a:chOff x="0" y="0"/>
            <a:chExt cx="18110652" cy="6679572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18118312" cy="6679572"/>
            </a:xfrm>
            <a:custGeom>
              <a:avLst/>
              <a:gdLst/>
              <a:ahLst/>
              <a:cxnLst/>
              <a:rect l="l" t="t" r="r" b="b"/>
              <a:pathLst>
                <a:path w="18118312" h="6679572">
                  <a:moveTo>
                    <a:pt x="17611873" y="6662653"/>
                  </a:moveTo>
                  <a:cubicBezTo>
                    <a:pt x="17611873" y="6662653"/>
                    <a:pt x="17374877" y="6652683"/>
                    <a:pt x="17012738" y="6666128"/>
                  </a:cubicBezTo>
                  <a:cubicBezTo>
                    <a:pt x="16650600" y="6679572"/>
                    <a:pt x="490924" y="6679572"/>
                    <a:pt x="490924" y="6679572"/>
                  </a:cubicBezTo>
                  <a:cubicBezTo>
                    <a:pt x="245502" y="6679572"/>
                    <a:pt x="32509" y="6582304"/>
                    <a:pt x="31032" y="6422190"/>
                  </a:cubicBezTo>
                  <a:cubicBezTo>
                    <a:pt x="31032" y="6422190"/>
                    <a:pt x="0" y="440530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7565324" y="0"/>
                    <a:pt x="17565324" y="0"/>
                  </a:cubicBezTo>
                  <a:cubicBezTo>
                    <a:pt x="17877225" y="0"/>
                    <a:pt x="18110654" y="101069"/>
                    <a:pt x="18102795" y="303616"/>
                  </a:cubicBezTo>
                  <a:cubicBezTo>
                    <a:pt x="18102795" y="303616"/>
                    <a:pt x="18100800" y="4067370"/>
                    <a:pt x="18109556" y="5722603"/>
                  </a:cubicBezTo>
                  <a:cubicBezTo>
                    <a:pt x="18118312" y="6015904"/>
                    <a:pt x="18071763" y="6348976"/>
                    <a:pt x="18071763" y="6348976"/>
                  </a:cubicBezTo>
                  <a:cubicBezTo>
                    <a:pt x="18068799" y="6529001"/>
                    <a:pt x="17857296" y="6662653"/>
                    <a:pt x="17611873" y="6662653"/>
                  </a:cubicBezTo>
                  <a:close/>
                </a:path>
              </a:pathLst>
            </a:custGeom>
            <a:solidFill>
              <a:srgbClr val="FDFE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100000">
            <a:off x="10173629" y="5958588"/>
            <a:ext cx="2665143" cy="20158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058585">
            <a:off x="-1046908" y="-1003661"/>
            <a:ext cx="3239639" cy="293997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49486" y="958969"/>
            <a:ext cx="10093028" cy="990363"/>
            <a:chOff x="0" y="0"/>
            <a:chExt cx="18110652" cy="1777080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18118312" cy="1777080"/>
            </a:xfrm>
            <a:custGeom>
              <a:avLst/>
              <a:gdLst/>
              <a:ahLst/>
              <a:cxnLst/>
              <a:rect l="l" t="t" r="r" b="b"/>
              <a:pathLst>
                <a:path w="18118312" h="1777080">
                  <a:moveTo>
                    <a:pt x="17611873" y="1760162"/>
                  </a:moveTo>
                  <a:cubicBezTo>
                    <a:pt x="17611873" y="1760162"/>
                    <a:pt x="17374877" y="1750192"/>
                    <a:pt x="17012738" y="1763636"/>
                  </a:cubicBezTo>
                  <a:cubicBezTo>
                    <a:pt x="16650600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7565324" y="0"/>
                    <a:pt x="17565324" y="0"/>
                  </a:cubicBezTo>
                  <a:cubicBezTo>
                    <a:pt x="17877225" y="0"/>
                    <a:pt x="18110654" y="101069"/>
                    <a:pt x="18102795" y="303616"/>
                  </a:cubicBezTo>
                  <a:cubicBezTo>
                    <a:pt x="18102795" y="303616"/>
                    <a:pt x="18100800" y="607854"/>
                    <a:pt x="18109556" y="820111"/>
                  </a:cubicBezTo>
                  <a:cubicBezTo>
                    <a:pt x="18118312" y="1113413"/>
                    <a:pt x="18071763" y="1446484"/>
                    <a:pt x="18071763" y="1446484"/>
                  </a:cubicBezTo>
                  <a:cubicBezTo>
                    <a:pt x="18068799" y="1626509"/>
                    <a:pt x="17857296" y="1760162"/>
                    <a:pt x="17611873" y="1760162"/>
                  </a:cubicBezTo>
                  <a:close/>
                </a:path>
              </a:pathLst>
            </a:custGeom>
            <a:solidFill>
              <a:srgbClr val="FDFE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882827">
            <a:off x="-1332572" y="-322109"/>
            <a:ext cx="2665143" cy="20158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6200" y="-106442"/>
            <a:ext cx="1238294" cy="13314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9706" y="5854700"/>
            <a:ext cx="1394839" cy="14435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755132" y="1148857"/>
            <a:ext cx="2385698" cy="518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  <a:spcBef>
                <a:spcPct val="0"/>
              </a:spcBef>
            </a:pPr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26" y="3873501"/>
            <a:ext cx="397874" cy="5728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4437945"/>
            <a:ext cx="265973" cy="3829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16796" y="2513259"/>
            <a:ext cx="209074" cy="3010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2864" y="2814282"/>
            <a:ext cx="403933" cy="581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5864" y="2166458"/>
                <a:ext cx="5531936" cy="209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a) 1,313233….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1,(32)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33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933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9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2,36</m:t>
                    </m:r>
                  </m:oMath>
                </a14:m>
                <a:endParaRPr lang="en-US" sz="29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864" y="2166458"/>
                <a:ext cx="5531936" cy="2092624"/>
              </a:xfrm>
              <a:prstGeom prst="rect">
                <a:avLst/>
              </a:prstGeom>
              <a:blipFill>
                <a:blip r:embed="rId11"/>
                <a:stretch>
                  <a:fillRect l="-2423" b="-7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136FAE4-2252-D748-0076-023F0C619E01}"/>
              </a:ext>
            </a:extLst>
          </p:cNvPr>
          <p:cNvSpPr txBox="1"/>
          <p:nvPr/>
        </p:nvSpPr>
        <p:spPr>
          <a:xfrm>
            <a:off x="5722340" y="3999194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435EA7-A00F-331C-72B4-3C2BCD283A00}"/>
              </a:ext>
            </a:extLst>
          </p:cNvPr>
          <p:cNvSpPr txBox="1"/>
          <p:nvPr/>
        </p:nvSpPr>
        <p:spPr>
          <a:xfrm>
            <a:off x="2792394" y="4483099"/>
            <a:ext cx="7829550" cy="70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1,313233….         1,(32) =1,323232 ……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E72A6E-2588-2A0A-EEC1-A641748617BA}"/>
                  </a:ext>
                </a:extLst>
              </p:cNvPr>
              <p:cNvSpPr txBox="1"/>
              <p:nvPr/>
            </p:nvSpPr>
            <p:spPr>
              <a:xfrm>
                <a:off x="2792394" y="5335837"/>
                <a:ext cx="7829550" cy="602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=2,3606….           2,36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E72A6E-2588-2A0A-EEC1-A64174861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394" y="5335837"/>
                <a:ext cx="7829550" cy="602153"/>
              </a:xfrm>
              <a:prstGeom prst="rect">
                <a:avLst/>
              </a:prstGeom>
              <a:blipFill>
                <a:blip r:embed="rId12"/>
                <a:stretch>
                  <a:fillRect l="-1791" t="-5051" b="-303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4408011-7296-3CBB-51FC-31B2B7816805}"/>
              </a:ext>
            </a:extLst>
          </p:cNvPr>
          <p:cNvSpPr txBox="1"/>
          <p:nvPr/>
        </p:nvSpPr>
        <p:spPr>
          <a:xfrm>
            <a:off x="6127538" y="5333057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A67420-84FD-1871-85D7-AF690F3E1E86}"/>
              </a:ext>
            </a:extLst>
          </p:cNvPr>
          <p:cNvSpPr txBox="1"/>
          <p:nvPr/>
        </p:nvSpPr>
        <p:spPr>
          <a:xfrm>
            <a:off x="5441249" y="4596786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9031979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8" grpId="0"/>
      <p:bldP spid="30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9494" y="1294955"/>
            <a:ext cx="2202312" cy="230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4420" y="2282217"/>
            <a:ext cx="2661291" cy="288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1352" y="196488"/>
            <a:ext cx="5031787" cy="2887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8752" y="783922"/>
            <a:ext cx="3675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dirty="0" err="1">
                <a:latin typeface="Comic Sans MS" panose="030F0702030302020204" pitchFamily="66" charset="0"/>
                <a:ea typeface="Liberation Mono"/>
                <a:cs typeface="Liberation Mono"/>
              </a:rPr>
              <a:t>Tiết</a:t>
            </a:r>
            <a:r>
              <a:rPr lang="en-US" sz="3600" dirty="0">
                <a:latin typeface="Comic Sans MS" panose="030F0702030302020204" pitchFamily="66" charset="0"/>
                <a:ea typeface="Liberation Mono"/>
                <a:cs typeface="Liberation Mono"/>
              </a:rPr>
              <a:t> </a:t>
            </a:r>
            <a:r>
              <a:rPr lang="en-US" sz="3600" dirty="0" err="1">
                <a:latin typeface="Comic Sans MS" panose="030F0702030302020204" pitchFamily="66" charset="0"/>
                <a:ea typeface="Liberation Mono"/>
                <a:cs typeface="Liberation Mono"/>
              </a:rPr>
              <a:t>trước</a:t>
            </a:r>
            <a:r>
              <a:rPr lang="en-US" sz="3600" dirty="0">
                <a:latin typeface="Comic Sans MS" panose="030F0702030302020204" pitchFamily="66" charset="0"/>
                <a:ea typeface="Liberation Mono"/>
                <a:cs typeface="Liberation Mono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3600" dirty="0" err="1">
                <a:latin typeface="Comic Sans MS" panose="030F0702030302020204" pitchFamily="66" charset="0"/>
                <a:ea typeface="Liberation Mono"/>
                <a:cs typeface="Liberation Mono"/>
              </a:rPr>
              <a:t>học</a:t>
            </a:r>
            <a:r>
              <a:rPr lang="en-US" sz="3600" dirty="0">
                <a:latin typeface="Comic Sans MS" panose="030F0702030302020204" pitchFamily="66" charset="0"/>
                <a:ea typeface="Liberation Mono"/>
                <a:cs typeface="Liberation Mono"/>
              </a:rPr>
              <a:t> </a:t>
            </a:r>
            <a:r>
              <a:rPr lang="en-US" sz="3600" dirty="0" err="1">
                <a:latin typeface="Comic Sans MS" panose="030F0702030302020204" pitchFamily="66" charset="0"/>
                <a:ea typeface="Liberation Mono"/>
                <a:cs typeface="Liberation Mono"/>
              </a:rPr>
              <a:t>gì</a:t>
            </a:r>
            <a:r>
              <a:rPr lang="en-US" sz="3600" dirty="0">
                <a:latin typeface="Comic Sans MS" panose="030F0702030302020204" pitchFamily="66" charset="0"/>
                <a:ea typeface="Liberation Mono"/>
                <a:cs typeface="Liberation Mono"/>
              </a:rPr>
              <a:t> </a:t>
            </a:r>
            <a:r>
              <a:rPr lang="en-US" sz="3600" dirty="0" err="1">
                <a:latin typeface="Comic Sans MS" panose="030F0702030302020204" pitchFamily="66" charset="0"/>
                <a:ea typeface="Liberation Mono"/>
                <a:cs typeface="Liberation Mono"/>
              </a:rPr>
              <a:t>ấy</a:t>
            </a:r>
            <a:r>
              <a:rPr lang="en-US" sz="3600" dirty="0">
                <a:latin typeface="Comic Sans MS" panose="030F0702030302020204" pitchFamily="66" charset="0"/>
                <a:ea typeface="Liberation Mono"/>
                <a:cs typeface="Liberation Mono"/>
              </a:rPr>
              <a:t> </a:t>
            </a:r>
            <a:r>
              <a:rPr lang="en-US" sz="3600" dirty="0" err="1">
                <a:latin typeface="Comic Sans MS" panose="030F0702030302020204" pitchFamily="66" charset="0"/>
                <a:ea typeface="Liberation Mono"/>
                <a:cs typeface="Liberation Mono"/>
              </a:rPr>
              <a:t>nhỉ</a:t>
            </a:r>
            <a:r>
              <a:rPr lang="en-US" sz="3600" dirty="0">
                <a:latin typeface="Comic Sans MS" panose="030F0702030302020204" pitchFamily="66" charset="0"/>
                <a:ea typeface="Liberation Mono"/>
                <a:cs typeface="Liberation Mono"/>
              </a:rPr>
              <a:t>?</a:t>
            </a:r>
            <a:endParaRPr lang="en-US" sz="3600" dirty="0">
              <a:effectLst/>
              <a:latin typeface="Comic Sans MS" panose="030F0702030302020204" pitchFamily="66" charset="0"/>
              <a:ea typeface="Liberation Mono"/>
              <a:cs typeface="Liberation Mon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39" y="452675"/>
            <a:ext cx="2071014" cy="1781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145" flipH="1">
            <a:off x="9235242" y="-72559"/>
            <a:ext cx="2300501" cy="120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7146" y="296046"/>
            <a:ext cx="286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b="1" kern="0" dirty="0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1. </a:t>
            </a:r>
            <a:r>
              <a:rPr lang="en-US" b="1" kern="0" dirty="0" err="1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Khái</a:t>
            </a:r>
            <a:r>
              <a:rPr lang="en-US" b="1" kern="0" dirty="0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niệm</a:t>
            </a:r>
            <a:r>
              <a:rPr lang="en-US" b="1" kern="0" dirty="0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b="1" kern="0" dirty="0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thực</a:t>
            </a:r>
            <a:r>
              <a:rPr lang="en-US" b="1" kern="0" dirty="0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b="1" kern="0" dirty="0" err="1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b="1" kern="0" dirty="0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trục</a:t>
            </a:r>
            <a:r>
              <a:rPr lang="en-US" b="1" kern="0" dirty="0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b="1" kern="0" dirty="0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A187">
                    <a:lumMod val="50000"/>
                  </a:srgbClr>
                </a:solidFill>
                <a:latin typeface="Arial"/>
                <a:cs typeface="Arial"/>
                <a:sym typeface="Arial"/>
              </a:rPr>
              <a:t>thực</a:t>
            </a:r>
            <a:endParaRPr lang="en-US" b="1" kern="0" dirty="0">
              <a:solidFill>
                <a:srgbClr val="FFA187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41" y="2571684"/>
            <a:ext cx="5031787" cy="50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903C8AC8-DC82-CF20-B547-5EB9199D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6919">
            <a:off x="-1153240" y="-1749601"/>
            <a:ext cx="3342039" cy="2648566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5CF32B26-8718-D8A3-C4D4-766EF3F7D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3697" y="4448445"/>
            <a:ext cx="333210" cy="333210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6D07A4F0-20E9-9B96-D407-0F7E3AE0BD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03863" y="586578"/>
            <a:ext cx="398397" cy="398397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D9582A2F-693E-5521-9FC7-4947552D9F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100000">
            <a:off x="4456658" y="6321272"/>
            <a:ext cx="319587" cy="319587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B10C7AAC-42A8-75B3-252F-10E3561D55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417658">
            <a:off x="10801898" y="4667213"/>
            <a:ext cx="602327" cy="228884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BE1742E8-47FE-5240-D218-A4B9646DCE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99766">
            <a:off x="1085031" y="715962"/>
            <a:ext cx="567266" cy="185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396771-66CC-1DF6-FAD8-59E289D975E4}"/>
                  </a:ext>
                </a:extLst>
              </p:cNvPr>
              <p:cNvSpPr txBox="1"/>
              <p:nvPr/>
            </p:nvSpPr>
            <p:spPr>
              <a:xfrm>
                <a:off x="6668070" y="3137783"/>
                <a:ext cx="24413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396771-66CC-1DF6-FAD8-59E289D97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70" y="3137783"/>
                <a:ext cx="2441309" cy="707886"/>
              </a:xfrm>
              <a:prstGeom prst="rect">
                <a:avLst/>
              </a:prstGeom>
              <a:blipFill>
                <a:blip r:embed="rId14"/>
                <a:stretch>
                  <a:fillRect l="-900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964858-6A37-D97F-44BD-BDAFE7220358}"/>
                  </a:ext>
                </a:extLst>
              </p:cNvPr>
              <p:cNvSpPr txBox="1"/>
              <p:nvPr/>
            </p:nvSpPr>
            <p:spPr>
              <a:xfrm>
                <a:off x="6649667" y="4073769"/>
                <a:ext cx="24637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964858-6A37-D97F-44BD-BDAFE7220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67" y="4073769"/>
                <a:ext cx="2463751" cy="707886"/>
              </a:xfrm>
              <a:prstGeom prst="rect">
                <a:avLst/>
              </a:prstGeom>
              <a:blipFill>
                <a:blip r:embed="rId15"/>
                <a:stretch>
                  <a:fillRect l="-891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282347-5D4D-3206-46C0-285C5DFDE5DA}"/>
                  </a:ext>
                </a:extLst>
              </p:cNvPr>
              <p:cNvSpPr txBox="1"/>
              <p:nvPr/>
            </p:nvSpPr>
            <p:spPr>
              <a:xfrm>
                <a:off x="2530727" y="3164653"/>
                <a:ext cx="20277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𝕀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282347-5D4D-3206-46C0-285C5DFDE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27" y="3164653"/>
                <a:ext cx="2027735" cy="707886"/>
              </a:xfrm>
              <a:prstGeom prst="rect">
                <a:avLst/>
              </a:prstGeom>
              <a:blipFill>
                <a:blip r:embed="rId16"/>
                <a:stretch>
                  <a:fillRect l="-1051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123FDB-B966-0DE2-E766-24BE7319CFF6}"/>
                  </a:ext>
                </a:extLst>
              </p:cNvPr>
              <p:cNvSpPr txBox="1"/>
              <p:nvPr/>
            </p:nvSpPr>
            <p:spPr>
              <a:xfrm>
                <a:off x="2530727" y="4100639"/>
                <a:ext cx="32369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1,(41)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123FDB-B966-0DE2-E766-24BE7319C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27" y="4100639"/>
                <a:ext cx="3236912" cy="707886"/>
              </a:xfrm>
              <a:prstGeom prst="rect">
                <a:avLst/>
              </a:prstGeom>
              <a:blipFill>
                <a:blip r:embed="rId17"/>
                <a:stretch>
                  <a:fillRect l="-659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6">
            <a:extLst>
              <a:ext uri="{FF2B5EF4-FFF2-40B4-BE49-F238E27FC236}">
                <a16:creationId xmlns:a16="http://schemas.microsoft.com/office/drawing/2014/main" id="{D9612CE4-26DF-3D56-3697-1EDC6281D276}"/>
              </a:ext>
            </a:extLst>
          </p:cNvPr>
          <p:cNvGrpSpPr/>
          <p:nvPr/>
        </p:nvGrpSpPr>
        <p:grpSpPr>
          <a:xfrm>
            <a:off x="2772985" y="823049"/>
            <a:ext cx="5989308" cy="1485036"/>
            <a:chOff x="0" y="0"/>
            <a:chExt cx="10742501" cy="3119911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7C7D44-6649-3E35-FF58-F0FEA33E80A7}"/>
                </a:ext>
              </a:extLst>
            </p:cNvPr>
            <p:cNvSpPr/>
            <p:nvPr/>
          </p:nvSpPr>
          <p:spPr>
            <a:xfrm>
              <a:off x="-19558" y="-6477"/>
              <a:ext cx="10781363" cy="3140231"/>
            </a:xfrm>
            <a:custGeom>
              <a:avLst/>
              <a:gdLst/>
              <a:ahLst/>
              <a:cxnLst/>
              <a:rect l="l" t="t" r="r" b="b"/>
              <a:pathLst>
                <a:path w="10781363" h="3140231">
                  <a:moveTo>
                    <a:pt x="10752661" y="1770819"/>
                  </a:moveTo>
                  <a:cubicBezTo>
                    <a:pt x="10738183" y="1932461"/>
                    <a:pt x="10710624" y="2045364"/>
                    <a:pt x="10666428" y="2149250"/>
                  </a:cubicBezTo>
                  <a:cubicBezTo>
                    <a:pt x="10633789" y="2225831"/>
                    <a:pt x="10588704" y="2297205"/>
                    <a:pt x="10543111" y="2366674"/>
                  </a:cubicBezTo>
                  <a:cubicBezTo>
                    <a:pt x="10443797" y="2518185"/>
                    <a:pt x="10335847" y="2679221"/>
                    <a:pt x="10190559" y="2790346"/>
                  </a:cubicBezTo>
                  <a:cubicBezTo>
                    <a:pt x="10007044" y="2930554"/>
                    <a:pt x="9777809" y="2997991"/>
                    <a:pt x="9552384" y="3032027"/>
                  </a:cubicBezTo>
                  <a:cubicBezTo>
                    <a:pt x="9291018" y="3071524"/>
                    <a:pt x="9026350" y="3068603"/>
                    <a:pt x="8762698" y="3074572"/>
                  </a:cubicBezTo>
                  <a:cubicBezTo>
                    <a:pt x="8492188" y="3080795"/>
                    <a:pt x="8222059" y="3096670"/>
                    <a:pt x="7951930" y="3111275"/>
                  </a:cubicBezTo>
                  <a:cubicBezTo>
                    <a:pt x="2582291" y="3140231"/>
                    <a:pt x="1825117" y="3130833"/>
                    <a:pt x="1292479" y="3060602"/>
                  </a:cubicBezTo>
                  <a:cubicBezTo>
                    <a:pt x="841502" y="3001166"/>
                    <a:pt x="587502" y="2890803"/>
                    <a:pt x="286639" y="2528980"/>
                  </a:cubicBezTo>
                  <a:cubicBezTo>
                    <a:pt x="151130" y="2366039"/>
                    <a:pt x="54610" y="2169570"/>
                    <a:pt x="28702" y="1957988"/>
                  </a:cubicBezTo>
                  <a:cubicBezTo>
                    <a:pt x="0" y="1550346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770819"/>
                  </a:cubicBezTo>
                  <a:close/>
                </a:path>
              </a:pathLst>
            </a:custGeom>
            <a:solidFill>
              <a:srgbClr val="FF9A7A"/>
            </a:solidFill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DCD1E63-151F-D51F-4871-1187BBD388D0}"/>
              </a:ext>
            </a:extLst>
          </p:cNvPr>
          <p:cNvSpPr/>
          <p:nvPr/>
        </p:nvSpPr>
        <p:spPr>
          <a:xfrm>
            <a:off x="3323910" y="1257393"/>
            <a:ext cx="4897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21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7E86-76BD-41CA-3F25-1CB3F033A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B7861586-0160-82ED-1459-339E2F03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6919">
            <a:off x="-1153240" y="-1749601"/>
            <a:ext cx="3342039" cy="264856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B3E9A79-5FE7-E4F1-4521-298BC6A51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3697" y="4448445"/>
            <a:ext cx="333210" cy="33321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7DA1B09-0D3E-CAAA-FC24-9F00701201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03863" y="586578"/>
            <a:ext cx="398397" cy="398397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3779AC8-9973-E84A-2C96-DCABB2DFF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100000">
            <a:off x="4456658" y="6321272"/>
            <a:ext cx="319587" cy="319587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FA5C2C0-2CBF-4679-C0D1-C199B2D8B1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417658">
            <a:off x="10801898" y="4667213"/>
            <a:ext cx="602327" cy="228884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528915C-8C68-21D3-71A4-2A1FC3A328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99766">
            <a:off x="1085031" y="715962"/>
            <a:ext cx="567266" cy="185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0F46E8-8779-8604-9073-3F19FF69036B}"/>
              </a:ext>
            </a:extLst>
          </p:cNvPr>
          <p:cNvSpPr txBox="1"/>
          <p:nvPr/>
        </p:nvSpPr>
        <p:spPr>
          <a:xfrm>
            <a:off x="3073232" y="3492824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C6B8E3-0768-1017-699B-009F20F0FFED}"/>
              </a:ext>
            </a:extLst>
          </p:cNvPr>
          <p:cNvSpPr txBox="1"/>
          <p:nvPr/>
        </p:nvSpPr>
        <p:spPr>
          <a:xfrm>
            <a:off x="6934855" y="3502219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1,4141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D853B-74ED-6115-9D6D-A9A54449D5AB}"/>
              </a:ext>
            </a:extLst>
          </p:cNvPr>
          <p:cNvSpPr txBox="1"/>
          <p:nvPr/>
        </p:nvSpPr>
        <p:spPr>
          <a:xfrm>
            <a:off x="3073232" y="4615050"/>
            <a:ext cx="286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1,4141….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F751A6-0563-0CF3-616F-2ED4BDFF4347}"/>
              </a:ext>
            </a:extLst>
          </p:cNvPr>
          <p:cNvSpPr txBox="1"/>
          <p:nvPr/>
        </p:nvSpPr>
        <p:spPr>
          <a:xfrm>
            <a:off x="6963548" y="4626514"/>
            <a:ext cx="1946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1,411</a:t>
            </a:r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FFE22CC8-7D75-BADB-F700-A76F40B0D910}"/>
              </a:ext>
            </a:extLst>
          </p:cNvPr>
          <p:cNvGrpSpPr/>
          <p:nvPr/>
        </p:nvGrpSpPr>
        <p:grpSpPr>
          <a:xfrm>
            <a:off x="2240656" y="924827"/>
            <a:ext cx="8071744" cy="1645246"/>
            <a:chOff x="0" y="0"/>
            <a:chExt cx="10742501" cy="3119911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A0CDC2C-8405-9190-6229-B5EA39E49C20}"/>
                </a:ext>
              </a:extLst>
            </p:cNvPr>
            <p:cNvSpPr/>
            <p:nvPr/>
          </p:nvSpPr>
          <p:spPr>
            <a:xfrm>
              <a:off x="-19558" y="-6477"/>
              <a:ext cx="10781363" cy="3140231"/>
            </a:xfrm>
            <a:custGeom>
              <a:avLst/>
              <a:gdLst/>
              <a:ahLst/>
              <a:cxnLst/>
              <a:rect l="l" t="t" r="r" b="b"/>
              <a:pathLst>
                <a:path w="10781363" h="3140231">
                  <a:moveTo>
                    <a:pt x="10752661" y="1770819"/>
                  </a:moveTo>
                  <a:cubicBezTo>
                    <a:pt x="10738183" y="1932461"/>
                    <a:pt x="10710624" y="2045364"/>
                    <a:pt x="10666428" y="2149250"/>
                  </a:cubicBezTo>
                  <a:cubicBezTo>
                    <a:pt x="10633789" y="2225831"/>
                    <a:pt x="10588704" y="2297205"/>
                    <a:pt x="10543111" y="2366674"/>
                  </a:cubicBezTo>
                  <a:cubicBezTo>
                    <a:pt x="10443797" y="2518185"/>
                    <a:pt x="10335847" y="2679221"/>
                    <a:pt x="10190559" y="2790346"/>
                  </a:cubicBezTo>
                  <a:cubicBezTo>
                    <a:pt x="10007044" y="2930554"/>
                    <a:pt x="9777809" y="2997991"/>
                    <a:pt x="9552384" y="3032027"/>
                  </a:cubicBezTo>
                  <a:cubicBezTo>
                    <a:pt x="9291018" y="3071524"/>
                    <a:pt x="9026350" y="3068603"/>
                    <a:pt x="8762698" y="3074572"/>
                  </a:cubicBezTo>
                  <a:cubicBezTo>
                    <a:pt x="8492188" y="3080795"/>
                    <a:pt x="8222059" y="3096670"/>
                    <a:pt x="7951930" y="3111275"/>
                  </a:cubicBezTo>
                  <a:cubicBezTo>
                    <a:pt x="2582291" y="3140231"/>
                    <a:pt x="1825117" y="3130833"/>
                    <a:pt x="1292479" y="3060602"/>
                  </a:cubicBezTo>
                  <a:cubicBezTo>
                    <a:pt x="841502" y="3001166"/>
                    <a:pt x="587502" y="2890803"/>
                    <a:pt x="286639" y="2528980"/>
                  </a:cubicBezTo>
                  <a:cubicBezTo>
                    <a:pt x="151130" y="2366039"/>
                    <a:pt x="54610" y="2169570"/>
                    <a:pt x="28702" y="1957988"/>
                  </a:cubicBezTo>
                  <a:cubicBezTo>
                    <a:pt x="0" y="1550346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770819"/>
                  </a:cubicBezTo>
                  <a:close/>
                </a:path>
              </a:pathLst>
            </a:custGeom>
            <a:solidFill>
              <a:srgbClr val="A1B674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364ADB4-DBAF-F930-652E-057D72A43F72}"/>
                  </a:ext>
                </a:extLst>
              </p:cNvPr>
              <p:cNvSpPr/>
              <p:nvPr/>
            </p:nvSpPr>
            <p:spPr>
              <a:xfrm>
                <a:off x="2756027" y="1386749"/>
                <a:ext cx="734165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1,(41)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364ADB4-DBAF-F930-652E-057D72A43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027" y="1386749"/>
                <a:ext cx="7341657" cy="707886"/>
              </a:xfrm>
              <a:prstGeom prst="rect">
                <a:avLst/>
              </a:prstGeom>
              <a:blipFill>
                <a:blip r:embed="rId14"/>
                <a:stretch>
                  <a:fillRect l="-2907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3526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093BF-32E6-4F57-776B-F9A8444D3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>
            <a:extLst>
              <a:ext uri="{FF2B5EF4-FFF2-40B4-BE49-F238E27FC236}">
                <a16:creationId xmlns:a16="http://schemas.microsoft.com/office/drawing/2014/main" id="{650E888C-756E-B31B-D686-69E033EF0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6919">
            <a:off x="-1153240" y="-1749601"/>
            <a:ext cx="3342039" cy="2648566"/>
          </a:xfrm>
          <a:prstGeom prst="rect">
            <a:avLst/>
          </a:prstGeom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54C441B8-10E4-94B5-88EA-85E6D8386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3697" y="4448445"/>
            <a:ext cx="333210" cy="333210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FF7D8340-BC49-C708-AE88-0B0CCBB889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03863" y="586578"/>
            <a:ext cx="398397" cy="398397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40830FBF-B7D1-6CA1-E4B8-2F8FE09ACF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100000">
            <a:off x="4456658" y="6321272"/>
            <a:ext cx="319587" cy="319587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F6756F59-07FD-ECA7-53B6-4539774E5A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417658">
            <a:off x="10801898" y="4667213"/>
            <a:ext cx="602327" cy="228884"/>
          </a:xfrm>
          <a:prstGeom prst="rect">
            <a:avLst/>
          </a:prstGeom>
        </p:spPr>
      </p:pic>
      <p:pic>
        <p:nvPicPr>
          <p:cNvPr id="28" name="Picture 15">
            <a:extLst>
              <a:ext uri="{FF2B5EF4-FFF2-40B4-BE49-F238E27FC236}">
                <a16:creationId xmlns:a16="http://schemas.microsoft.com/office/drawing/2014/main" id="{3EFE21C2-8E98-5F2C-5B91-0551A6133E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99766">
            <a:off x="1085031" y="715962"/>
            <a:ext cx="567266" cy="185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6CF78E6-AF0B-A75F-ECB7-8ABBCB061667}"/>
              </a:ext>
            </a:extLst>
          </p:cNvPr>
          <p:cNvSpPr txBox="1"/>
          <p:nvPr/>
        </p:nvSpPr>
        <p:spPr>
          <a:xfrm>
            <a:off x="2376714" y="3954079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785071-45BA-A436-6F8F-C2083D40B633}"/>
              </a:ext>
            </a:extLst>
          </p:cNvPr>
          <p:cNvSpPr txBox="1"/>
          <p:nvPr/>
        </p:nvSpPr>
        <p:spPr>
          <a:xfrm>
            <a:off x="4308473" y="398930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26479A-5987-729F-DC3C-B54EB10CCCD6}"/>
              </a:ext>
            </a:extLst>
          </p:cNvPr>
          <p:cNvSpPr txBox="1"/>
          <p:nvPr/>
        </p:nvSpPr>
        <p:spPr>
          <a:xfrm>
            <a:off x="6240232" y="3999340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8C4C6B-7B32-2526-9584-E17508F819FE}"/>
              </a:ext>
            </a:extLst>
          </p:cNvPr>
          <p:cNvSpPr txBox="1"/>
          <p:nvPr/>
        </p:nvSpPr>
        <p:spPr>
          <a:xfrm>
            <a:off x="8171991" y="3999340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508CB1BA-CB08-F1C6-8B1C-BCB2C2474F7C}"/>
              </a:ext>
            </a:extLst>
          </p:cNvPr>
          <p:cNvGrpSpPr/>
          <p:nvPr/>
        </p:nvGrpSpPr>
        <p:grpSpPr>
          <a:xfrm>
            <a:off x="2033998" y="689217"/>
            <a:ext cx="8120782" cy="2200605"/>
            <a:chOff x="0" y="0"/>
            <a:chExt cx="10742501" cy="3119911"/>
          </a:xfrm>
        </p:grpSpPr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262239B1-5151-BC36-F2C6-54F443A148C3}"/>
                </a:ext>
              </a:extLst>
            </p:cNvPr>
            <p:cNvSpPr/>
            <p:nvPr/>
          </p:nvSpPr>
          <p:spPr>
            <a:xfrm>
              <a:off x="-19558" y="-6477"/>
              <a:ext cx="10781363" cy="3140231"/>
            </a:xfrm>
            <a:custGeom>
              <a:avLst/>
              <a:gdLst/>
              <a:ahLst/>
              <a:cxnLst/>
              <a:rect l="l" t="t" r="r" b="b"/>
              <a:pathLst>
                <a:path w="10781363" h="3140231">
                  <a:moveTo>
                    <a:pt x="10752661" y="1770819"/>
                  </a:moveTo>
                  <a:cubicBezTo>
                    <a:pt x="10738183" y="1932461"/>
                    <a:pt x="10710624" y="2045364"/>
                    <a:pt x="10666428" y="2149250"/>
                  </a:cubicBezTo>
                  <a:cubicBezTo>
                    <a:pt x="10633789" y="2225831"/>
                    <a:pt x="10588704" y="2297205"/>
                    <a:pt x="10543111" y="2366674"/>
                  </a:cubicBezTo>
                  <a:cubicBezTo>
                    <a:pt x="10443797" y="2518185"/>
                    <a:pt x="10335847" y="2679221"/>
                    <a:pt x="10190559" y="2790346"/>
                  </a:cubicBezTo>
                  <a:cubicBezTo>
                    <a:pt x="10007044" y="2930554"/>
                    <a:pt x="9777809" y="2997991"/>
                    <a:pt x="9552384" y="3032027"/>
                  </a:cubicBezTo>
                  <a:cubicBezTo>
                    <a:pt x="9291018" y="3071524"/>
                    <a:pt x="9026350" y="3068603"/>
                    <a:pt x="8762698" y="3074572"/>
                  </a:cubicBezTo>
                  <a:cubicBezTo>
                    <a:pt x="8492188" y="3080795"/>
                    <a:pt x="8222059" y="3096670"/>
                    <a:pt x="7951930" y="3111275"/>
                  </a:cubicBezTo>
                  <a:cubicBezTo>
                    <a:pt x="2582291" y="3140231"/>
                    <a:pt x="1825117" y="3130833"/>
                    <a:pt x="1292479" y="3060602"/>
                  </a:cubicBezTo>
                  <a:cubicBezTo>
                    <a:pt x="841502" y="3001166"/>
                    <a:pt x="587502" y="2890803"/>
                    <a:pt x="286639" y="2528980"/>
                  </a:cubicBezTo>
                  <a:cubicBezTo>
                    <a:pt x="151130" y="2366039"/>
                    <a:pt x="54610" y="2169570"/>
                    <a:pt x="28702" y="1957988"/>
                  </a:cubicBezTo>
                  <a:cubicBezTo>
                    <a:pt x="0" y="1550346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5486687" y="7620"/>
                  </a:cubicBezTo>
                  <a:cubicBezTo>
                    <a:pt x="8084264" y="0"/>
                    <a:pt x="8409765" y="39624"/>
                    <a:pt x="8685610" y="32004"/>
                  </a:cubicBezTo>
                  <a:cubicBezTo>
                    <a:pt x="8949261" y="24765"/>
                    <a:pt x="9294066" y="42672"/>
                    <a:pt x="9556702" y="72771"/>
                  </a:cubicBezTo>
                  <a:cubicBezTo>
                    <a:pt x="9991804" y="122428"/>
                    <a:pt x="10238819" y="161163"/>
                    <a:pt x="10489898" y="540258"/>
                  </a:cubicBezTo>
                  <a:cubicBezTo>
                    <a:pt x="10553906" y="638302"/>
                    <a:pt x="10611184" y="740664"/>
                    <a:pt x="10656903" y="848614"/>
                  </a:cubicBezTo>
                  <a:cubicBezTo>
                    <a:pt x="10743136" y="1052957"/>
                    <a:pt x="10781363" y="1273937"/>
                    <a:pt x="10752661" y="1770819"/>
                  </a:cubicBezTo>
                  <a:close/>
                </a:path>
              </a:pathLst>
            </a:custGeom>
            <a:solidFill>
              <a:srgbClr val="93A4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3FCAD79-AD0A-CD12-4225-4B0FE3D366F6}"/>
                  </a:ext>
                </a:extLst>
              </p:cNvPr>
              <p:cNvSpPr/>
              <p:nvPr/>
            </p:nvSpPr>
            <p:spPr>
              <a:xfrm>
                <a:off x="2423561" y="1094312"/>
                <a:ext cx="7341657" cy="1427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b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−0,5;  1,41;  1,</m:t>
                      </m:r>
                      <m:d>
                        <m:d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1,41421…;  −2;  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3FCAD79-AD0A-CD12-4225-4B0FE3D36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61" y="1094312"/>
                <a:ext cx="7341657" cy="1427699"/>
              </a:xfrm>
              <a:prstGeom prst="rect">
                <a:avLst/>
              </a:prstGeom>
              <a:blipFill>
                <a:blip r:embed="rId14"/>
                <a:stretch>
                  <a:fillRect l="-1993" t="-5556" r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35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2707" y="229912"/>
            <a:ext cx="8996989" cy="5263239"/>
          </a:xfrm>
          <a:custGeom>
            <a:avLst/>
            <a:gdLst/>
            <a:ahLst/>
            <a:cxnLst/>
            <a:rect l="l" t="t" r="r" b="b"/>
            <a:pathLst>
              <a:path w="13495484" h="7894858">
                <a:moveTo>
                  <a:pt x="0" y="0"/>
                </a:moveTo>
                <a:lnTo>
                  <a:pt x="13495483" y="0"/>
                </a:lnTo>
                <a:lnTo>
                  <a:pt x="13495483" y="7894858"/>
                </a:lnTo>
                <a:lnTo>
                  <a:pt x="0" y="7894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91826" y="577399"/>
            <a:ext cx="7092118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7730" spc="-154" dirty="0">
                <a:solidFill>
                  <a:srgbClr val="FEF0DA"/>
                </a:solidFill>
                <a:latin typeface="Cabin"/>
                <a:ea typeface="Cabin"/>
                <a:cs typeface="Cabin"/>
                <a:sym typeface="Cabin"/>
              </a:rPr>
              <a:t>Game “</a:t>
            </a:r>
            <a:r>
              <a:rPr lang="en-US" sz="7730" spc="-154" dirty="0" err="1">
                <a:solidFill>
                  <a:srgbClr val="FEF0DA"/>
                </a:solidFill>
                <a:latin typeface="Cabin"/>
                <a:ea typeface="Cabin"/>
                <a:cs typeface="Cabin"/>
                <a:sym typeface="Cabin"/>
              </a:rPr>
              <a:t>Đấu</a:t>
            </a:r>
            <a:r>
              <a:rPr lang="en-US" sz="7730" spc="-154" dirty="0">
                <a:solidFill>
                  <a:srgbClr val="FEF0DA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7730" spc="-154" dirty="0" err="1">
                <a:solidFill>
                  <a:srgbClr val="FEF0DA"/>
                </a:solidFill>
                <a:latin typeface="Cabin"/>
                <a:ea typeface="Cabin"/>
                <a:cs typeface="Cabin"/>
                <a:sym typeface="Cabin"/>
              </a:rPr>
              <a:t>Số</a:t>
            </a:r>
            <a:r>
              <a:rPr lang="en-US" sz="7730" spc="-154" dirty="0">
                <a:solidFill>
                  <a:srgbClr val="FEF0DA"/>
                </a:solidFill>
                <a:latin typeface="Cabin"/>
                <a:ea typeface="Cabin"/>
                <a:cs typeface="Cabin"/>
                <a:sym typeface="Cabin"/>
              </a:rPr>
              <a:t>”</a:t>
            </a:r>
          </a:p>
        </p:txBody>
      </p:sp>
      <p:sp>
        <p:nvSpPr>
          <p:cNvPr id="5" name="Freeform 5"/>
          <p:cNvSpPr/>
          <p:nvPr/>
        </p:nvSpPr>
        <p:spPr>
          <a:xfrm>
            <a:off x="10169696" y="2104695"/>
            <a:ext cx="2258418" cy="4753305"/>
          </a:xfrm>
          <a:custGeom>
            <a:avLst/>
            <a:gdLst/>
            <a:ahLst/>
            <a:cxnLst/>
            <a:rect l="l" t="t" r="r" b="b"/>
            <a:pathLst>
              <a:path w="3959626" h="8473907">
                <a:moveTo>
                  <a:pt x="0" y="0"/>
                </a:moveTo>
                <a:lnTo>
                  <a:pt x="3959626" y="0"/>
                </a:lnTo>
                <a:lnTo>
                  <a:pt x="3959626" y="8473907"/>
                </a:lnTo>
                <a:lnTo>
                  <a:pt x="0" y="8473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FFCD5-3E61-16F5-695E-621D9933438C}"/>
              </a:ext>
            </a:extLst>
          </p:cNvPr>
          <p:cNvSpPr txBox="1"/>
          <p:nvPr/>
        </p:nvSpPr>
        <p:spPr>
          <a:xfrm>
            <a:off x="1799303" y="2104695"/>
            <a:ext cx="748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C4929-2910-3B39-C722-5CC54F917457}"/>
              </a:ext>
            </a:extLst>
          </p:cNvPr>
          <p:cNvSpPr txBox="1"/>
          <p:nvPr/>
        </p:nvSpPr>
        <p:spPr>
          <a:xfrm>
            <a:off x="1799303" y="2681131"/>
            <a:ext cx="7495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Ai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30BC4-1186-C5D6-FE51-7F8842B1330F}"/>
              </a:ext>
            </a:extLst>
          </p:cNvPr>
          <p:cNvSpPr txBox="1"/>
          <p:nvPr/>
        </p:nvSpPr>
        <p:spPr>
          <a:xfrm>
            <a:off x="1790122" y="3856308"/>
            <a:ext cx="749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0D8F44-E702-0DF6-C42A-A43628B93FC3}"/>
                  </a:ext>
                </a:extLst>
              </p:cNvPr>
              <p:cNvSpPr txBox="1"/>
              <p:nvPr/>
            </p:nvSpPr>
            <p:spPr>
              <a:xfrm>
                <a:off x="916406" y="2397515"/>
                <a:ext cx="10130587" cy="1140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&lt;−0,5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 1,41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&lt;1,41421…&lt;  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&lt;7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0D8F44-E702-0DF6-C42A-A43628B93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06" y="2397515"/>
                <a:ext cx="10130587" cy="114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13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55001" y="1239547"/>
            <a:ext cx="7264400" cy="3098800"/>
            <a:chOff x="1368473" y="2400300"/>
            <a:chExt cx="10453212" cy="4648200"/>
          </a:xfrm>
        </p:grpSpPr>
        <p:sp>
          <p:nvSpPr>
            <p:cNvPr id="4" name="Freeform 4"/>
            <p:cNvSpPr/>
            <p:nvPr/>
          </p:nvSpPr>
          <p:spPr>
            <a:xfrm>
              <a:off x="1368473" y="2400300"/>
              <a:ext cx="10453212" cy="4648200"/>
            </a:xfrm>
            <a:custGeom>
              <a:avLst/>
              <a:gdLst/>
              <a:ahLst/>
              <a:cxnLst/>
              <a:rect l="l" t="t" r="r" b="b"/>
              <a:pathLst>
                <a:path w="10910412" h="4922084">
                  <a:moveTo>
                    <a:pt x="0" y="0"/>
                  </a:moveTo>
                  <a:lnTo>
                    <a:pt x="10910412" y="0"/>
                  </a:lnTo>
                  <a:lnTo>
                    <a:pt x="10910412" y="4922084"/>
                  </a:lnTo>
                  <a:lnTo>
                    <a:pt x="0" y="4922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12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09054" y="2925071"/>
              <a:ext cx="10015623" cy="2759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240042" algn="l"/>
                  <a:tab pos="480084" algn="l"/>
                </a:tabLst>
              </a:pPr>
              <a:r>
                <a:rPr lang="en-US" sz="4000" b="1" dirty="0" err="1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Tiết</a:t>
              </a:r>
              <a:r>
                <a:rPr lang="en-US" sz="4000" b="1" dirty="0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31:</a:t>
              </a:r>
              <a:endParaRPr lang="vi-VN" sz="4000" b="1" dirty="0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tabLst>
                  <a:tab pos="240042" algn="l"/>
                  <a:tab pos="480084" algn="l"/>
                </a:tabLst>
              </a:pPr>
              <a:r>
                <a:rPr lang="en-US" sz="4000" b="1" dirty="0" err="1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HỢP</a:t>
              </a:r>
              <a:r>
                <a:rPr lang="en-US" sz="4000" b="1" dirty="0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en-US" sz="4000" b="1" dirty="0" err="1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t2</a:t>
              </a:r>
              <a:r>
                <a:rPr lang="en-US" sz="4000" b="1" dirty="0">
                  <a:solidFill>
                    <a:srgbClr val="1F497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vi-VN" sz="4000" b="1" dirty="0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453" y="5453121"/>
            <a:ext cx="3817576" cy="1391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59600" y="5812509"/>
            <a:ext cx="1385944" cy="308891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56BEA613-62B7-A404-C12C-7D825A8BD7D7}"/>
              </a:ext>
            </a:extLst>
          </p:cNvPr>
          <p:cNvSpPr/>
          <p:nvPr/>
        </p:nvSpPr>
        <p:spPr>
          <a:xfrm flipH="1">
            <a:off x="8531832" y="1239547"/>
            <a:ext cx="3294744" cy="5207000"/>
          </a:xfrm>
          <a:custGeom>
            <a:avLst/>
            <a:gdLst/>
            <a:ahLst/>
            <a:cxnLst/>
            <a:rect l="l" t="t" r="r" b="b"/>
            <a:pathLst>
              <a:path w="2822504" h="4114800">
                <a:moveTo>
                  <a:pt x="0" y="0"/>
                </a:moveTo>
                <a:lnTo>
                  <a:pt x="2822504" y="0"/>
                </a:lnTo>
                <a:lnTo>
                  <a:pt x="282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0663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58BAEAE9-5A96-14DB-608F-B58701446409}"/>
              </a:ext>
            </a:extLst>
          </p:cNvPr>
          <p:cNvSpPr txBox="1"/>
          <p:nvPr/>
        </p:nvSpPr>
        <p:spPr>
          <a:xfrm>
            <a:off x="753182" y="579019"/>
            <a:ext cx="698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thực</a:t>
            </a:r>
            <a:endParaRPr lang="en-US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F7B533-3E9B-6EE2-2476-0487544CB8F7}"/>
              </a:ext>
            </a:extLst>
          </p:cNvPr>
          <p:cNvGrpSpPr/>
          <p:nvPr/>
        </p:nvGrpSpPr>
        <p:grpSpPr>
          <a:xfrm>
            <a:off x="3649396" y="2577967"/>
            <a:ext cx="2657679" cy="523220"/>
            <a:chOff x="6856127" y="1525792"/>
            <a:chExt cx="2210116" cy="342900"/>
          </a:xfrm>
        </p:grpSpPr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FC233792-1639-3CE1-5708-1198354BC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7BDD262F-E0A3-4DAF-48EB-2D92F9FD7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F9668137-8768-C982-7BDA-3CD859CEC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43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DBDABB0-FA57-A96D-2CBC-02C0A33D4CF3}"/>
              </a:ext>
            </a:extLst>
          </p:cNvPr>
          <p:cNvSpPr txBox="1"/>
          <p:nvPr/>
        </p:nvSpPr>
        <p:spPr>
          <a:xfrm>
            <a:off x="5422368" y="3017492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6E41CE-3D21-ABC0-E4FB-826885F3D6FA}"/>
              </a:ext>
            </a:extLst>
          </p:cNvPr>
          <p:cNvGrpSpPr/>
          <p:nvPr/>
        </p:nvGrpSpPr>
        <p:grpSpPr>
          <a:xfrm>
            <a:off x="3960659" y="2619601"/>
            <a:ext cx="2657679" cy="523220"/>
            <a:chOff x="6856127" y="1525792"/>
            <a:chExt cx="2210116" cy="342900"/>
          </a:xfrm>
        </p:grpSpPr>
        <p:sp>
          <p:nvSpPr>
            <p:cNvPr id="29" name="Line 18">
              <a:extLst>
                <a:ext uri="{FF2B5EF4-FFF2-40B4-BE49-F238E27FC236}">
                  <a16:creationId xmlns:a16="http://schemas.microsoft.com/office/drawing/2014/main" id="{458E141D-F306-6E09-5514-6B5AAB259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23F07BFC-B6BB-96D3-C407-D3AA1D0D7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1757F1A5-2280-E698-40AF-01ADE57DD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43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028212-6C9E-8A86-881F-012FB03AA4A8}"/>
              </a:ext>
            </a:extLst>
          </p:cNvPr>
          <p:cNvGrpSpPr/>
          <p:nvPr/>
        </p:nvGrpSpPr>
        <p:grpSpPr>
          <a:xfrm>
            <a:off x="4212436" y="2631457"/>
            <a:ext cx="2657679" cy="523220"/>
            <a:chOff x="6856127" y="1525792"/>
            <a:chExt cx="2210116" cy="342900"/>
          </a:xfrm>
        </p:grpSpPr>
        <p:sp>
          <p:nvSpPr>
            <p:cNvPr id="37" name="Line 18">
              <a:extLst>
                <a:ext uri="{FF2B5EF4-FFF2-40B4-BE49-F238E27FC236}">
                  <a16:creationId xmlns:a16="http://schemas.microsoft.com/office/drawing/2014/main" id="{C8D3E153-AE00-6EB7-70E6-0D8267808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863EF409-5BC0-05B4-A768-8ED7FC81A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0799F827-8487-07DF-9897-27D585F40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43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AAB5A5-0303-BF24-A4DE-4EF8EC408038}"/>
              </a:ext>
            </a:extLst>
          </p:cNvPr>
          <p:cNvSpPr txBox="1"/>
          <p:nvPr/>
        </p:nvSpPr>
        <p:spPr>
          <a:xfrm>
            <a:off x="1965326" y="299206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latin typeface=".VnTime" panose="020B7200000000000000" pitchFamily="34" charset="0"/>
              </a:rPr>
              <a:t>2,(35)</a:t>
            </a:r>
            <a:endParaRPr lang="vi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F2792-B8A9-5B2B-5E8E-97BFF2486B03}"/>
              </a:ext>
            </a:extLst>
          </p:cNvPr>
          <p:cNvSpPr txBox="1"/>
          <p:nvPr/>
        </p:nvSpPr>
        <p:spPr>
          <a:xfrm>
            <a:off x="3066930" y="2993515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latin typeface=".VnTime" panose="020B7200000000000000" pitchFamily="34" charset="0"/>
              </a:rPr>
              <a:t>= 2,3535…</a:t>
            </a:r>
            <a:endParaRPr lang="vi-V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2BF23-52CA-3157-1400-B91A5A9AEFDC}"/>
              </a:ext>
            </a:extLst>
          </p:cNvPr>
          <p:cNvSpPr txBox="1"/>
          <p:nvPr/>
        </p:nvSpPr>
        <p:spPr>
          <a:xfrm>
            <a:off x="6074347" y="2991956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latin typeface=".VnTime" panose="020B7200000000000000" pitchFamily="34" charset="0"/>
              </a:rPr>
              <a:t>2,369121518…</a:t>
            </a:r>
            <a:endParaRPr lang="vi-VN" sz="36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A6C4344-06C4-5A85-C136-FCA7E816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2991195"/>
            <a:ext cx="7848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3600" dirty="0">
                <a:latin typeface=".VnTime" panose="020B7200000000000000" pitchFamily="34" charset="0"/>
              </a:rPr>
              <a:t>2,(35)= </a:t>
            </a:r>
            <a:r>
              <a:rPr lang="en-US" alt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3600" dirty="0">
                <a:latin typeface=".VnTime" panose="020B7200000000000000" pitchFamily="34" charset="0"/>
              </a:rPr>
              <a:t>,3535…        </a:t>
            </a:r>
            <a:r>
              <a:rPr lang="en-US" alt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3600" dirty="0">
                <a:latin typeface=".VnTime" panose="020B7200000000000000" pitchFamily="34" charset="0"/>
              </a:rPr>
              <a:t>,369121518…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DF6E622-B70B-5F6B-80E1-FACC73633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676" y="2993998"/>
            <a:ext cx="7848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3600" dirty="0">
                <a:latin typeface=".VnTime" panose="020B7200000000000000" pitchFamily="34" charset="0"/>
              </a:rPr>
              <a:t>2,(35)= </a:t>
            </a:r>
            <a:r>
              <a:rPr lang="en-US" alt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2,3</a:t>
            </a:r>
            <a:r>
              <a:rPr lang="en-US" altLang="en-US" sz="3600" dirty="0">
                <a:latin typeface=".VnTime" panose="020B7200000000000000" pitchFamily="34" charset="0"/>
              </a:rPr>
              <a:t>535…        </a:t>
            </a:r>
            <a:r>
              <a:rPr lang="en-US" alt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2,3</a:t>
            </a:r>
            <a:r>
              <a:rPr lang="en-US" altLang="en-US" sz="3600" dirty="0">
                <a:latin typeface=".VnTime" panose="020B7200000000000000" pitchFamily="34" charset="0"/>
              </a:rPr>
              <a:t>69121518…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079F-A91C-FD17-9310-725D7A1DF497}"/>
              </a:ext>
            </a:extLst>
          </p:cNvPr>
          <p:cNvSpPr txBox="1"/>
          <p:nvPr/>
        </p:nvSpPr>
        <p:spPr>
          <a:xfrm>
            <a:off x="5567127" y="4624098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4A7B2076-74D4-934D-3D85-A17CC6737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847" y="4598672"/>
            <a:ext cx="7848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3600" dirty="0">
                <a:latin typeface=".VnTime" panose="020B7200000000000000" pitchFamily="34" charset="0"/>
              </a:rPr>
              <a:t>2,(35)= 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2,3</a:t>
            </a:r>
            <a:r>
              <a:rPr lang="en-US" altLang="en-US" sz="3600" dirty="0">
                <a:latin typeface=".VnTime" panose="020B7200000000000000" pitchFamily="34" charset="0"/>
              </a:rPr>
              <a:t>535…        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2,3</a:t>
            </a:r>
            <a:r>
              <a:rPr lang="en-US" altLang="en-US" sz="3600" dirty="0">
                <a:latin typeface=".VnTime" panose="020B7200000000000000" pitchFamily="34" charset="0"/>
              </a:rPr>
              <a:t>69121518…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9C805E-9273-73F7-53CC-2435097EC0FE}"/>
              </a:ext>
            </a:extLst>
          </p:cNvPr>
          <p:cNvGrpSpPr/>
          <p:nvPr/>
        </p:nvGrpSpPr>
        <p:grpSpPr>
          <a:xfrm>
            <a:off x="4238287" y="4246948"/>
            <a:ext cx="2850576" cy="523220"/>
            <a:chOff x="6856127" y="1525792"/>
            <a:chExt cx="2210116" cy="342900"/>
          </a:xfrm>
        </p:grpSpPr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CC820FE9-0FDC-4AD1-1C15-CDCF167C2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0">
              <a:extLst>
                <a:ext uri="{FF2B5EF4-FFF2-40B4-BE49-F238E27FC236}">
                  <a16:creationId xmlns:a16="http://schemas.microsoft.com/office/drawing/2014/main" id="{F48B32C5-7EA8-AC78-4CE8-8A0B9B3E5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127" y="152579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5AB5B6DF-F28F-3C39-A20A-587757BB2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43" y="1525792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3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5" grpId="0"/>
      <p:bldP spid="6" grpId="0"/>
      <p:bldP spid="11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790</Words>
  <Application>Microsoft Office PowerPoint</Application>
  <PresentationFormat>Widescreen</PresentationFormat>
  <Paragraphs>139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Arial</vt:lpstr>
      <vt:lpstr>Cabin</vt:lpstr>
      <vt:lpstr>Calibri</vt:lpstr>
      <vt:lpstr>Calibri Light</vt:lpstr>
      <vt:lpstr>Cambria Math</vt:lpstr>
      <vt:lpstr>Comic Sans MS</vt:lpstr>
      <vt:lpstr>Neue Montreal</vt:lpstr>
      <vt:lpstr>Times New Roman</vt:lpstr>
      <vt:lpstr>Office Theme</vt:lpstr>
      <vt:lpstr>XIN CHÀO CÁC BẠN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XUAN TRUONG</dc:creator>
  <cp:lastModifiedBy>XUAN TRUONG</cp:lastModifiedBy>
  <cp:revision>1</cp:revision>
  <dcterms:created xsi:type="dcterms:W3CDTF">2024-10-23T10:19:15Z</dcterms:created>
  <dcterms:modified xsi:type="dcterms:W3CDTF">2024-10-25T14:54:44Z</dcterms:modified>
</cp:coreProperties>
</file>