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41" r:id="rId2"/>
    <p:sldId id="411" r:id="rId3"/>
    <p:sldId id="392" r:id="rId4"/>
    <p:sldId id="393" r:id="rId5"/>
    <p:sldId id="422" r:id="rId6"/>
    <p:sldId id="423" r:id="rId7"/>
    <p:sldId id="424" r:id="rId8"/>
    <p:sldId id="394" r:id="rId9"/>
    <p:sldId id="418" r:id="rId10"/>
    <p:sldId id="395" r:id="rId11"/>
    <p:sldId id="417" r:id="rId12"/>
    <p:sldId id="396" r:id="rId13"/>
    <p:sldId id="419" r:id="rId14"/>
    <p:sldId id="421" r:id="rId15"/>
    <p:sldId id="397" r:id="rId16"/>
    <p:sldId id="415" r:id="rId17"/>
    <p:sldId id="412" r:id="rId18"/>
    <p:sldId id="409" r:id="rId19"/>
    <p:sldId id="402" r:id="rId20"/>
    <p:sldId id="401" r:id="rId21"/>
    <p:sldId id="425" r:id="rId22"/>
    <p:sldId id="403" r:id="rId23"/>
    <p:sldId id="426" r:id="rId24"/>
    <p:sldId id="404" r:id="rId25"/>
    <p:sldId id="405" r:id="rId26"/>
    <p:sldId id="427" r:id="rId27"/>
    <p:sldId id="408" r:id="rId28"/>
    <p:sldId id="407" r:id="rId29"/>
    <p:sldId id="414" r:id="rId30"/>
    <p:sldId id="413" r:id="rId31"/>
    <p:sldId id="410" r:id="rId32"/>
    <p:sldId id="399" r:id="rId33"/>
    <p:sldId id="400" r:id="rId34"/>
    <p:sldId id="39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996600"/>
    <a:srgbClr val="4472C4"/>
    <a:srgbClr val="413B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56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9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ãn Minh Cường" userId="c06aa9e7-bf7b-4f33-bd85-65ed3b5062f7" providerId="ADAL" clId="{92119B27-9C48-4892-B385-42145AB2A082}"/>
    <pc:docChg chg="undo custSel addSld delSld modSld sldOrd">
      <pc:chgData name="Doãn Minh Cường" userId="c06aa9e7-bf7b-4f33-bd85-65ed3b5062f7" providerId="ADAL" clId="{92119B27-9C48-4892-B385-42145AB2A082}" dt="2022-07-01T02:56:39.099" v="32671" actId="255"/>
      <pc:docMkLst>
        <pc:docMk/>
      </pc:docMkLst>
      <pc:sldChg chg="delSp modSp mod">
        <pc:chgData name="Doãn Minh Cường" userId="c06aa9e7-bf7b-4f33-bd85-65ed3b5062f7" providerId="ADAL" clId="{92119B27-9C48-4892-B385-42145AB2A082}" dt="2022-06-30T05:29:17.888" v="18841" actId="20577"/>
        <pc:sldMkLst>
          <pc:docMk/>
          <pc:sldMk cId="1362517987" sldId="262"/>
        </pc:sldMkLst>
        <pc:spChg chg="mod">
          <ac:chgData name="Doãn Minh Cường" userId="c06aa9e7-bf7b-4f33-bd85-65ed3b5062f7" providerId="ADAL" clId="{92119B27-9C48-4892-B385-42145AB2A082}" dt="2022-06-28T00:30:54.569" v="4220" actId="1035"/>
          <ac:spMkLst>
            <pc:docMk/>
            <pc:sldMk cId="1362517987" sldId="262"/>
            <ac:spMk id="2" creationId="{05401DDB-58D6-1441-B63D-533E4751AFE8}"/>
          </ac:spMkLst>
        </pc:spChg>
        <pc:spChg chg="mod">
          <ac:chgData name="Doãn Minh Cường" userId="c06aa9e7-bf7b-4f33-bd85-65ed3b5062f7" providerId="ADAL" clId="{92119B27-9C48-4892-B385-42145AB2A082}" dt="2022-06-30T05:29:17.888" v="18841" actId="20577"/>
          <ac:spMkLst>
            <pc:docMk/>
            <pc:sldMk cId="1362517987" sldId="262"/>
            <ac:spMk id="3" creationId="{B3A0CCF4-8483-244A-AEE2-8B748A1854E3}"/>
          </ac:spMkLst>
        </pc:spChg>
        <pc:spChg chg="del">
          <ac:chgData name="Doãn Minh Cường" userId="c06aa9e7-bf7b-4f33-bd85-65ed3b5062f7" providerId="ADAL" clId="{92119B27-9C48-4892-B385-42145AB2A082}" dt="2022-06-28T00:33:02.264" v="4382" actId="478"/>
          <ac:spMkLst>
            <pc:docMk/>
            <pc:sldMk cId="1362517987" sldId="262"/>
            <ac:spMk id="6" creationId="{B3A0CCF4-8483-244A-AEE2-8B748A1854E3}"/>
          </ac:spMkLst>
        </pc:spChg>
        <pc:spChg chg="del">
          <ac:chgData name="Doãn Minh Cường" userId="c06aa9e7-bf7b-4f33-bd85-65ed3b5062f7" providerId="ADAL" clId="{92119B27-9C48-4892-B385-42145AB2A082}" dt="2022-06-28T00:32:53.879" v="4380" actId="478"/>
          <ac:spMkLst>
            <pc:docMk/>
            <pc:sldMk cId="1362517987" sldId="262"/>
            <ac:spMk id="7" creationId="{B3A0CCF4-8483-244A-AEE2-8B748A1854E3}"/>
          </ac:spMkLst>
        </pc:spChg>
        <pc:spChg chg="del">
          <ac:chgData name="Doãn Minh Cường" userId="c06aa9e7-bf7b-4f33-bd85-65ed3b5062f7" providerId="ADAL" clId="{92119B27-9C48-4892-B385-42145AB2A082}" dt="2022-06-28T00:32:57.105" v="4381" actId="478"/>
          <ac:spMkLst>
            <pc:docMk/>
            <pc:sldMk cId="1362517987" sldId="262"/>
            <ac:spMk id="9" creationId="{B3A0CCF4-8483-244A-AEE2-8B748A1854E3}"/>
          </ac:spMkLst>
        </pc:spChg>
      </pc:sldChg>
      <pc:sldChg chg="modSp del mod ord">
        <pc:chgData name="Doãn Minh Cường" userId="c06aa9e7-bf7b-4f33-bd85-65ed3b5062f7" providerId="ADAL" clId="{92119B27-9C48-4892-B385-42145AB2A082}" dt="2022-06-28T01:09:09.134" v="5573" actId="47"/>
        <pc:sldMkLst>
          <pc:docMk/>
          <pc:sldMk cId="4084877488" sldId="277"/>
        </pc:sldMkLst>
        <pc:spChg chg="mod">
          <ac:chgData name="Doãn Minh Cường" userId="c06aa9e7-bf7b-4f33-bd85-65ed3b5062f7" providerId="ADAL" clId="{92119B27-9C48-4892-B385-42145AB2A082}" dt="2022-06-28T01:08:26.746" v="5572" actId="2711"/>
          <ac:spMkLst>
            <pc:docMk/>
            <pc:sldMk cId="4084877488" sldId="277"/>
            <ac:spMk id="6" creationId="{B4FCA636-516A-6BDC-9BB3-239DCCC525BF}"/>
          </ac:spMkLst>
        </pc:spChg>
      </pc:sldChg>
      <pc:sldChg chg="modSp mod ord">
        <pc:chgData name="Doãn Minh Cường" userId="c06aa9e7-bf7b-4f33-bd85-65ed3b5062f7" providerId="ADAL" clId="{92119B27-9C48-4892-B385-42145AB2A082}" dt="2022-06-29T00:35:51.874" v="12608" actId="20577"/>
        <pc:sldMkLst>
          <pc:docMk/>
          <pc:sldMk cId="2596914095" sldId="285"/>
        </pc:sldMkLst>
        <pc:spChg chg="mod">
          <ac:chgData name="Doãn Minh Cường" userId="c06aa9e7-bf7b-4f33-bd85-65ed3b5062f7" providerId="ADAL" clId="{92119B27-9C48-4892-B385-42145AB2A082}" dt="2022-06-27T08:27:08.849" v="982" actId="1076"/>
          <ac:spMkLst>
            <pc:docMk/>
            <pc:sldMk cId="2596914095" sldId="285"/>
            <ac:spMk id="15" creationId="{C488C050-8E22-D60C-80D4-013E5354E6F4}"/>
          </ac:spMkLst>
        </pc:spChg>
        <pc:graphicFrameChg chg="mod modGraphic">
          <ac:chgData name="Doãn Minh Cường" userId="c06aa9e7-bf7b-4f33-bd85-65ed3b5062f7" providerId="ADAL" clId="{92119B27-9C48-4892-B385-42145AB2A082}" dt="2022-06-29T00:35:51.874" v="12608" actId="20577"/>
          <ac:graphicFrameMkLst>
            <pc:docMk/>
            <pc:sldMk cId="2596914095" sldId="285"/>
            <ac:graphicFrameMk id="9" creationId="{81A07551-B323-D554-38BB-D91B0868FEDE}"/>
          </ac:graphicFrameMkLst>
        </pc:graphicFrameChg>
      </pc:sldChg>
      <pc:sldChg chg="modSp del">
        <pc:chgData name="Doãn Minh Cường" userId="c06aa9e7-bf7b-4f33-bd85-65ed3b5062f7" providerId="ADAL" clId="{92119B27-9C48-4892-B385-42145AB2A082}" dt="2022-06-28T04:17:32.165" v="11138" actId="47"/>
        <pc:sldMkLst>
          <pc:docMk/>
          <pc:sldMk cId="1633794362" sldId="286"/>
        </pc:sldMkLst>
        <pc:graphicFrameChg chg="mod">
          <ac:chgData name="Doãn Minh Cường" userId="c06aa9e7-bf7b-4f33-bd85-65ed3b5062f7" providerId="ADAL" clId="{92119B27-9C48-4892-B385-42145AB2A082}" dt="2022-06-27T08:33:52.754" v="1094" actId="113"/>
          <ac:graphicFrameMkLst>
            <pc:docMk/>
            <pc:sldMk cId="1633794362" sldId="286"/>
            <ac:graphicFrameMk id="9" creationId="{81A07551-B323-D554-38BB-D91B0868FEDE}"/>
          </ac:graphicFrameMkLst>
        </pc:graphicFrameChg>
      </pc:sldChg>
      <pc:sldChg chg="addSp modSp mod">
        <pc:chgData name="Doãn Minh Cường" userId="c06aa9e7-bf7b-4f33-bd85-65ed3b5062f7" providerId="ADAL" clId="{92119B27-9C48-4892-B385-42145AB2A082}" dt="2022-07-01T02:55:30.364" v="32606" actId="1036"/>
        <pc:sldMkLst>
          <pc:docMk/>
          <pc:sldMk cId="3541749296" sldId="287"/>
        </pc:sldMkLst>
        <pc:spChg chg="add mod">
          <ac:chgData name="Doãn Minh Cường" userId="c06aa9e7-bf7b-4f33-bd85-65ed3b5062f7" providerId="ADAL" clId="{92119B27-9C48-4892-B385-42145AB2A082}" dt="2022-06-27T08:49:32.978" v="1922" actId="1036"/>
          <ac:spMkLst>
            <pc:docMk/>
            <pc:sldMk cId="3541749296" sldId="287"/>
            <ac:spMk id="11" creationId="{D69A4B97-26CE-C134-3F47-B656D749EAAF}"/>
          </ac:spMkLst>
        </pc:spChg>
        <pc:spChg chg="mod">
          <ac:chgData name="Doãn Minh Cường" userId="c06aa9e7-bf7b-4f33-bd85-65ed3b5062f7" providerId="ADAL" clId="{92119B27-9C48-4892-B385-42145AB2A082}" dt="2022-07-01T02:55:30.364" v="32606" actId="1036"/>
          <ac:spMkLst>
            <pc:docMk/>
            <pc:sldMk cId="3541749296" sldId="287"/>
            <ac:spMk id="15" creationId="{C488C050-8E22-D60C-80D4-013E5354E6F4}"/>
          </ac:spMkLst>
        </pc:spChg>
        <pc:graphicFrameChg chg="mod">
          <ac:chgData name="Doãn Minh Cường" userId="c06aa9e7-bf7b-4f33-bd85-65ed3b5062f7" providerId="ADAL" clId="{92119B27-9C48-4892-B385-42145AB2A082}" dt="2022-06-27T08:51:53.765" v="2049" actId="255"/>
          <ac:graphicFrameMkLst>
            <pc:docMk/>
            <pc:sldMk cId="3541749296" sldId="287"/>
            <ac:graphicFrameMk id="9" creationId="{81A07551-B323-D554-38BB-D91B0868FEDE}"/>
          </ac:graphicFrameMkLst>
        </pc:graphicFrameChg>
      </pc:sldChg>
      <pc:sldChg chg="addSp delSp modSp mod ord">
        <pc:chgData name="Doãn Minh Cường" userId="c06aa9e7-bf7b-4f33-bd85-65ed3b5062f7" providerId="ADAL" clId="{92119B27-9C48-4892-B385-42145AB2A082}" dt="2022-06-28T04:26:06.550" v="11229" actId="1076"/>
        <pc:sldMkLst>
          <pc:docMk/>
          <pc:sldMk cId="3578786405" sldId="289"/>
        </pc:sldMkLst>
        <pc:picChg chg="del">
          <ac:chgData name="Doãn Minh Cường" userId="c06aa9e7-bf7b-4f33-bd85-65ed3b5062f7" providerId="ADAL" clId="{92119B27-9C48-4892-B385-42145AB2A082}" dt="2022-06-28T01:03:54.119" v="5568" actId="478"/>
          <ac:picMkLst>
            <pc:docMk/>
            <pc:sldMk cId="3578786405" sldId="289"/>
            <ac:picMk id="2" creationId="{85836661-9DF2-3867-30F9-7D322F2D1EEB}"/>
          </ac:picMkLst>
        </pc:picChg>
        <pc:picChg chg="add mod">
          <ac:chgData name="Doãn Minh Cường" userId="c06aa9e7-bf7b-4f33-bd85-65ed3b5062f7" providerId="ADAL" clId="{92119B27-9C48-4892-B385-42145AB2A082}" dt="2022-06-28T04:26:06.550" v="11229" actId="1076"/>
          <ac:picMkLst>
            <pc:docMk/>
            <pc:sldMk cId="3578786405" sldId="289"/>
            <ac:picMk id="3" creationId="{17641370-6864-A6DB-D2EC-57605A44A77B}"/>
          </ac:picMkLst>
        </pc:picChg>
        <pc:picChg chg="add del mod">
          <ac:chgData name="Doãn Minh Cường" userId="c06aa9e7-bf7b-4f33-bd85-65ed3b5062f7" providerId="ADAL" clId="{92119B27-9C48-4892-B385-42145AB2A082}" dt="2022-06-28T01:10:01.448" v="5574" actId="478"/>
          <ac:picMkLst>
            <pc:docMk/>
            <pc:sldMk cId="3578786405" sldId="289"/>
            <ac:picMk id="6" creationId="{0432617C-AC81-A84E-5737-E223413FD454}"/>
          </ac:picMkLst>
        </pc:picChg>
        <pc:picChg chg="add del mod">
          <ac:chgData name="Doãn Minh Cường" userId="c06aa9e7-bf7b-4f33-bd85-65ed3b5062f7" providerId="ADAL" clId="{92119B27-9C48-4892-B385-42145AB2A082}" dt="2022-06-28T01:11:50.104" v="5576" actId="478"/>
          <ac:picMkLst>
            <pc:docMk/>
            <pc:sldMk cId="3578786405" sldId="289"/>
            <ac:picMk id="7" creationId="{4B2F0242-33FA-0311-7053-13C6E2D32FA5}"/>
          </ac:picMkLst>
        </pc:picChg>
        <pc:picChg chg="add del mod">
          <ac:chgData name="Doãn Minh Cường" userId="c06aa9e7-bf7b-4f33-bd85-65ed3b5062f7" providerId="ADAL" clId="{92119B27-9C48-4892-B385-42145AB2A082}" dt="2022-06-28T04:24:40.662" v="11177" actId="478"/>
          <ac:picMkLst>
            <pc:docMk/>
            <pc:sldMk cId="3578786405" sldId="289"/>
            <ac:picMk id="8" creationId="{0870D8ED-89C7-3015-30D5-341E46996C7A}"/>
          </ac:picMkLst>
        </pc:picChg>
      </pc:sldChg>
      <pc:sldChg chg="del ord">
        <pc:chgData name="Doãn Minh Cường" userId="c06aa9e7-bf7b-4f33-bd85-65ed3b5062f7" providerId="ADAL" clId="{92119B27-9C48-4892-B385-42145AB2A082}" dt="2022-06-28T04:29:20.765" v="11379" actId="47"/>
        <pc:sldMkLst>
          <pc:docMk/>
          <pc:sldMk cId="2362574485" sldId="290"/>
        </pc:sldMkLst>
      </pc:sldChg>
      <pc:sldChg chg="addSp delSp modSp mod ord delAnim modAnim">
        <pc:chgData name="Doãn Minh Cường" userId="c06aa9e7-bf7b-4f33-bd85-65ed3b5062f7" providerId="ADAL" clId="{92119B27-9C48-4892-B385-42145AB2A082}" dt="2022-07-01T02:38:46.308" v="32255" actId="12"/>
        <pc:sldMkLst>
          <pc:docMk/>
          <pc:sldMk cId="2869744336" sldId="291"/>
        </pc:sldMkLst>
        <pc:spChg chg="add mod">
          <ac:chgData name="Doãn Minh Cường" userId="c06aa9e7-bf7b-4f33-bd85-65ed3b5062f7" providerId="ADAL" clId="{92119B27-9C48-4892-B385-42145AB2A082}" dt="2022-07-01T02:38:46.308" v="32255" actId="12"/>
          <ac:spMkLst>
            <pc:docMk/>
            <pc:sldMk cId="2869744336" sldId="291"/>
            <ac:spMk id="2" creationId="{9705A03D-44AC-29F4-D8C7-B29962C6F30A}"/>
          </ac:spMkLst>
        </pc:spChg>
        <pc:spChg chg="mod">
          <ac:chgData name="Doãn Minh Cường" userId="c06aa9e7-bf7b-4f33-bd85-65ed3b5062f7" providerId="ADAL" clId="{92119B27-9C48-4892-B385-42145AB2A082}" dt="2022-06-28T04:30:16.632" v="11494" actId="1038"/>
          <ac:spMkLst>
            <pc:docMk/>
            <pc:sldMk cId="2869744336" sldId="291"/>
            <ac:spMk id="7" creationId="{7DC3EBE2-2A28-D5B1-A421-0A1F89590FEA}"/>
          </ac:spMkLst>
        </pc:spChg>
        <pc:picChg chg="del">
          <ac:chgData name="Doãn Minh Cường" userId="c06aa9e7-bf7b-4f33-bd85-65ed3b5062f7" providerId="ADAL" clId="{92119B27-9C48-4892-B385-42145AB2A082}" dt="2022-06-28T04:29:53.645" v="11382" actId="478"/>
          <ac:picMkLst>
            <pc:docMk/>
            <pc:sldMk cId="2869744336" sldId="291"/>
            <ac:picMk id="2" creationId="{00000000-0000-0000-0000-000000000000}"/>
          </ac:picMkLst>
        </pc:picChg>
        <pc:picChg chg="del">
          <ac:chgData name="Doãn Minh Cường" userId="c06aa9e7-bf7b-4f33-bd85-65ed3b5062f7" providerId="ADAL" clId="{92119B27-9C48-4892-B385-42145AB2A082}" dt="2022-06-28T04:29:51.004" v="11381" actId="478"/>
          <ac:picMkLst>
            <pc:docMk/>
            <pc:sldMk cId="2869744336" sldId="291"/>
            <ac:picMk id="3" creationId="{00000000-0000-0000-0000-000000000000}"/>
          </ac:picMkLst>
        </pc:picChg>
        <pc:picChg chg="add mod">
          <ac:chgData name="Doãn Minh Cường" userId="c06aa9e7-bf7b-4f33-bd85-65ed3b5062f7" providerId="ADAL" clId="{92119B27-9C48-4892-B385-42145AB2A082}" dt="2022-06-28T04:30:36.375" v="11507" actId="1037"/>
          <ac:picMkLst>
            <pc:docMk/>
            <pc:sldMk cId="2869744336" sldId="291"/>
            <ac:picMk id="8" creationId="{4DC1469A-08EB-A187-9E4C-E1366CD639A3}"/>
          </ac:picMkLst>
        </pc:picChg>
        <pc:picChg chg="add mod">
          <ac:chgData name="Doãn Minh Cường" userId="c06aa9e7-bf7b-4f33-bd85-65ed3b5062f7" providerId="ADAL" clId="{92119B27-9C48-4892-B385-42145AB2A082}" dt="2022-06-28T04:31:52.635" v="11532" actId="1076"/>
          <ac:picMkLst>
            <pc:docMk/>
            <pc:sldMk cId="2869744336" sldId="291"/>
            <ac:picMk id="9" creationId="{4EED71CE-4BDB-2923-F083-84D8190EB03C}"/>
          </ac:picMkLst>
        </pc:picChg>
      </pc:sldChg>
      <pc:sldChg chg="del">
        <pc:chgData name="Doãn Minh Cường" userId="c06aa9e7-bf7b-4f33-bd85-65ed3b5062f7" providerId="ADAL" clId="{92119B27-9C48-4892-B385-42145AB2A082}" dt="2022-06-28T00:54:19.569" v="5510" actId="47"/>
        <pc:sldMkLst>
          <pc:docMk/>
          <pc:sldMk cId="2699690026" sldId="294"/>
        </pc:sldMkLst>
      </pc:sldChg>
      <pc:sldChg chg="del">
        <pc:chgData name="Doãn Minh Cường" userId="c06aa9e7-bf7b-4f33-bd85-65ed3b5062f7" providerId="ADAL" clId="{92119B27-9C48-4892-B385-42145AB2A082}" dt="2022-06-28T00:54:23.460" v="5511" actId="47"/>
        <pc:sldMkLst>
          <pc:docMk/>
          <pc:sldMk cId="1969471990" sldId="295"/>
        </pc:sldMkLst>
      </pc:sldChg>
      <pc:sldChg chg="del">
        <pc:chgData name="Doãn Minh Cường" userId="c06aa9e7-bf7b-4f33-bd85-65ed3b5062f7" providerId="ADAL" clId="{92119B27-9C48-4892-B385-42145AB2A082}" dt="2022-06-28T23:57:20.350" v="12541" actId="47"/>
        <pc:sldMkLst>
          <pc:docMk/>
          <pc:sldMk cId="243558129" sldId="296"/>
        </pc:sldMkLst>
      </pc:sldChg>
      <pc:sldChg chg="addSp delSp modSp del mod">
        <pc:chgData name="Doãn Minh Cường" userId="c06aa9e7-bf7b-4f33-bd85-65ed3b5062f7" providerId="ADAL" clId="{92119B27-9C48-4892-B385-42145AB2A082}" dt="2022-06-28T23:51:11.984" v="12343" actId="47"/>
        <pc:sldMkLst>
          <pc:docMk/>
          <pc:sldMk cId="3613213695" sldId="297"/>
        </pc:sldMkLst>
        <pc:spChg chg="add del mod">
          <ac:chgData name="Doãn Minh Cường" userId="c06aa9e7-bf7b-4f33-bd85-65ed3b5062f7" providerId="ADAL" clId="{92119B27-9C48-4892-B385-42145AB2A082}" dt="2022-06-28T04:00:03.409" v="10234" actId="478"/>
          <ac:spMkLst>
            <pc:docMk/>
            <pc:sldMk cId="3613213695" sldId="297"/>
            <ac:spMk id="8" creationId="{AD44A79E-ED58-B81F-C4D4-D9183BDD50B9}"/>
          </ac:spMkLst>
        </pc:spChg>
        <pc:spChg chg="mod">
          <ac:chgData name="Doãn Minh Cường" userId="c06aa9e7-bf7b-4f33-bd85-65ed3b5062f7" providerId="ADAL" clId="{92119B27-9C48-4892-B385-42145AB2A082}" dt="2022-06-28T23:49:41.724" v="12333" actId="1036"/>
          <ac:spMkLst>
            <pc:docMk/>
            <pc:sldMk cId="3613213695" sldId="297"/>
            <ac:spMk id="12" creationId="{00000000-0000-0000-0000-000000000000}"/>
          </ac:spMkLst>
        </pc:spChg>
        <pc:graphicFrameChg chg="mod">
          <ac:chgData name="Doãn Minh Cường" userId="c06aa9e7-bf7b-4f33-bd85-65ed3b5062f7" providerId="ADAL" clId="{92119B27-9C48-4892-B385-42145AB2A082}" dt="2022-06-28T23:47:42.832" v="12257" actId="20577"/>
          <ac:graphicFrameMkLst>
            <pc:docMk/>
            <pc:sldMk cId="3613213695" sldId="297"/>
            <ac:graphicFrameMk id="11" creationId="{00000000-0000-0000-0000-000000000000}"/>
          </ac:graphicFrameMkLst>
        </pc:graphicFrameChg>
      </pc:sldChg>
      <pc:sldChg chg="modSp mod">
        <pc:chgData name="Doãn Minh Cường" userId="c06aa9e7-bf7b-4f33-bd85-65ed3b5062f7" providerId="ADAL" clId="{92119B27-9C48-4892-B385-42145AB2A082}" dt="2022-07-01T00:57:46.589" v="25097" actId="27636"/>
        <pc:sldMkLst>
          <pc:docMk/>
          <pc:sldMk cId="2836655515" sldId="299"/>
        </pc:sldMkLst>
        <pc:spChg chg="mod">
          <ac:chgData name="Doãn Minh Cường" userId="c06aa9e7-bf7b-4f33-bd85-65ed3b5062f7" providerId="ADAL" clId="{92119B27-9C48-4892-B385-42145AB2A082}" dt="2022-07-01T00:57:46.589" v="25097" actId="27636"/>
          <ac:spMkLst>
            <pc:docMk/>
            <pc:sldMk cId="2836655515" sldId="299"/>
            <ac:spMk id="4" creationId="{BA5FF99E-FBC4-A0CA-B649-B463ECDB6425}"/>
          </ac:spMkLst>
        </pc:spChg>
      </pc:sldChg>
      <pc:sldChg chg="modSp mod">
        <pc:chgData name="Doãn Minh Cường" userId="c06aa9e7-bf7b-4f33-bd85-65ed3b5062f7" providerId="ADAL" clId="{92119B27-9C48-4892-B385-42145AB2A082}" dt="2022-07-01T00:57:46.589" v="25099" actId="27636"/>
        <pc:sldMkLst>
          <pc:docMk/>
          <pc:sldMk cId="128009665" sldId="301"/>
        </pc:sldMkLst>
        <pc:spChg chg="mod">
          <ac:chgData name="Doãn Minh Cường" userId="c06aa9e7-bf7b-4f33-bd85-65ed3b5062f7" providerId="ADAL" clId="{92119B27-9C48-4892-B385-42145AB2A082}" dt="2022-07-01T00:57:46.589" v="25099" actId="27636"/>
          <ac:spMkLst>
            <pc:docMk/>
            <pc:sldMk cId="128009665" sldId="301"/>
            <ac:spMk id="4" creationId="{BA5FF99E-FBC4-A0CA-B649-B463ECDB6425}"/>
          </ac:spMkLst>
        </pc:spChg>
        <pc:spChg chg="mod">
          <ac:chgData name="Doãn Minh Cường" userId="c06aa9e7-bf7b-4f33-bd85-65ed3b5062f7" providerId="ADAL" clId="{92119B27-9C48-4892-B385-42145AB2A082}" dt="2022-06-28T23:52:15.712" v="12374" actId="1038"/>
          <ac:spMkLst>
            <pc:docMk/>
            <pc:sldMk cId="128009665" sldId="301"/>
            <ac:spMk id="11" creationId="{00000000-0000-0000-0000-000000000000}"/>
          </ac:spMkLst>
        </pc:spChg>
      </pc:sldChg>
      <pc:sldChg chg="modSp mod">
        <pc:chgData name="Doãn Minh Cường" userId="c06aa9e7-bf7b-4f33-bd85-65ed3b5062f7" providerId="ADAL" clId="{92119B27-9C48-4892-B385-42145AB2A082}" dt="2022-07-01T00:57:46.589" v="25098" actId="27636"/>
        <pc:sldMkLst>
          <pc:docMk/>
          <pc:sldMk cId="3300573084" sldId="302"/>
        </pc:sldMkLst>
        <pc:spChg chg="mod">
          <ac:chgData name="Doãn Minh Cường" userId="c06aa9e7-bf7b-4f33-bd85-65ed3b5062f7" providerId="ADAL" clId="{92119B27-9C48-4892-B385-42145AB2A082}" dt="2022-07-01T00:57:46.589" v="25098" actId="27636"/>
          <ac:spMkLst>
            <pc:docMk/>
            <pc:sldMk cId="3300573084" sldId="302"/>
            <ac:spMk id="4" creationId="{BA5FF99E-FBC4-A0CA-B649-B463ECDB6425}"/>
          </ac:spMkLst>
        </pc:spChg>
      </pc:sldChg>
      <pc:sldChg chg="modSp del mod">
        <pc:chgData name="Doãn Minh Cường" userId="c06aa9e7-bf7b-4f33-bd85-65ed3b5062f7" providerId="ADAL" clId="{92119B27-9C48-4892-B385-42145AB2A082}" dt="2022-06-28T04:00:18.920" v="10264" actId="47"/>
        <pc:sldMkLst>
          <pc:docMk/>
          <pc:sldMk cId="4101333480" sldId="303"/>
        </pc:sldMkLst>
        <pc:spChg chg="mod">
          <ac:chgData name="Doãn Minh Cường" userId="c06aa9e7-bf7b-4f33-bd85-65ed3b5062f7" providerId="ADAL" clId="{92119B27-9C48-4892-B385-42145AB2A082}" dt="2022-06-28T03:58:24.983" v="10067" actId="948"/>
          <ac:spMkLst>
            <pc:docMk/>
            <pc:sldMk cId="4101333480" sldId="303"/>
            <ac:spMk id="7" creationId="{00000000-0000-0000-0000-000000000000}"/>
          </ac:spMkLst>
        </pc:spChg>
      </pc:sldChg>
      <pc:sldChg chg="del">
        <pc:chgData name="Doãn Minh Cường" userId="c06aa9e7-bf7b-4f33-bd85-65ed3b5062f7" providerId="ADAL" clId="{92119B27-9C48-4892-B385-42145AB2A082}" dt="2022-06-27T09:08:28.873" v="2530" actId="47"/>
        <pc:sldMkLst>
          <pc:docMk/>
          <pc:sldMk cId="2388077551" sldId="304"/>
        </pc:sldMkLst>
      </pc:sldChg>
      <pc:sldChg chg="del">
        <pc:chgData name="Doãn Minh Cường" userId="c06aa9e7-bf7b-4f33-bd85-65ed3b5062f7" providerId="ADAL" clId="{92119B27-9C48-4892-B385-42145AB2A082}" dt="2022-06-28T03:52:34.050" v="9811" actId="47"/>
        <pc:sldMkLst>
          <pc:docMk/>
          <pc:sldMk cId="951913048" sldId="305"/>
        </pc:sldMkLst>
      </pc:sldChg>
      <pc:sldChg chg="modSp mod">
        <pc:chgData name="Doãn Minh Cường" userId="c06aa9e7-bf7b-4f33-bd85-65ed3b5062f7" providerId="ADAL" clId="{92119B27-9C48-4892-B385-42145AB2A082}" dt="2022-07-01T00:57:46.604" v="25100" actId="27636"/>
        <pc:sldMkLst>
          <pc:docMk/>
          <pc:sldMk cId="3280744866" sldId="306"/>
        </pc:sldMkLst>
        <pc:spChg chg="mod">
          <ac:chgData name="Doãn Minh Cường" userId="c06aa9e7-bf7b-4f33-bd85-65ed3b5062f7" providerId="ADAL" clId="{92119B27-9C48-4892-B385-42145AB2A082}" dt="2022-07-01T00:57:46.604" v="25100" actId="27636"/>
          <ac:spMkLst>
            <pc:docMk/>
            <pc:sldMk cId="3280744866" sldId="306"/>
            <ac:spMk id="4" creationId="{BA5FF99E-FBC4-A0CA-B649-B463ECDB6425}"/>
          </ac:spMkLst>
        </pc:spChg>
        <pc:spChg chg="mod">
          <ac:chgData name="Doãn Minh Cường" userId="c06aa9e7-bf7b-4f33-bd85-65ed3b5062f7" providerId="ADAL" clId="{92119B27-9C48-4892-B385-42145AB2A082}" dt="2022-06-28T23:52:59.467" v="12412" actId="1038"/>
          <ac:spMkLst>
            <pc:docMk/>
            <pc:sldMk cId="3280744866" sldId="306"/>
            <ac:spMk id="8" creationId="{00000000-0000-0000-0000-000000000000}"/>
          </ac:spMkLst>
        </pc:spChg>
      </pc:sldChg>
      <pc:sldChg chg="del">
        <pc:chgData name="Doãn Minh Cường" userId="c06aa9e7-bf7b-4f33-bd85-65ed3b5062f7" providerId="ADAL" clId="{92119B27-9C48-4892-B385-42145AB2A082}" dt="2022-06-28T04:00:37.930" v="10265" actId="47"/>
        <pc:sldMkLst>
          <pc:docMk/>
          <pc:sldMk cId="3970573695" sldId="307"/>
        </pc:sldMkLst>
      </pc:sldChg>
      <pc:sldChg chg="modSp mod">
        <pc:chgData name="Doãn Minh Cường" userId="c06aa9e7-bf7b-4f33-bd85-65ed3b5062f7" providerId="ADAL" clId="{92119B27-9C48-4892-B385-42145AB2A082}" dt="2022-06-29T04:36:04.357" v="12884" actId="20577"/>
        <pc:sldMkLst>
          <pc:docMk/>
          <pc:sldMk cId="3460417005" sldId="308"/>
        </pc:sldMkLst>
        <pc:spChg chg="mod">
          <ac:chgData name="Doãn Minh Cường" userId="c06aa9e7-bf7b-4f33-bd85-65ed3b5062f7" providerId="ADAL" clId="{92119B27-9C48-4892-B385-42145AB2A082}" dt="2022-06-28T23:53:29.993" v="12429" actId="1035"/>
          <ac:spMkLst>
            <pc:docMk/>
            <pc:sldMk cId="3460417005" sldId="308"/>
            <ac:spMk id="12" creationId="{00000000-0000-0000-0000-000000000000}"/>
          </ac:spMkLst>
        </pc:spChg>
        <pc:graphicFrameChg chg="mod">
          <ac:chgData name="Doãn Minh Cường" userId="c06aa9e7-bf7b-4f33-bd85-65ed3b5062f7" providerId="ADAL" clId="{92119B27-9C48-4892-B385-42145AB2A082}" dt="2022-06-29T04:36:04.357" v="12884" actId="20577"/>
          <ac:graphicFrameMkLst>
            <pc:docMk/>
            <pc:sldMk cId="3460417005" sldId="308"/>
            <ac:graphicFrameMk id="11" creationId="{00000000-0000-0000-0000-000000000000}"/>
          </ac:graphicFrameMkLst>
        </pc:graphicFrameChg>
      </pc:sldChg>
      <pc:sldChg chg="modSp del mod">
        <pc:chgData name="Doãn Minh Cường" userId="c06aa9e7-bf7b-4f33-bd85-65ed3b5062f7" providerId="ADAL" clId="{92119B27-9C48-4892-B385-42145AB2A082}" dt="2022-06-28T04:09:03.431" v="10738" actId="47"/>
        <pc:sldMkLst>
          <pc:docMk/>
          <pc:sldMk cId="1734958881" sldId="309"/>
        </pc:sldMkLst>
        <pc:spChg chg="mod">
          <ac:chgData name="Doãn Minh Cường" userId="c06aa9e7-bf7b-4f33-bd85-65ed3b5062f7" providerId="ADAL" clId="{92119B27-9C48-4892-B385-42145AB2A082}" dt="2022-06-27T08:59:35.948" v="2152" actId="1035"/>
          <ac:spMkLst>
            <pc:docMk/>
            <pc:sldMk cId="1734958881" sldId="309"/>
            <ac:spMk id="7" creationId="{00000000-0000-0000-0000-000000000000}"/>
          </ac:spMkLst>
        </pc:spChg>
        <pc:spChg chg="mod">
          <ac:chgData name="Doãn Minh Cường" userId="c06aa9e7-bf7b-4f33-bd85-65ed3b5062f7" providerId="ADAL" clId="{92119B27-9C48-4892-B385-42145AB2A082}" dt="2022-06-27T09:04:44.564" v="2331" actId="1036"/>
          <ac:spMkLst>
            <pc:docMk/>
            <pc:sldMk cId="1734958881" sldId="309"/>
            <ac:spMk id="8" creationId="{00000000-0000-0000-0000-000000000000}"/>
          </ac:spMkLst>
        </pc:spChg>
        <pc:picChg chg="mod">
          <ac:chgData name="Doãn Minh Cường" userId="c06aa9e7-bf7b-4f33-bd85-65ed3b5062f7" providerId="ADAL" clId="{92119B27-9C48-4892-B385-42145AB2A082}" dt="2022-06-27T08:59:23.316" v="2129" actId="1037"/>
          <ac:picMkLst>
            <pc:docMk/>
            <pc:sldMk cId="1734958881" sldId="309"/>
            <ac:picMk id="5" creationId="{5757FBB8-676D-528A-84F6-D87A3D775B0A}"/>
          </ac:picMkLst>
        </pc:picChg>
      </pc:sldChg>
      <pc:sldChg chg="addSp delSp modSp del mod">
        <pc:chgData name="Doãn Minh Cường" userId="c06aa9e7-bf7b-4f33-bd85-65ed3b5062f7" providerId="ADAL" clId="{92119B27-9C48-4892-B385-42145AB2A082}" dt="2022-06-28T04:14:18.159" v="11060" actId="47"/>
        <pc:sldMkLst>
          <pc:docMk/>
          <pc:sldMk cId="317336324" sldId="310"/>
        </pc:sldMkLst>
        <pc:spChg chg="add del mod">
          <ac:chgData name="Doãn Minh Cường" userId="c06aa9e7-bf7b-4f33-bd85-65ed3b5062f7" providerId="ADAL" clId="{92119B27-9C48-4892-B385-42145AB2A082}" dt="2022-06-28T04:12:18.763" v="10905" actId="478"/>
          <ac:spMkLst>
            <pc:docMk/>
            <pc:sldMk cId="317336324" sldId="310"/>
            <ac:spMk id="3" creationId="{D5F9B16F-DAEA-B61C-527B-6D8740FFD45F}"/>
          </ac:spMkLst>
        </pc:spChg>
        <pc:spChg chg="add del mod">
          <ac:chgData name="Doãn Minh Cường" userId="c06aa9e7-bf7b-4f33-bd85-65ed3b5062f7" providerId="ADAL" clId="{92119B27-9C48-4892-B385-42145AB2A082}" dt="2022-06-28T04:11:32.104" v="10904" actId="478"/>
          <ac:spMkLst>
            <pc:docMk/>
            <pc:sldMk cId="317336324" sldId="310"/>
            <ac:spMk id="7" creationId="{4152D670-4146-0CF0-E332-B457238B87D1}"/>
          </ac:spMkLst>
        </pc:spChg>
        <pc:spChg chg="del mod">
          <ac:chgData name="Doãn Minh Cường" userId="c06aa9e7-bf7b-4f33-bd85-65ed3b5062f7" providerId="ADAL" clId="{92119B27-9C48-4892-B385-42145AB2A082}" dt="2022-06-28T04:11:24.598" v="10902" actId="478"/>
          <ac:spMkLst>
            <pc:docMk/>
            <pc:sldMk cId="317336324" sldId="310"/>
            <ac:spMk id="9" creationId="{00000000-0000-0000-0000-000000000000}"/>
          </ac:spMkLst>
        </pc:spChg>
        <pc:spChg chg="mod">
          <ac:chgData name="Doãn Minh Cường" userId="c06aa9e7-bf7b-4f33-bd85-65ed3b5062f7" providerId="ADAL" clId="{92119B27-9C48-4892-B385-42145AB2A082}" dt="2022-06-28T04:12:25.137" v="10910" actId="1035"/>
          <ac:spMkLst>
            <pc:docMk/>
            <pc:sldMk cId="317336324" sldId="310"/>
            <ac:spMk id="11" creationId="{00000000-0000-0000-0000-000000000000}"/>
          </ac:spMkLst>
        </pc:spChg>
        <pc:picChg chg="add del">
          <ac:chgData name="Doãn Minh Cường" userId="c06aa9e7-bf7b-4f33-bd85-65ed3b5062f7" providerId="ADAL" clId="{92119B27-9C48-4892-B385-42145AB2A082}" dt="2022-06-28T04:11:32.104" v="10904" actId="478"/>
          <ac:picMkLst>
            <pc:docMk/>
            <pc:sldMk cId="317336324" sldId="310"/>
            <ac:picMk id="5" creationId="{5757FBB8-676D-528A-84F6-D87A3D775B0A}"/>
          </ac:picMkLst>
        </pc:picChg>
      </pc:sldChg>
      <pc:sldChg chg="modSp del mod">
        <pc:chgData name="Doãn Minh Cường" userId="c06aa9e7-bf7b-4f33-bd85-65ed3b5062f7" providerId="ADAL" clId="{92119B27-9C48-4892-B385-42145AB2A082}" dt="2022-06-28T04:14:25.834" v="11061" actId="47"/>
        <pc:sldMkLst>
          <pc:docMk/>
          <pc:sldMk cId="1423994898" sldId="311"/>
        </pc:sldMkLst>
        <pc:spChg chg="mod">
          <ac:chgData name="Doãn Minh Cường" userId="c06aa9e7-bf7b-4f33-bd85-65ed3b5062f7" providerId="ADAL" clId="{92119B27-9C48-4892-B385-42145AB2A082}" dt="2022-06-27T09:02:20.871" v="2206" actId="14100"/>
          <ac:spMkLst>
            <pc:docMk/>
            <pc:sldMk cId="1423994898" sldId="311"/>
            <ac:spMk id="9" creationId="{00000000-0000-0000-0000-000000000000}"/>
          </ac:spMkLst>
        </pc:spChg>
        <pc:spChg chg="mod">
          <ac:chgData name="Doãn Minh Cường" userId="c06aa9e7-bf7b-4f33-bd85-65ed3b5062f7" providerId="ADAL" clId="{92119B27-9C48-4892-B385-42145AB2A082}" dt="2022-06-27T09:05:15.132" v="2335" actId="27636"/>
          <ac:spMkLst>
            <pc:docMk/>
            <pc:sldMk cId="1423994898" sldId="311"/>
            <ac:spMk id="11" creationId="{00000000-0000-0000-0000-000000000000}"/>
          </ac:spMkLst>
        </pc:spChg>
      </pc:sldChg>
      <pc:sldChg chg="modSp del mod">
        <pc:chgData name="Doãn Minh Cường" userId="c06aa9e7-bf7b-4f33-bd85-65ed3b5062f7" providerId="ADAL" clId="{92119B27-9C48-4892-B385-42145AB2A082}" dt="2022-06-28T04:14:34.244" v="11062" actId="47"/>
        <pc:sldMkLst>
          <pc:docMk/>
          <pc:sldMk cId="3277987701" sldId="312"/>
        </pc:sldMkLst>
        <pc:spChg chg="mod">
          <ac:chgData name="Doãn Minh Cường" userId="c06aa9e7-bf7b-4f33-bd85-65ed3b5062f7" providerId="ADAL" clId="{92119B27-9C48-4892-B385-42145AB2A082}" dt="2022-06-27T09:06:58.394" v="2413" actId="14100"/>
          <ac:spMkLst>
            <pc:docMk/>
            <pc:sldMk cId="3277987701" sldId="312"/>
            <ac:spMk id="7" creationId="{00000000-0000-0000-0000-000000000000}"/>
          </ac:spMkLst>
        </pc:spChg>
        <pc:spChg chg="mod">
          <ac:chgData name="Doãn Minh Cường" userId="c06aa9e7-bf7b-4f33-bd85-65ed3b5062f7" providerId="ADAL" clId="{92119B27-9C48-4892-B385-42145AB2A082}" dt="2022-06-27T09:07:23.704" v="2438" actId="1036"/>
          <ac:spMkLst>
            <pc:docMk/>
            <pc:sldMk cId="3277987701" sldId="312"/>
            <ac:spMk id="8" creationId="{00000000-0000-0000-0000-000000000000}"/>
          </ac:spMkLst>
        </pc:spChg>
        <pc:picChg chg="mod">
          <ac:chgData name="Doãn Minh Cường" userId="c06aa9e7-bf7b-4f33-bd85-65ed3b5062f7" providerId="ADAL" clId="{92119B27-9C48-4892-B385-42145AB2A082}" dt="2022-06-27T09:07:04.793" v="2416" actId="1035"/>
          <ac:picMkLst>
            <pc:docMk/>
            <pc:sldMk cId="3277987701" sldId="312"/>
            <ac:picMk id="5" creationId="{5757FBB8-676D-528A-84F6-D87A3D775B0A}"/>
          </ac:picMkLst>
        </pc:picChg>
      </pc:sldChg>
      <pc:sldChg chg="modSp mod">
        <pc:chgData name="Doãn Minh Cường" userId="c06aa9e7-bf7b-4f33-bd85-65ed3b5062f7" providerId="ADAL" clId="{92119B27-9C48-4892-B385-42145AB2A082}" dt="2022-06-30T08:49:11.035" v="24484" actId="1038"/>
        <pc:sldMkLst>
          <pc:docMk/>
          <pc:sldMk cId="951341354" sldId="313"/>
        </pc:sldMkLst>
        <pc:spChg chg="mod">
          <ac:chgData name="Doãn Minh Cường" userId="c06aa9e7-bf7b-4f33-bd85-65ed3b5062f7" providerId="ADAL" clId="{92119B27-9C48-4892-B385-42145AB2A082}" dt="2022-06-30T08:48:41.110" v="24450" actId="14100"/>
          <ac:spMkLst>
            <pc:docMk/>
            <pc:sldMk cId="951341354" sldId="313"/>
            <ac:spMk id="9" creationId="{00000000-0000-0000-0000-000000000000}"/>
          </ac:spMkLst>
        </pc:spChg>
        <pc:spChg chg="mod">
          <ac:chgData name="Doãn Minh Cường" userId="c06aa9e7-bf7b-4f33-bd85-65ed3b5062f7" providerId="ADAL" clId="{92119B27-9C48-4892-B385-42145AB2A082}" dt="2022-06-30T08:49:11.035" v="24484" actId="1038"/>
          <ac:spMkLst>
            <pc:docMk/>
            <pc:sldMk cId="951341354" sldId="313"/>
            <ac:spMk id="12" creationId="{00000000-0000-0000-0000-000000000000}"/>
          </ac:spMkLst>
        </pc:spChg>
        <pc:picChg chg="mod">
          <ac:chgData name="Doãn Minh Cường" userId="c06aa9e7-bf7b-4f33-bd85-65ed3b5062f7" providerId="ADAL" clId="{92119B27-9C48-4892-B385-42145AB2A082}" dt="2022-06-30T08:49:00.573" v="24456" actId="1035"/>
          <ac:picMkLst>
            <pc:docMk/>
            <pc:sldMk cId="951341354" sldId="313"/>
            <ac:picMk id="5" creationId="{5757FBB8-676D-528A-84F6-D87A3D775B0A}"/>
          </ac:picMkLst>
        </pc:picChg>
      </pc:sldChg>
      <pc:sldChg chg="del">
        <pc:chgData name="Doãn Minh Cường" userId="c06aa9e7-bf7b-4f33-bd85-65ed3b5062f7" providerId="ADAL" clId="{92119B27-9C48-4892-B385-42145AB2A082}" dt="2022-06-27T05:10:26.747" v="686" actId="47"/>
        <pc:sldMkLst>
          <pc:docMk/>
          <pc:sldMk cId="3208558160" sldId="314"/>
        </pc:sldMkLst>
      </pc:sldChg>
      <pc:sldChg chg="del">
        <pc:chgData name="Doãn Minh Cường" userId="c06aa9e7-bf7b-4f33-bd85-65ed3b5062f7" providerId="ADAL" clId="{92119B27-9C48-4892-B385-42145AB2A082}" dt="2022-06-27T04:25:36.661" v="337" actId="47"/>
        <pc:sldMkLst>
          <pc:docMk/>
          <pc:sldMk cId="3436794472" sldId="315"/>
        </pc:sldMkLst>
      </pc:sldChg>
      <pc:sldChg chg="del">
        <pc:chgData name="Doãn Minh Cường" userId="c06aa9e7-bf7b-4f33-bd85-65ed3b5062f7" providerId="ADAL" clId="{92119B27-9C48-4892-B385-42145AB2A082}" dt="2022-06-27T05:10:23.588" v="685" actId="47"/>
        <pc:sldMkLst>
          <pc:docMk/>
          <pc:sldMk cId="3539326362" sldId="316"/>
        </pc:sldMkLst>
      </pc:sldChg>
      <pc:sldChg chg="modSp del mod">
        <pc:chgData name="Doãn Minh Cường" userId="c06aa9e7-bf7b-4f33-bd85-65ed3b5062f7" providerId="ADAL" clId="{92119B27-9C48-4892-B385-42145AB2A082}" dt="2022-06-27T04:25:30.366" v="336" actId="47"/>
        <pc:sldMkLst>
          <pc:docMk/>
          <pc:sldMk cId="686625381" sldId="317"/>
        </pc:sldMkLst>
        <pc:spChg chg="mod">
          <ac:chgData name="Doãn Minh Cường" userId="c06aa9e7-bf7b-4f33-bd85-65ed3b5062f7" providerId="ADAL" clId="{92119B27-9C48-4892-B385-42145AB2A082}" dt="2022-06-27T04:21:57.763" v="127" actId="20577"/>
          <ac:spMkLst>
            <pc:docMk/>
            <pc:sldMk cId="686625381" sldId="317"/>
            <ac:spMk id="7" creationId="{60AA1B69-768E-0863-906A-9302983DACFD}"/>
          </ac:spMkLst>
        </pc:spChg>
      </pc:sldChg>
      <pc:sldChg chg="modSp del mod">
        <pc:chgData name="Doãn Minh Cường" userId="c06aa9e7-bf7b-4f33-bd85-65ed3b5062f7" providerId="ADAL" clId="{92119B27-9C48-4892-B385-42145AB2A082}" dt="2022-06-27T05:10:09.731" v="683" actId="47"/>
        <pc:sldMkLst>
          <pc:docMk/>
          <pc:sldMk cId="254329208" sldId="318"/>
        </pc:sldMkLst>
        <pc:spChg chg="mod">
          <ac:chgData name="Doãn Minh Cường" userId="c06aa9e7-bf7b-4f33-bd85-65ed3b5062f7" providerId="ADAL" clId="{92119B27-9C48-4892-B385-42145AB2A082}" dt="2022-06-27T04:31:36.662" v="448" actId="12"/>
          <ac:spMkLst>
            <pc:docMk/>
            <pc:sldMk cId="254329208" sldId="318"/>
            <ac:spMk id="7" creationId="{EBE5D556-5C9E-93B0-64E6-05B38371D3C2}"/>
          </ac:spMkLst>
        </pc:spChg>
      </pc:sldChg>
      <pc:sldChg chg="del">
        <pc:chgData name="Doãn Minh Cường" userId="c06aa9e7-bf7b-4f33-bd85-65ed3b5062f7" providerId="ADAL" clId="{92119B27-9C48-4892-B385-42145AB2A082}" dt="2022-06-27T05:10:14.922" v="684" actId="47"/>
        <pc:sldMkLst>
          <pc:docMk/>
          <pc:sldMk cId="322408448" sldId="319"/>
        </pc:sldMkLst>
      </pc:sldChg>
      <pc:sldChg chg="del">
        <pc:chgData name="Doãn Minh Cường" userId="c06aa9e7-bf7b-4f33-bd85-65ed3b5062f7" providerId="ADAL" clId="{92119B27-9C48-4892-B385-42145AB2A082}" dt="2022-06-27T04:19:52.659" v="115" actId="47"/>
        <pc:sldMkLst>
          <pc:docMk/>
          <pc:sldMk cId="76303890" sldId="322"/>
        </pc:sldMkLst>
      </pc:sldChg>
      <pc:sldChg chg="del">
        <pc:chgData name="Doãn Minh Cường" userId="c06aa9e7-bf7b-4f33-bd85-65ed3b5062f7" providerId="ADAL" clId="{92119B27-9C48-4892-B385-42145AB2A082}" dt="2022-06-27T08:28:12.722" v="983" actId="47"/>
        <pc:sldMkLst>
          <pc:docMk/>
          <pc:sldMk cId="961196567" sldId="336"/>
        </pc:sldMkLst>
      </pc:sldChg>
      <pc:sldChg chg="modSp mod">
        <pc:chgData name="Doãn Minh Cường" userId="c06aa9e7-bf7b-4f33-bd85-65ed3b5062f7" providerId="ADAL" clId="{92119B27-9C48-4892-B385-42145AB2A082}" dt="2022-07-01T02:52:09.671" v="32425" actId="1036"/>
        <pc:sldMkLst>
          <pc:docMk/>
          <pc:sldMk cId="565128016" sldId="343"/>
        </pc:sldMkLst>
        <pc:spChg chg="mod">
          <ac:chgData name="Doãn Minh Cường" userId="c06aa9e7-bf7b-4f33-bd85-65ed3b5062f7" providerId="ADAL" clId="{92119B27-9C48-4892-B385-42145AB2A082}" dt="2022-07-01T02:52:09.671" v="32425" actId="1036"/>
          <ac:spMkLst>
            <pc:docMk/>
            <pc:sldMk cId="565128016" sldId="343"/>
            <ac:spMk id="8" creationId="{3E2CE8A6-9110-2E02-8286-8F2DD769F30B}"/>
          </ac:spMkLst>
        </pc:spChg>
        <pc:spChg chg="mod">
          <ac:chgData name="Doãn Minh Cường" userId="c06aa9e7-bf7b-4f33-bd85-65ed3b5062f7" providerId="ADAL" clId="{92119B27-9C48-4892-B385-42145AB2A082}" dt="2022-06-28T23:37:53.114" v="12146" actId="5793"/>
          <ac:spMkLst>
            <pc:docMk/>
            <pc:sldMk cId="565128016" sldId="343"/>
            <ac:spMk id="9" creationId="{DBC60BD4-2762-1F04-6498-A62C73B56D5A}"/>
          </ac:spMkLst>
        </pc:spChg>
        <pc:graphicFrameChg chg="mod">
          <ac:chgData name="Doãn Minh Cường" userId="c06aa9e7-bf7b-4f33-bd85-65ed3b5062f7" providerId="ADAL" clId="{92119B27-9C48-4892-B385-42145AB2A082}" dt="2022-06-28T23:43:32.365" v="12229" actId="2711"/>
          <ac:graphicFrameMkLst>
            <pc:docMk/>
            <pc:sldMk cId="565128016" sldId="343"/>
            <ac:graphicFrameMk id="7" creationId="{980C8A38-02C4-7E06-EDB3-A48A0C882400}"/>
          </ac:graphicFrameMkLst>
        </pc:graphicFrameChg>
      </pc:sldChg>
      <pc:sldChg chg="addSp delSp modSp mod">
        <pc:chgData name="Doãn Minh Cường" userId="c06aa9e7-bf7b-4f33-bd85-65ed3b5062f7" providerId="ADAL" clId="{92119B27-9C48-4892-B385-42145AB2A082}" dt="2022-06-30T08:44:39.372" v="24215" actId="1036"/>
        <pc:sldMkLst>
          <pc:docMk/>
          <pc:sldMk cId="915016414" sldId="344"/>
        </pc:sldMkLst>
        <pc:spChg chg="add mod">
          <ac:chgData name="Doãn Minh Cường" userId="c06aa9e7-bf7b-4f33-bd85-65ed3b5062f7" providerId="ADAL" clId="{92119B27-9C48-4892-B385-42145AB2A082}" dt="2022-06-30T08:44:26.364" v="24202" actId="1036"/>
          <ac:spMkLst>
            <pc:docMk/>
            <pc:sldMk cId="915016414" sldId="344"/>
            <ac:spMk id="2" creationId="{69082096-4A5B-F437-DDFE-3BCC8E773D40}"/>
          </ac:spMkLst>
        </pc:spChg>
        <pc:spChg chg="add mod">
          <ac:chgData name="Doãn Minh Cường" userId="c06aa9e7-bf7b-4f33-bd85-65ed3b5062f7" providerId="ADAL" clId="{92119B27-9C48-4892-B385-42145AB2A082}" dt="2022-06-30T08:44:26.364" v="24202" actId="1036"/>
          <ac:spMkLst>
            <pc:docMk/>
            <pc:sldMk cId="915016414" sldId="344"/>
            <ac:spMk id="3" creationId="{9847F7EC-0232-5DB8-B30B-D2827C9995CA}"/>
          </ac:spMkLst>
        </pc:spChg>
        <pc:spChg chg="mod">
          <ac:chgData name="Doãn Minh Cường" userId="c06aa9e7-bf7b-4f33-bd85-65ed3b5062f7" providerId="ADAL" clId="{92119B27-9C48-4892-B385-42145AB2A082}" dt="2022-06-30T08:44:39.372" v="24215" actId="1036"/>
          <ac:spMkLst>
            <pc:docMk/>
            <pc:sldMk cId="915016414" sldId="344"/>
            <ac:spMk id="6" creationId="{188FB614-2E9B-FFF7-A35C-92722775782E}"/>
          </ac:spMkLst>
        </pc:spChg>
        <pc:spChg chg="mod">
          <ac:chgData name="Doãn Minh Cường" userId="c06aa9e7-bf7b-4f33-bd85-65ed3b5062f7" providerId="ADAL" clId="{92119B27-9C48-4892-B385-42145AB2A082}" dt="2022-06-30T08:44:26.364" v="24202" actId="1036"/>
          <ac:spMkLst>
            <pc:docMk/>
            <pc:sldMk cId="915016414" sldId="344"/>
            <ac:spMk id="7" creationId="{C91789C2-AE5A-9495-7123-37B3739F8478}"/>
          </ac:spMkLst>
        </pc:spChg>
        <pc:spChg chg="add mod">
          <ac:chgData name="Doãn Minh Cường" userId="c06aa9e7-bf7b-4f33-bd85-65ed3b5062f7" providerId="ADAL" clId="{92119B27-9C48-4892-B385-42145AB2A082}" dt="2022-06-30T08:44:26.364" v="24202" actId="1036"/>
          <ac:spMkLst>
            <pc:docMk/>
            <pc:sldMk cId="915016414" sldId="344"/>
            <ac:spMk id="8" creationId="{B97C4D61-C5A7-9C44-45F6-6A7A7F48DBF6}"/>
          </ac:spMkLst>
        </pc:spChg>
        <pc:spChg chg="add mod">
          <ac:chgData name="Doãn Minh Cường" userId="c06aa9e7-bf7b-4f33-bd85-65ed3b5062f7" providerId="ADAL" clId="{92119B27-9C48-4892-B385-42145AB2A082}" dt="2022-06-30T08:44:26.364" v="24202" actId="1036"/>
          <ac:spMkLst>
            <pc:docMk/>
            <pc:sldMk cId="915016414" sldId="344"/>
            <ac:spMk id="9" creationId="{7048FE6D-ED47-4C3D-4A68-1DB99C962F41}"/>
          </ac:spMkLst>
        </pc:spChg>
        <pc:spChg chg="add mod">
          <ac:chgData name="Doãn Minh Cường" userId="c06aa9e7-bf7b-4f33-bd85-65ed3b5062f7" providerId="ADAL" clId="{92119B27-9C48-4892-B385-42145AB2A082}" dt="2022-06-30T08:44:26.364" v="24202" actId="1036"/>
          <ac:spMkLst>
            <pc:docMk/>
            <pc:sldMk cId="915016414" sldId="344"/>
            <ac:spMk id="11" creationId="{6D4B2323-7E97-894A-DDE5-5A71BC53B472}"/>
          </ac:spMkLst>
        </pc:spChg>
        <pc:spChg chg="add mod">
          <ac:chgData name="Doãn Minh Cường" userId="c06aa9e7-bf7b-4f33-bd85-65ed3b5062f7" providerId="ADAL" clId="{92119B27-9C48-4892-B385-42145AB2A082}" dt="2022-06-30T08:44:26.364" v="24202" actId="1036"/>
          <ac:spMkLst>
            <pc:docMk/>
            <pc:sldMk cId="915016414" sldId="344"/>
            <ac:spMk id="12" creationId="{AE588C1E-BDBB-FF2C-FB97-B570F68A75C2}"/>
          </ac:spMkLst>
        </pc:spChg>
        <pc:spChg chg="add mod">
          <ac:chgData name="Doãn Minh Cường" userId="c06aa9e7-bf7b-4f33-bd85-65ed3b5062f7" providerId="ADAL" clId="{92119B27-9C48-4892-B385-42145AB2A082}" dt="2022-06-30T08:44:26.364" v="24202" actId="1036"/>
          <ac:spMkLst>
            <pc:docMk/>
            <pc:sldMk cId="915016414" sldId="344"/>
            <ac:spMk id="13" creationId="{66FE6F19-0EB1-E70E-7E49-65BEE67914D5}"/>
          </ac:spMkLst>
        </pc:spChg>
        <pc:spChg chg="add mod">
          <ac:chgData name="Doãn Minh Cường" userId="c06aa9e7-bf7b-4f33-bd85-65ed3b5062f7" providerId="ADAL" clId="{92119B27-9C48-4892-B385-42145AB2A082}" dt="2022-06-30T08:44:26.364" v="24202" actId="1036"/>
          <ac:spMkLst>
            <pc:docMk/>
            <pc:sldMk cId="915016414" sldId="344"/>
            <ac:spMk id="16" creationId="{9A226992-7F22-B93B-8349-48D8A1F5454D}"/>
          </ac:spMkLst>
        </pc:spChg>
        <pc:picChg chg="add del mod">
          <ac:chgData name="Doãn Minh Cường" userId="c06aa9e7-bf7b-4f33-bd85-65ed3b5062f7" providerId="ADAL" clId="{92119B27-9C48-4892-B385-42145AB2A082}" dt="2022-06-30T08:20:16.615" v="22756"/>
          <ac:picMkLst>
            <pc:docMk/>
            <pc:sldMk cId="915016414" sldId="344"/>
            <ac:picMk id="14" creationId="{962E9082-FC21-9ED5-F40B-E31F6F144BA1}"/>
          </ac:picMkLst>
        </pc:picChg>
        <pc:picChg chg="add del mod">
          <ac:chgData name="Doãn Minh Cường" userId="c06aa9e7-bf7b-4f33-bd85-65ed3b5062f7" providerId="ADAL" clId="{92119B27-9C48-4892-B385-42145AB2A082}" dt="2022-06-30T08:20:22.004" v="22758"/>
          <ac:picMkLst>
            <pc:docMk/>
            <pc:sldMk cId="915016414" sldId="344"/>
            <ac:picMk id="15" creationId="{A53D803C-8BCE-5395-7C08-213E9DE266A5}"/>
          </ac:picMkLst>
        </pc:picChg>
      </pc:sldChg>
      <pc:sldChg chg="delSp modSp mod">
        <pc:chgData name="Doãn Minh Cường" userId="c06aa9e7-bf7b-4f33-bd85-65ed3b5062f7" providerId="ADAL" clId="{92119B27-9C48-4892-B385-42145AB2A082}" dt="2022-07-01T02:52:18.994" v="32426" actId="255"/>
        <pc:sldMkLst>
          <pc:docMk/>
          <pc:sldMk cId="2757700709" sldId="345"/>
        </pc:sldMkLst>
        <pc:spChg chg="mod">
          <ac:chgData name="Doãn Minh Cường" userId="c06aa9e7-bf7b-4f33-bd85-65ed3b5062f7" providerId="ADAL" clId="{92119B27-9C48-4892-B385-42145AB2A082}" dt="2022-07-01T02:52:18.994" v="32426" actId="255"/>
          <ac:spMkLst>
            <pc:docMk/>
            <pc:sldMk cId="2757700709" sldId="345"/>
            <ac:spMk id="7" creationId="{289A3122-3099-F9E1-3349-B82A81F63FBB}"/>
          </ac:spMkLst>
        </pc:spChg>
        <pc:spChg chg="mod">
          <ac:chgData name="Doãn Minh Cường" userId="c06aa9e7-bf7b-4f33-bd85-65ed3b5062f7" providerId="ADAL" clId="{92119B27-9C48-4892-B385-42145AB2A082}" dt="2022-06-30T08:59:04.084" v="24712" actId="1036"/>
          <ac:spMkLst>
            <pc:docMk/>
            <pc:sldMk cId="2757700709" sldId="345"/>
            <ac:spMk id="8" creationId="{FCE0FA13-6F02-D996-74E0-0BE99FBDC9FD}"/>
          </ac:spMkLst>
        </pc:spChg>
        <pc:spChg chg="del">
          <ac:chgData name="Doãn Minh Cường" userId="c06aa9e7-bf7b-4f33-bd85-65ed3b5062f7" providerId="ADAL" clId="{92119B27-9C48-4892-B385-42145AB2A082}" dt="2022-06-30T08:58:58.460" v="24690" actId="478"/>
          <ac:spMkLst>
            <pc:docMk/>
            <pc:sldMk cId="2757700709" sldId="345"/>
            <ac:spMk id="9" creationId="{B9473294-3DD7-2E0C-50E3-70A6216C8A32}"/>
          </ac:spMkLst>
        </pc:spChg>
        <pc:graphicFrameChg chg="mod">
          <ac:chgData name="Doãn Minh Cường" userId="c06aa9e7-bf7b-4f33-bd85-65ed3b5062f7" providerId="ADAL" clId="{92119B27-9C48-4892-B385-42145AB2A082}" dt="2022-06-28T23:42:53.578" v="12224" actId="255"/>
          <ac:graphicFrameMkLst>
            <pc:docMk/>
            <pc:sldMk cId="2757700709" sldId="345"/>
            <ac:graphicFrameMk id="6" creationId="{387E1E49-B565-1DB3-85BC-A28EA265B6EE}"/>
          </ac:graphicFrameMkLst>
        </pc:graphicFrameChg>
      </pc:sldChg>
      <pc:sldChg chg="addSp modSp mod">
        <pc:chgData name="Doãn Minh Cường" userId="c06aa9e7-bf7b-4f33-bd85-65ed3b5062f7" providerId="ADAL" clId="{92119B27-9C48-4892-B385-42145AB2A082}" dt="2022-06-30T08:58:40.481" v="24689" actId="5793"/>
        <pc:sldMkLst>
          <pc:docMk/>
          <pc:sldMk cId="3628755160" sldId="346"/>
        </pc:sldMkLst>
        <pc:spChg chg="add mod">
          <ac:chgData name="Doãn Minh Cường" userId="c06aa9e7-bf7b-4f33-bd85-65ed3b5062f7" providerId="ADAL" clId="{92119B27-9C48-4892-B385-42145AB2A082}" dt="2022-06-30T08:57:48.403" v="24570" actId="1035"/>
          <ac:spMkLst>
            <pc:docMk/>
            <pc:sldMk cId="3628755160" sldId="346"/>
            <ac:spMk id="2" creationId="{AE84DA37-EAB4-461D-B5F0-C77D55A6329D}"/>
          </ac:spMkLst>
        </pc:spChg>
        <pc:spChg chg="add mod">
          <ac:chgData name="Doãn Minh Cường" userId="c06aa9e7-bf7b-4f33-bd85-65ed3b5062f7" providerId="ADAL" clId="{92119B27-9C48-4892-B385-42145AB2A082}" dt="2022-06-30T08:57:48.403" v="24570" actId="1035"/>
          <ac:spMkLst>
            <pc:docMk/>
            <pc:sldMk cId="3628755160" sldId="346"/>
            <ac:spMk id="3" creationId="{9A5EFD11-09C8-AA50-094B-128997ECF84B}"/>
          </ac:spMkLst>
        </pc:spChg>
        <pc:spChg chg="mod">
          <ac:chgData name="Doãn Minh Cường" userId="c06aa9e7-bf7b-4f33-bd85-65ed3b5062f7" providerId="ADAL" clId="{92119B27-9C48-4892-B385-42145AB2A082}" dt="2022-06-30T08:57:55.025" v="24581" actId="1035"/>
          <ac:spMkLst>
            <pc:docMk/>
            <pc:sldMk cId="3628755160" sldId="346"/>
            <ac:spMk id="6" creationId="{4B7037BA-CE83-4CA3-2F8E-6844837E7EC1}"/>
          </ac:spMkLst>
        </pc:spChg>
        <pc:spChg chg="mod">
          <ac:chgData name="Doãn Minh Cường" userId="c06aa9e7-bf7b-4f33-bd85-65ed3b5062f7" providerId="ADAL" clId="{92119B27-9C48-4892-B385-42145AB2A082}" dt="2022-06-30T08:58:40.481" v="24689" actId="5793"/>
          <ac:spMkLst>
            <pc:docMk/>
            <pc:sldMk cId="3628755160" sldId="346"/>
            <ac:spMk id="7" creationId="{D3D9533E-9708-BAA9-6003-6F67AD70094E}"/>
          </ac:spMkLst>
        </pc:spChg>
        <pc:spChg chg="add mod">
          <ac:chgData name="Doãn Minh Cường" userId="c06aa9e7-bf7b-4f33-bd85-65ed3b5062f7" providerId="ADAL" clId="{92119B27-9C48-4892-B385-42145AB2A082}" dt="2022-06-30T08:57:48.403" v="24570" actId="1035"/>
          <ac:spMkLst>
            <pc:docMk/>
            <pc:sldMk cId="3628755160" sldId="346"/>
            <ac:spMk id="8" creationId="{2B084ECE-D70F-3558-6C84-A21D2BC14319}"/>
          </ac:spMkLst>
        </pc:spChg>
        <pc:spChg chg="add mod">
          <ac:chgData name="Doãn Minh Cường" userId="c06aa9e7-bf7b-4f33-bd85-65ed3b5062f7" providerId="ADAL" clId="{92119B27-9C48-4892-B385-42145AB2A082}" dt="2022-06-30T08:57:48.403" v="24570" actId="1035"/>
          <ac:spMkLst>
            <pc:docMk/>
            <pc:sldMk cId="3628755160" sldId="346"/>
            <ac:spMk id="9" creationId="{1D72BAAF-DF23-AF58-3B96-46EE209B0D54}"/>
          </ac:spMkLst>
        </pc:spChg>
        <pc:spChg chg="add mod">
          <ac:chgData name="Doãn Minh Cường" userId="c06aa9e7-bf7b-4f33-bd85-65ed3b5062f7" providerId="ADAL" clId="{92119B27-9C48-4892-B385-42145AB2A082}" dt="2022-06-30T08:57:48.403" v="24570" actId="1035"/>
          <ac:spMkLst>
            <pc:docMk/>
            <pc:sldMk cId="3628755160" sldId="346"/>
            <ac:spMk id="11" creationId="{BC9DFACE-59BC-6473-F684-EE4937C4D309}"/>
          </ac:spMkLst>
        </pc:spChg>
        <pc:spChg chg="add mod">
          <ac:chgData name="Doãn Minh Cường" userId="c06aa9e7-bf7b-4f33-bd85-65ed3b5062f7" providerId="ADAL" clId="{92119B27-9C48-4892-B385-42145AB2A082}" dt="2022-06-30T08:57:48.403" v="24570" actId="1035"/>
          <ac:spMkLst>
            <pc:docMk/>
            <pc:sldMk cId="3628755160" sldId="346"/>
            <ac:spMk id="12" creationId="{4FDF8218-9DF6-D6C9-A86B-F37874220242}"/>
          </ac:spMkLst>
        </pc:spChg>
        <pc:spChg chg="add mod">
          <ac:chgData name="Doãn Minh Cường" userId="c06aa9e7-bf7b-4f33-bd85-65ed3b5062f7" providerId="ADAL" clId="{92119B27-9C48-4892-B385-42145AB2A082}" dt="2022-06-30T08:58:35.975" v="24688" actId="14100"/>
          <ac:spMkLst>
            <pc:docMk/>
            <pc:sldMk cId="3628755160" sldId="346"/>
            <ac:spMk id="13" creationId="{64E87427-A11F-66B3-9A70-173B09D9CFA6}"/>
          </ac:spMkLst>
        </pc:spChg>
        <pc:picChg chg="mod">
          <ac:chgData name="Doãn Minh Cường" userId="c06aa9e7-bf7b-4f33-bd85-65ed3b5062f7" providerId="ADAL" clId="{92119B27-9C48-4892-B385-42145AB2A082}" dt="2022-06-30T08:57:38.067" v="24539" actId="1036"/>
          <ac:picMkLst>
            <pc:docMk/>
            <pc:sldMk cId="3628755160" sldId="346"/>
            <ac:picMk id="5" creationId="{5757FBB8-676D-528A-84F6-D87A3D775B0A}"/>
          </ac:picMkLst>
        </pc:picChg>
      </pc:sldChg>
      <pc:sldChg chg="modSp mod">
        <pc:chgData name="Doãn Minh Cường" userId="c06aa9e7-bf7b-4f33-bd85-65ed3b5062f7" providerId="ADAL" clId="{92119B27-9C48-4892-B385-42145AB2A082}" dt="2022-06-30T09:01:08.744" v="24845" actId="14100"/>
        <pc:sldMkLst>
          <pc:docMk/>
          <pc:sldMk cId="1919040538" sldId="347"/>
        </pc:sldMkLst>
        <pc:spChg chg="mod">
          <ac:chgData name="Doãn Minh Cường" userId="c06aa9e7-bf7b-4f33-bd85-65ed3b5062f7" providerId="ADAL" clId="{92119B27-9C48-4892-B385-42145AB2A082}" dt="2022-06-27T08:28:42.530" v="998" actId="20577"/>
          <ac:spMkLst>
            <pc:docMk/>
            <pc:sldMk cId="1919040538" sldId="347"/>
            <ac:spMk id="8" creationId="{0FC61758-639E-F92F-D982-0BF4F153882B}"/>
          </ac:spMkLst>
        </pc:spChg>
        <pc:spChg chg="mod">
          <ac:chgData name="Doãn Minh Cường" userId="c06aa9e7-bf7b-4f33-bd85-65ed3b5062f7" providerId="ADAL" clId="{92119B27-9C48-4892-B385-42145AB2A082}" dt="2022-06-30T09:01:08.744" v="24845" actId="14100"/>
          <ac:spMkLst>
            <pc:docMk/>
            <pc:sldMk cId="1919040538" sldId="347"/>
            <ac:spMk id="9" creationId="{4DD03CB4-93A8-41ED-D0B8-955B0AB679DF}"/>
          </ac:spMkLst>
        </pc:spChg>
        <pc:graphicFrameChg chg="mod">
          <ac:chgData name="Doãn Minh Cường" userId="c06aa9e7-bf7b-4f33-bd85-65ed3b5062f7" providerId="ADAL" clId="{92119B27-9C48-4892-B385-42145AB2A082}" dt="2022-06-28T23:42:19.669" v="12219" actId="2711"/>
          <ac:graphicFrameMkLst>
            <pc:docMk/>
            <pc:sldMk cId="1919040538" sldId="347"/>
            <ac:graphicFrameMk id="6" creationId="{4D47F97D-B6E9-BE32-E5DE-858AA78462B3}"/>
          </ac:graphicFrameMkLst>
        </pc:graphicFrameChg>
      </pc:sldChg>
      <pc:sldChg chg="addSp modSp mod">
        <pc:chgData name="Doãn Minh Cường" userId="c06aa9e7-bf7b-4f33-bd85-65ed3b5062f7" providerId="ADAL" clId="{92119B27-9C48-4892-B385-42145AB2A082}" dt="2022-07-01T02:20:06.940" v="32103" actId="5793"/>
        <pc:sldMkLst>
          <pc:docMk/>
          <pc:sldMk cId="2613858098" sldId="348"/>
        </pc:sldMkLst>
        <pc:spChg chg="add mod">
          <ac:chgData name="Doãn Minh Cường" userId="c06aa9e7-bf7b-4f33-bd85-65ed3b5062f7" providerId="ADAL" clId="{92119B27-9C48-4892-B385-42145AB2A082}" dt="2022-06-30T08:59:53.569" v="24796" actId="1036"/>
          <ac:spMkLst>
            <pc:docMk/>
            <pc:sldMk cId="2613858098" sldId="348"/>
            <ac:spMk id="2" creationId="{B3F13995-F5EA-85FC-3CF9-D6A9FF70A250}"/>
          </ac:spMkLst>
        </pc:spChg>
        <pc:spChg chg="add mod">
          <ac:chgData name="Doãn Minh Cường" userId="c06aa9e7-bf7b-4f33-bd85-65ed3b5062f7" providerId="ADAL" clId="{92119B27-9C48-4892-B385-42145AB2A082}" dt="2022-06-30T08:59:53.569" v="24796" actId="1036"/>
          <ac:spMkLst>
            <pc:docMk/>
            <pc:sldMk cId="2613858098" sldId="348"/>
            <ac:spMk id="3" creationId="{6549E9A0-0033-5186-E818-8BFE689E0E24}"/>
          </ac:spMkLst>
        </pc:spChg>
        <pc:spChg chg="mod">
          <ac:chgData name="Doãn Minh Cường" userId="c06aa9e7-bf7b-4f33-bd85-65ed3b5062f7" providerId="ADAL" clId="{92119B27-9C48-4892-B385-42145AB2A082}" dt="2022-06-30T08:59:27.544" v="24755" actId="1035"/>
          <ac:spMkLst>
            <pc:docMk/>
            <pc:sldMk cId="2613858098" sldId="348"/>
            <ac:spMk id="6" creationId="{B31A376C-E332-740A-9F1E-EECCF9CAC0B5}"/>
          </ac:spMkLst>
        </pc:spChg>
        <pc:spChg chg="mod">
          <ac:chgData name="Doãn Minh Cường" userId="c06aa9e7-bf7b-4f33-bd85-65ed3b5062f7" providerId="ADAL" clId="{92119B27-9C48-4892-B385-42145AB2A082}" dt="2022-07-01T02:20:06.940" v="32103" actId="5793"/>
          <ac:spMkLst>
            <pc:docMk/>
            <pc:sldMk cId="2613858098" sldId="348"/>
            <ac:spMk id="7" creationId="{57E0BB7A-8E36-B36C-3872-3E7C658D8BFB}"/>
          </ac:spMkLst>
        </pc:spChg>
        <pc:spChg chg="add mod">
          <ac:chgData name="Doãn Minh Cường" userId="c06aa9e7-bf7b-4f33-bd85-65ed3b5062f7" providerId="ADAL" clId="{92119B27-9C48-4892-B385-42145AB2A082}" dt="2022-06-30T08:59:53.569" v="24796" actId="1036"/>
          <ac:spMkLst>
            <pc:docMk/>
            <pc:sldMk cId="2613858098" sldId="348"/>
            <ac:spMk id="8" creationId="{547F86B1-6233-89D9-B969-1E706DAF1E7C}"/>
          </ac:spMkLst>
        </pc:spChg>
        <pc:spChg chg="add mod">
          <ac:chgData name="Doãn Minh Cường" userId="c06aa9e7-bf7b-4f33-bd85-65ed3b5062f7" providerId="ADAL" clId="{92119B27-9C48-4892-B385-42145AB2A082}" dt="2022-06-30T08:59:53.569" v="24796" actId="1036"/>
          <ac:spMkLst>
            <pc:docMk/>
            <pc:sldMk cId="2613858098" sldId="348"/>
            <ac:spMk id="9" creationId="{9143FBBB-B498-C4F8-4821-97824F1851F2}"/>
          </ac:spMkLst>
        </pc:spChg>
        <pc:spChg chg="add mod">
          <ac:chgData name="Doãn Minh Cường" userId="c06aa9e7-bf7b-4f33-bd85-65ed3b5062f7" providerId="ADAL" clId="{92119B27-9C48-4892-B385-42145AB2A082}" dt="2022-06-30T08:59:53.569" v="24796" actId="1036"/>
          <ac:spMkLst>
            <pc:docMk/>
            <pc:sldMk cId="2613858098" sldId="348"/>
            <ac:spMk id="11" creationId="{DF9A8CA0-4B92-F1F6-6D87-269667C8B399}"/>
          </ac:spMkLst>
        </pc:spChg>
        <pc:spChg chg="add mod">
          <ac:chgData name="Doãn Minh Cường" userId="c06aa9e7-bf7b-4f33-bd85-65ed3b5062f7" providerId="ADAL" clId="{92119B27-9C48-4892-B385-42145AB2A082}" dt="2022-06-30T08:59:53.569" v="24796" actId="1036"/>
          <ac:spMkLst>
            <pc:docMk/>
            <pc:sldMk cId="2613858098" sldId="348"/>
            <ac:spMk id="12" creationId="{BCA12520-5B21-C2B3-60E9-60BD85C31F91}"/>
          </ac:spMkLst>
        </pc:spChg>
        <pc:spChg chg="add mod">
          <ac:chgData name="Doãn Minh Cường" userId="c06aa9e7-bf7b-4f33-bd85-65ed3b5062f7" providerId="ADAL" clId="{92119B27-9C48-4892-B385-42145AB2A082}" dt="2022-06-30T08:59:53.569" v="24796" actId="1036"/>
          <ac:spMkLst>
            <pc:docMk/>
            <pc:sldMk cId="2613858098" sldId="348"/>
            <ac:spMk id="13" creationId="{8DEA1FDA-093C-EBB8-8AD3-9D84919865C4}"/>
          </ac:spMkLst>
        </pc:spChg>
        <pc:spChg chg="add mod">
          <ac:chgData name="Doãn Minh Cường" userId="c06aa9e7-bf7b-4f33-bd85-65ed3b5062f7" providerId="ADAL" clId="{92119B27-9C48-4892-B385-42145AB2A082}" dt="2022-06-30T08:59:53.569" v="24796" actId="1036"/>
          <ac:spMkLst>
            <pc:docMk/>
            <pc:sldMk cId="2613858098" sldId="348"/>
            <ac:spMk id="14" creationId="{AAFA3AEE-58D1-15CB-35AF-C4935F26280A}"/>
          </ac:spMkLst>
        </pc:spChg>
        <pc:spChg chg="add mod">
          <ac:chgData name="Doãn Minh Cường" userId="c06aa9e7-bf7b-4f33-bd85-65ed3b5062f7" providerId="ADAL" clId="{92119B27-9C48-4892-B385-42145AB2A082}" dt="2022-07-01T02:20:02.118" v="32102" actId="1076"/>
          <ac:spMkLst>
            <pc:docMk/>
            <pc:sldMk cId="2613858098" sldId="348"/>
            <ac:spMk id="15" creationId="{96B3581E-7C78-1B29-1841-5C92722ED192}"/>
          </ac:spMkLst>
        </pc:spChg>
      </pc:sldChg>
      <pc:sldChg chg="delSp modSp mod">
        <pc:chgData name="Doãn Minh Cường" userId="c06aa9e7-bf7b-4f33-bd85-65ed3b5062f7" providerId="ADAL" clId="{92119B27-9C48-4892-B385-42145AB2A082}" dt="2022-06-30T09:01:43.894" v="24961" actId="1036"/>
        <pc:sldMkLst>
          <pc:docMk/>
          <pc:sldMk cId="3885850034" sldId="349"/>
        </pc:sldMkLst>
        <pc:spChg chg="mod">
          <ac:chgData name="Doãn Minh Cường" userId="c06aa9e7-bf7b-4f33-bd85-65ed3b5062f7" providerId="ADAL" clId="{92119B27-9C48-4892-B385-42145AB2A082}" dt="2022-06-30T09:01:43.894" v="24961" actId="1036"/>
          <ac:spMkLst>
            <pc:docMk/>
            <pc:sldMk cId="3885850034" sldId="349"/>
            <ac:spMk id="7" creationId="{75D2F859-49B1-0D32-A85F-37365A49A2D9}"/>
          </ac:spMkLst>
        </pc:spChg>
        <pc:spChg chg="mod">
          <ac:chgData name="Doãn Minh Cường" userId="c06aa9e7-bf7b-4f33-bd85-65ed3b5062f7" providerId="ADAL" clId="{92119B27-9C48-4892-B385-42145AB2A082}" dt="2022-06-30T09:01:39.769" v="24947" actId="1035"/>
          <ac:spMkLst>
            <pc:docMk/>
            <pc:sldMk cId="3885850034" sldId="349"/>
            <ac:spMk id="8" creationId="{E0FADCB0-F6F8-6805-9CF5-54A5EDE8F061}"/>
          </ac:spMkLst>
        </pc:spChg>
        <pc:spChg chg="del mod">
          <ac:chgData name="Doãn Minh Cường" userId="c06aa9e7-bf7b-4f33-bd85-65ed3b5062f7" providerId="ADAL" clId="{92119B27-9C48-4892-B385-42145AB2A082}" dt="2022-06-30T09:00:13.042" v="24798" actId="21"/>
          <ac:spMkLst>
            <pc:docMk/>
            <pc:sldMk cId="3885850034" sldId="349"/>
            <ac:spMk id="9" creationId="{B9C49A03-BAAB-1002-5C5D-121194724307}"/>
          </ac:spMkLst>
        </pc:spChg>
        <pc:graphicFrameChg chg="mod">
          <ac:chgData name="Doãn Minh Cường" userId="c06aa9e7-bf7b-4f33-bd85-65ed3b5062f7" providerId="ADAL" clId="{92119B27-9C48-4892-B385-42145AB2A082}" dt="2022-06-28T23:41:46.247" v="12214" actId="2711"/>
          <ac:graphicFrameMkLst>
            <pc:docMk/>
            <pc:sldMk cId="3885850034" sldId="349"/>
            <ac:graphicFrameMk id="6" creationId="{97486801-47F3-583B-D120-69065E64A5DE}"/>
          </ac:graphicFrameMkLst>
        </pc:graphicFrameChg>
      </pc:sldChg>
      <pc:sldChg chg="addSp modSp mod">
        <pc:chgData name="Doãn Minh Cường" userId="c06aa9e7-bf7b-4f33-bd85-65ed3b5062f7" providerId="ADAL" clId="{92119B27-9C48-4892-B385-42145AB2A082}" dt="2022-06-30T09:02:07.848" v="25000" actId="1036"/>
        <pc:sldMkLst>
          <pc:docMk/>
          <pc:sldMk cId="1339644134" sldId="350"/>
        </pc:sldMkLst>
        <pc:spChg chg="add mod">
          <ac:chgData name="Doãn Minh Cường" userId="c06aa9e7-bf7b-4f33-bd85-65ed3b5062f7" providerId="ADAL" clId="{92119B27-9C48-4892-B385-42145AB2A082}" dt="2022-06-30T09:02:07.848" v="25000" actId="1036"/>
          <ac:spMkLst>
            <pc:docMk/>
            <pc:sldMk cId="1339644134" sldId="350"/>
            <ac:spMk id="2" creationId="{50B6465F-389C-4E0E-B84F-F35154FB4163}"/>
          </ac:spMkLst>
        </pc:spChg>
        <pc:spChg chg="add mod">
          <ac:chgData name="Doãn Minh Cường" userId="c06aa9e7-bf7b-4f33-bd85-65ed3b5062f7" providerId="ADAL" clId="{92119B27-9C48-4892-B385-42145AB2A082}" dt="2022-06-30T09:02:07.848" v="25000" actId="1036"/>
          <ac:spMkLst>
            <pc:docMk/>
            <pc:sldMk cId="1339644134" sldId="350"/>
            <ac:spMk id="3" creationId="{5F593D5B-D17E-A649-B594-D0C6FE345F91}"/>
          </ac:spMkLst>
        </pc:spChg>
        <pc:spChg chg="mod">
          <ac:chgData name="Doãn Minh Cường" userId="c06aa9e7-bf7b-4f33-bd85-65ed3b5062f7" providerId="ADAL" clId="{92119B27-9C48-4892-B385-42145AB2A082}" dt="2022-06-30T09:02:07.848" v="25000" actId="1036"/>
          <ac:spMkLst>
            <pc:docMk/>
            <pc:sldMk cId="1339644134" sldId="350"/>
            <ac:spMk id="6" creationId="{A1E8459F-F1E2-54A7-1BE5-4A191BCECAA7}"/>
          </ac:spMkLst>
        </pc:spChg>
        <pc:spChg chg="mod">
          <ac:chgData name="Doãn Minh Cường" userId="c06aa9e7-bf7b-4f33-bd85-65ed3b5062f7" providerId="ADAL" clId="{92119B27-9C48-4892-B385-42145AB2A082}" dt="2022-06-30T09:01:52.538" v="24975" actId="1035"/>
          <ac:spMkLst>
            <pc:docMk/>
            <pc:sldMk cId="1339644134" sldId="350"/>
            <ac:spMk id="7" creationId="{62656D59-029B-8A37-34C9-0EDFE51E517C}"/>
          </ac:spMkLst>
        </pc:spChg>
        <pc:spChg chg="add mod">
          <ac:chgData name="Doãn Minh Cường" userId="c06aa9e7-bf7b-4f33-bd85-65ed3b5062f7" providerId="ADAL" clId="{92119B27-9C48-4892-B385-42145AB2A082}" dt="2022-06-30T09:02:07.848" v="25000" actId="1036"/>
          <ac:spMkLst>
            <pc:docMk/>
            <pc:sldMk cId="1339644134" sldId="350"/>
            <ac:spMk id="8" creationId="{20383AA0-0471-8321-86A2-918B5ABC7976}"/>
          </ac:spMkLst>
        </pc:spChg>
        <pc:spChg chg="add mod">
          <ac:chgData name="Doãn Minh Cường" userId="c06aa9e7-bf7b-4f33-bd85-65ed3b5062f7" providerId="ADAL" clId="{92119B27-9C48-4892-B385-42145AB2A082}" dt="2022-06-30T09:02:07.848" v="25000" actId="1036"/>
          <ac:spMkLst>
            <pc:docMk/>
            <pc:sldMk cId="1339644134" sldId="350"/>
            <ac:spMk id="9" creationId="{B3A7CD33-562F-CA8C-BE9F-3E65E8A054EB}"/>
          </ac:spMkLst>
        </pc:spChg>
        <pc:spChg chg="add mod">
          <ac:chgData name="Doãn Minh Cường" userId="c06aa9e7-bf7b-4f33-bd85-65ed3b5062f7" providerId="ADAL" clId="{92119B27-9C48-4892-B385-42145AB2A082}" dt="2022-06-30T09:02:07.848" v="25000" actId="1036"/>
          <ac:spMkLst>
            <pc:docMk/>
            <pc:sldMk cId="1339644134" sldId="350"/>
            <ac:spMk id="11" creationId="{41A9CDF4-59C6-19E7-8573-7AF59CC09434}"/>
          </ac:spMkLst>
        </pc:spChg>
        <pc:spChg chg="add mod">
          <ac:chgData name="Doãn Minh Cường" userId="c06aa9e7-bf7b-4f33-bd85-65ed3b5062f7" providerId="ADAL" clId="{92119B27-9C48-4892-B385-42145AB2A082}" dt="2022-06-30T09:02:07.848" v="25000" actId="1036"/>
          <ac:spMkLst>
            <pc:docMk/>
            <pc:sldMk cId="1339644134" sldId="350"/>
            <ac:spMk id="12" creationId="{CDE59D63-EDFD-2D7F-7EAD-E36464AA1D2A}"/>
          </ac:spMkLst>
        </pc:spChg>
        <pc:spChg chg="add mod">
          <ac:chgData name="Doãn Minh Cường" userId="c06aa9e7-bf7b-4f33-bd85-65ed3b5062f7" providerId="ADAL" clId="{92119B27-9C48-4892-B385-42145AB2A082}" dt="2022-06-30T09:02:07.848" v="25000" actId="1036"/>
          <ac:spMkLst>
            <pc:docMk/>
            <pc:sldMk cId="1339644134" sldId="350"/>
            <ac:spMk id="13" creationId="{1B6C1C1D-3D3B-1170-B5A8-1569A5F5C126}"/>
          </ac:spMkLst>
        </pc:spChg>
        <pc:picChg chg="mod">
          <ac:chgData name="Doãn Minh Cường" userId="c06aa9e7-bf7b-4f33-bd85-65ed3b5062f7" providerId="ADAL" clId="{92119B27-9C48-4892-B385-42145AB2A082}" dt="2022-06-30T08:38:40.765" v="23777" actId="1076"/>
          <ac:picMkLst>
            <pc:docMk/>
            <pc:sldMk cId="1339644134" sldId="350"/>
            <ac:picMk id="5" creationId="{5757FBB8-676D-528A-84F6-D87A3D775B0A}"/>
          </ac:picMkLst>
        </pc:picChg>
      </pc:sldChg>
      <pc:sldChg chg="addSp modSp mod">
        <pc:chgData name="Doãn Minh Cường" userId="c06aa9e7-bf7b-4f33-bd85-65ed3b5062f7" providerId="ADAL" clId="{92119B27-9C48-4892-B385-42145AB2A082}" dt="2022-07-01T01:23:10.408" v="28082" actId="1035"/>
        <pc:sldMkLst>
          <pc:docMk/>
          <pc:sldMk cId="402236905" sldId="351"/>
        </pc:sldMkLst>
        <pc:spChg chg="add mod">
          <ac:chgData name="Doãn Minh Cường" userId="c06aa9e7-bf7b-4f33-bd85-65ed3b5062f7" providerId="ADAL" clId="{92119B27-9C48-4892-B385-42145AB2A082}" dt="2022-06-30T07:24:08.389" v="20382" actId="1036"/>
          <ac:spMkLst>
            <pc:docMk/>
            <pc:sldMk cId="402236905" sldId="351"/>
            <ac:spMk id="2" creationId="{17B1ED50-1A2F-0AEA-97CF-1862FC7259E5}"/>
          </ac:spMkLst>
        </pc:spChg>
        <pc:spChg chg="add mod">
          <ac:chgData name="Doãn Minh Cường" userId="c06aa9e7-bf7b-4f33-bd85-65ed3b5062f7" providerId="ADAL" clId="{92119B27-9C48-4892-B385-42145AB2A082}" dt="2022-06-30T08:04:46.216" v="22154" actId="1035"/>
          <ac:spMkLst>
            <pc:docMk/>
            <pc:sldMk cId="402236905" sldId="351"/>
            <ac:spMk id="3" creationId="{1DB6E567-A7AE-1696-CE36-ABB973C5E9AC}"/>
          </ac:spMkLst>
        </pc:spChg>
        <pc:spChg chg="mod">
          <ac:chgData name="Doãn Minh Cường" userId="c06aa9e7-bf7b-4f33-bd85-65ed3b5062f7" providerId="ADAL" clId="{92119B27-9C48-4892-B385-42145AB2A082}" dt="2022-06-30T07:24:23.291" v="20383" actId="255"/>
          <ac:spMkLst>
            <pc:docMk/>
            <pc:sldMk cId="402236905" sldId="351"/>
            <ac:spMk id="6" creationId="{C9E76ECF-AADD-097B-EF45-31BC4E92B02D}"/>
          </ac:spMkLst>
        </pc:spChg>
        <pc:spChg chg="mod">
          <ac:chgData name="Doãn Minh Cường" userId="c06aa9e7-bf7b-4f33-bd85-65ed3b5062f7" providerId="ADAL" clId="{92119B27-9C48-4892-B385-42145AB2A082}" dt="2022-06-30T08:09:35.738" v="22334" actId="14100"/>
          <ac:spMkLst>
            <pc:docMk/>
            <pc:sldMk cId="402236905" sldId="351"/>
            <ac:spMk id="7" creationId="{BB518DFA-8901-566B-2011-D674E25B2A44}"/>
          </ac:spMkLst>
        </pc:spChg>
        <pc:spChg chg="add mod">
          <ac:chgData name="Doãn Minh Cường" userId="c06aa9e7-bf7b-4f33-bd85-65ed3b5062f7" providerId="ADAL" clId="{92119B27-9C48-4892-B385-42145AB2A082}" dt="2022-07-01T01:23:10.408" v="28082" actId="1035"/>
          <ac:spMkLst>
            <pc:docMk/>
            <pc:sldMk cId="402236905" sldId="351"/>
            <ac:spMk id="8" creationId="{86FF9167-1359-3A67-1589-86352A8BBBCF}"/>
          </ac:spMkLst>
        </pc:spChg>
        <pc:spChg chg="add mod">
          <ac:chgData name="Doãn Minh Cường" userId="c06aa9e7-bf7b-4f33-bd85-65ed3b5062f7" providerId="ADAL" clId="{92119B27-9C48-4892-B385-42145AB2A082}" dt="2022-06-30T08:04:04.370" v="22075" actId="1035"/>
          <ac:spMkLst>
            <pc:docMk/>
            <pc:sldMk cId="402236905" sldId="351"/>
            <ac:spMk id="9" creationId="{ECFCFA8D-2093-DDC7-9190-FBFF2A8D50A1}"/>
          </ac:spMkLst>
        </pc:spChg>
        <pc:spChg chg="add mod">
          <ac:chgData name="Doãn Minh Cường" userId="c06aa9e7-bf7b-4f33-bd85-65ed3b5062f7" providerId="ADAL" clId="{92119B27-9C48-4892-B385-42145AB2A082}" dt="2022-06-30T08:04:38.925" v="22126" actId="1035"/>
          <ac:spMkLst>
            <pc:docMk/>
            <pc:sldMk cId="402236905" sldId="351"/>
            <ac:spMk id="11" creationId="{3DC53605-04EF-427A-7A82-9D7A2812091A}"/>
          </ac:spMkLst>
        </pc:spChg>
        <pc:spChg chg="add mod">
          <ac:chgData name="Doãn Minh Cường" userId="c06aa9e7-bf7b-4f33-bd85-65ed3b5062f7" providerId="ADAL" clId="{92119B27-9C48-4892-B385-42145AB2A082}" dt="2022-06-30T08:04:53.328" v="22178" actId="1035"/>
          <ac:spMkLst>
            <pc:docMk/>
            <pc:sldMk cId="402236905" sldId="351"/>
            <ac:spMk id="12" creationId="{B3029F40-8792-10BA-8B18-195F971A4C17}"/>
          </ac:spMkLst>
        </pc:spChg>
        <pc:spChg chg="add mod">
          <ac:chgData name="Doãn Minh Cường" userId="c06aa9e7-bf7b-4f33-bd85-65ed3b5062f7" providerId="ADAL" clId="{92119B27-9C48-4892-B385-42145AB2A082}" dt="2022-06-30T08:04:31.008" v="22102" actId="1035"/>
          <ac:spMkLst>
            <pc:docMk/>
            <pc:sldMk cId="402236905" sldId="351"/>
            <ac:spMk id="13" creationId="{3DB699C6-6ACD-5E16-F6E9-325EFAA0EB71}"/>
          </ac:spMkLst>
        </pc:spChg>
        <pc:spChg chg="add mod">
          <ac:chgData name="Doãn Minh Cường" userId="c06aa9e7-bf7b-4f33-bd85-65ed3b5062f7" providerId="ADAL" clId="{92119B27-9C48-4892-B385-42145AB2A082}" dt="2022-06-30T08:03:58.834" v="22066" actId="14100"/>
          <ac:spMkLst>
            <pc:docMk/>
            <pc:sldMk cId="402236905" sldId="351"/>
            <ac:spMk id="14" creationId="{1F557BEF-C1E0-CBD5-E6BE-C8701A2A59F4}"/>
          </ac:spMkLst>
        </pc:spChg>
        <pc:spChg chg="add mod">
          <ac:chgData name="Doãn Minh Cường" userId="c06aa9e7-bf7b-4f33-bd85-65ed3b5062f7" providerId="ADAL" clId="{92119B27-9C48-4892-B385-42145AB2A082}" dt="2022-06-30T07:24:01.562" v="20367" actId="14100"/>
          <ac:spMkLst>
            <pc:docMk/>
            <pc:sldMk cId="402236905" sldId="351"/>
            <ac:spMk id="15" creationId="{7DD118A1-89B3-70A6-A269-7A10C99E3ABB}"/>
          </ac:spMkLst>
        </pc:spChg>
        <pc:picChg chg="mod">
          <ac:chgData name="Doãn Minh Cường" userId="c06aa9e7-bf7b-4f33-bd85-65ed3b5062f7" providerId="ADAL" clId="{92119B27-9C48-4892-B385-42145AB2A082}" dt="2022-06-30T08:04:22.102" v="22082" actId="1035"/>
          <ac:picMkLst>
            <pc:docMk/>
            <pc:sldMk cId="402236905" sldId="351"/>
            <ac:picMk id="5" creationId="{5757FBB8-676D-528A-84F6-D87A3D775B0A}"/>
          </ac:picMkLst>
        </pc:picChg>
      </pc:sldChg>
      <pc:sldChg chg="addSp delSp modSp mod">
        <pc:chgData name="Doãn Minh Cường" userId="c06aa9e7-bf7b-4f33-bd85-65ed3b5062f7" providerId="ADAL" clId="{92119B27-9C48-4892-B385-42145AB2A082}" dt="2022-07-01T02:50:00.590" v="32338" actId="1076"/>
        <pc:sldMkLst>
          <pc:docMk/>
          <pc:sldMk cId="944522068" sldId="352"/>
        </pc:sldMkLst>
        <pc:spChg chg="add mod">
          <ac:chgData name="Doãn Minh Cường" userId="c06aa9e7-bf7b-4f33-bd85-65ed3b5062f7" providerId="ADAL" clId="{92119B27-9C48-4892-B385-42145AB2A082}" dt="2022-06-30T08:45:58.057" v="24284" actId="1038"/>
          <ac:spMkLst>
            <pc:docMk/>
            <pc:sldMk cId="944522068" sldId="352"/>
            <ac:spMk id="2" creationId="{48566460-81E0-0208-1CE8-5472A664B278}"/>
          </ac:spMkLst>
        </pc:spChg>
        <pc:spChg chg="add del mod">
          <ac:chgData name="Doãn Minh Cường" userId="c06aa9e7-bf7b-4f33-bd85-65ed3b5062f7" providerId="ADAL" clId="{92119B27-9C48-4892-B385-42145AB2A082}" dt="2022-06-30T07:07:15.267" v="19424" actId="478"/>
          <ac:spMkLst>
            <pc:docMk/>
            <pc:sldMk cId="944522068" sldId="352"/>
            <ac:spMk id="3" creationId="{1DE5F07A-DF80-BF04-8678-3824CFEA7333}"/>
          </ac:spMkLst>
        </pc:spChg>
        <pc:spChg chg="mod">
          <ac:chgData name="Doãn Minh Cường" userId="c06aa9e7-bf7b-4f33-bd85-65ed3b5062f7" providerId="ADAL" clId="{92119B27-9C48-4892-B385-42145AB2A082}" dt="2022-06-30T07:15:31.378" v="19836" actId="1036"/>
          <ac:spMkLst>
            <pc:docMk/>
            <pc:sldMk cId="944522068" sldId="352"/>
            <ac:spMk id="6" creationId="{A37AC683-1713-3869-DB3F-CCEC8D4FFBBC}"/>
          </ac:spMkLst>
        </pc:spChg>
        <pc:spChg chg="mod">
          <ac:chgData name="Doãn Minh Cường" userId="c06aa9e7-bf7b-4f33-bd85-65ed3b5062f7" providerId="ADAL" clId="{92119B27-9C48-4892-B385-42145AB2A082}" dt="2022-06-30T08:45:58.057" v="24284" actId="1038"/>
          <ac:spMkLst>
            <pc:docMk/>
            <pc:sldMk cId="944522068" sldId="352"/>
            <ac:spMk id="7" creationId="{EE2445DE-4E43-1A16-092C-FD42EDEEB3D5}"/>
          </ac:spMkLst>
        </pc:spChg>
        <pc:spChg chg="add mod">
          <ac:chgData name="Doãn Minh Cường" userId="c06aa9e7-bf7b-4f33-bd85-65ed3b5062f7" providerId="ADAL" clId="{92119B27-9C48-4892-B385-42145AB2A082}" dt="2022-06-30T08:45:58.057" v="24284" actId="1038"/>
          <ac:spMkLst>
            <pc:docMk/>
            <pc:sldMk cId="944522068" sldId="352"/>
            <ac:spMk id="8" creationId="{C3C0B8AD-E0A1-F5E9-3BA7-71A1B2476370}"/>
          </ac:spMkLst>
        </pc:spChg>
        <pc:spChg chg="add mod">
          <ac:chgData name="Doãn Minh Cường" userId="c06aa9e7-bf7b-4f33-bd85-65ed3b5062f7" providerId="ADAL" clId="{92119B27-9C48-4892-B385-42145AB2A082}" dt="2022-06-30T08:45:58.057" v="24284" actId="1038"/>
          <ac:spMkLst>
            <pc:docMk/>
            <pc:sldMk cId="944522068" sldId="352"/>
            <ac:spMk id="9" creationId="{947A1B79-CDF0-80C1-13F0-147104B52F64}"/>
          </ac:spMkLst>
        </pc:spChg>
        <pc:spChg chg="add mod">
          <ac:chgData name="Doãn Minh Cường" userId="c06aa9e7-bf7b-4f33-bd85-65ed3b5062f7" providerId="ADAL" clId="{92119B27-9C48-4892-B385-42145AB2A082}" dt="2022-06-30T08:45:58.057" v="24284" actId="1038"/>
          <ac:spMkLst>
            <pc:docMk/>
            <pc:sldMk cId="944522068" sldId="352"/>
            <ac:spMk id="11" creationId="{017ADE96-660B-DC7C-E3B8-83F3960F47AC}"/>
          </ac:spMkLst>
        </pc:spChg>
        <pc:spChg chg="add mod">
          <ac:chgData name="Doãn Minh Cường" userId="c06aa9e7-bf7b-4f33-bd85-65ed3b5062f7" providerId="ADAL" clId="{92119B27-9C48-4892-B385-42145AB2A082}" dt="2022-06-30T08:45:58.057" v="24284" actId="1038"/>
          <ac:spMkLst>
            <pc:docMk/>
            <pc:sldMk cId="944522068" sldId="352"/>
            <ac:spMk id="12" creationId="{FB79A447-749E-89AC-837C-2EA04A901CF0}"/>
          </ac:spMkLst>
        </pc:spChg>
        <pc:spChg chg="add mod">
          <ac:chgData name="Doãn Minh Cường" userId="c06aa9e7-bf7b-4f33-bd85-65ed3b5062f7" providerId="ADAL" clId="{92119B27-9C48-4892-B385-42145AB2A082}" dt="2022-06-30T08:45:58.057" v="24284" actId="1038"/>
          <ac:spMkLst>
            <pc:docMk/>
            <pc:sldMk cId="944522068" sldId="352"/>
            <ac:spMk id="13" creationId="{03D3E5CF-F75C-A785-46B7-DF8492A7163F}"/>
          </ac:spMkLst>
        </pc:spChg>
        <pc:spChg chg="add mod">
          <ac:chgData name="Doãn Minh Cường" userId="c06aa9e7-bf7b-4f33-bd85-65ed3b5062f7" providerId="ADAL" clId="{92119B27-9C48-4892-B385-42145AB2A082}" dt="2022-06-30T08:45:58.057" v="24284" actId="1038"/>
          <ac:spMkLst>
            <pc:docMk/>
            <pc:sldMk cId="944522068" sldId="352"/>
            <ac:spMk id="14" creationId="{FD1A090F-332F-976B-35DD-F1A596E3DC11}"/>
          </ac:spMkLst>
        </pc:spChg>
        <pc:spChg chg="add mod">
          <ac:chgData name="Doãn Minh Cường" userId="c06aa9e7-bf7b-4f33-bd85-65ed3b5062f7" providerId="ADAL" clId="{92119B27-9C48-4892-B385-42145AB2A082}" dt="2022-06-30T08:45:58.057" v="24284" actId="1038"/>
          <ac:spMkLst>
            <pc:docMk/>
            <pc:sldMk cId="944522068" sldId="352"/>
            <ac:spMk id="15" creationId="{4C84CB10-928C-CA54-3706-6157CD587EE4}"/>
          </ac:spMkLst>
        </pc:spChg>
        <pc:picChg chg="mod">
          <ac:chgData name="Doãn Minh Cường" userId="c06aa9e7-bf7b-4f33-bd85-65ed3b5062f7" providerId="ADAL" clId="{92119B27-9C48-4892-B385-42145AB2A082}" dt="2022-07-01T02:50:00.590" v="32338" actId="1076"/>
          <ac:picMkLst>
            <pc:docMk/>
            <pc:sldMk cId="944522068" sldId="352"/>
            <ac:picMk id="5" creationId="{5757FBB8-676D-528A-84F6-D87A3D775B0A}"/>
          </ac:picMkLst>
        </pc:picChg>
      </pc:sldChg>
      <pc:sldChg chg="del">
        <pc:chgData name="Doãn Minh Cường" userId="c06aa9e7-bf7b-4f33-bd85-65ed3b5062f7" providerId="ADAL" clId="{92119B27-9C48-4892-B385-42145AB2A082}" dt="2022-06-28T04:17:45.662" v="11139" actId="47"/>
        <pc:sldMkLst>
          <pc:docMk/>
          <pc:sldMk cId="3982932646" sldId="353"/>
        </pc:sldMkLst>
      </pc:sldChg>
      <pc:sldChg chg="modSp mod">
        <pc:chgData name="Doãn Minh Cường" userId="c06aa9e7-bf7b-4f33-bd85-65ed3b5062f7" providerId="ADAL" clId="{92119B27-9C48-4892-B385-42145AB2A082}" dt="2022-07-01T02:53:49.536" v="32510" actId="1038"/>
        <pc:sldMkLst>
          <pc:docMk/>
          <pc:sldMk cId="1884330315" sldId="354"/>
        </pc:sldMkLst>
        <pc:spChg chg="mod">
          <ac:chgData name="Doãn Minh Cường" userId="c06aa9e7-bf7b-4f33-bd85-65ed3b5062f7" providerId="ADAL" clId="{92119B27-9C48-4892-B385-42145AB2A082}" dt="2022-06-27T08:39:25.232" v="1588" actId="14100"/>
          <ac:spMkLst>
            <pc:docMk/>
            <pc:sldMk cId="1884330315" sldId="354"/>
            <ac:spMk id="6" creationId="{E5520AC6-118A-6E14-3A4A-CC67E09EE315}"/>
          </ac:spMkLst>
        </pc:spChg>
        <pc:spChg chg="mod">
          <ac:chgData name="Doãn Minh Cường" userId="c06aa9e7-bf7b-4f33-bd85-65ed3b5062f7" providerId="ADAL" clId="{92119B27-9C48-4892-B385-42145AB2A082}" dt="2022-07-01T02:53:49.536" v="32510" actId="1038"/>
          <ac:spMkLst>
            <pc:docMk/>
            <pc:sldMk cId="1884330315" sldId="354"/>
            <ac:spMk id="8" creationId="{3E2CE8A6-9110-2E02-8286-8F2DD769F30B}"/>
          </ac:spMkLst>
        </pc:spChg>
        <pc:graphicFrameChg chg="mod">
          <ac:chgData name="Doãn Minh Cường" userId="c06aa9e7-bf7b-4f33-bd85-65ed3b5062f7" providerId="ADAL" clId="{92119B27-9C48-4892-B385-42145AB2A082}" dt="2022-06-29T01:06:21.085" v="12615" actId="255"/>
          <ac:graphicFrameMkLst>
            <pc:docMk/>
            <pc:sldMk cId="1884330315" sldId="354"/>
            <ac:graphicFrameMk id="7" creationId="{980C8A38-02C4-7E06-EDB3-A48A0C882400}"/>
          </ac:graphicFrameMkLst>
        </pc:graphicFrameChg>
      </pc:sldChg>
      <pc:sldChg chg="modSp mod">
        <pc:chgData name="Doãn Minh Cường" userId="c06aa9e7-bf7b-4f33-bd85-65ed3b5062f7" providerId="ADAL" clId="{92119B27-9C48-4892-B385-42145AB2A082}" dt="2022-07-01T02:54:08.921" v="32515" actId="20577"/>
        <pc:sldMkLst>
          <pc:docMk/>
          <pc:sldMk cId="722122682" sldId="355"/>
        </pc:sldMkLst>
        <pc:spChg chg="mod">
          <ac:chgData name="Doãn Minh Cường" userId="c06aa9e7-bf7b-4f33-bd85-65ed3b5062f7" providerId="ADAL" clId="{92119B27-9C48-4892-B385-42145AB2A082}" dt="2022-07-01T02:54:08.921" v="32515" actId="20577"/>
          <ac:spMkLst>
            <pc:docMk/>
            <pc:sldMk cId="722122682" sldId="355"/>
            <ac:spMk id="7" creationId="{75D2F859-49B1-0D32-A85F-37365A49A2D9}"/>
          </ac:spMkLst>
        </pc:spChg>
        <pc:graphicFrameChg chg="mod">
          <ac:chgData name="Doãn Minh Cường" userId="c06aa9e7-bf7b-4f33-bd85-65ed3b5062f7" providerId="ADAL" clId="{92119B27-9C48-4892-B385-42145AB2A082}" dt="2022-06-29T01:06:54.038" v="12618" actId="20577"/>
          <ac:graphicFrameMkLst>
            <pc:docMk/>
            <pc:sldMk cId="722122682" sldId="355"/>
            <ac:graphicFrameMk id="6" creationId="{97486801-47F3-583B-D120-69065E64A5DE}"/>
          </ac:graphicFrameMkLst>
        </pc:graphicFrameChg>
      </pc:sldChg>
      <pc:sldChg chg="modSp mod">
        <pc:chgData name="Doãn Minh Cường" userId="c06aa9e7-bf7b-4f33-bd85-65ed3b5062f7" providerId="ADAL" clId="{92119B27-9C48-4892-B385-42145AB2A082}" dt="2022-07-01T02:54:24.999" v="32520" actId="20577"/>
        <pc:sldMkLst>
          <pc:docMk/>
          <pc:sldMk cId="4104349343" sldId="356"/>
        </pc:sldMkLst>
        <pc:spChg chg="mod">
          <ac:chgData name="Doãn Minh Cường" userId="c06aa9e7-bf7b-4f33-bd85-65ed3b5062f7" providerId="ADAL" clId="{92119B27-9C48-4892-B385-42145AB2A082}" dt="2022-07-01T02:54:24.999" v="32520" actId="20577"/>
          <ac:spMkLst>
            <pc:docMk/>
            <pc:sldMk cId="4104349343" sldId="356"/>
            <ac:spMk id="7" creationId="{75D2F859-49B1-0D32-A85F-37365A49A2D9}"/>
          </ac:spMkLst>
        </pc:spChg>
        <pc:graphicFrameChg chg="mod">
          <ac:chgData name="Doãn Minh Cường" userId="c06aa9e7-bf7b-4f33-bd85-65ed3b5062f7" providerId="ADAL" clId="{92119B27-9C48-4892-B385-42145AB2A082}" dt="2022-06-28T23:45:58.456" v="12243" actId="2711"/>
          <ac:graphicFrameMkLst>
            <pc:docMk/>
            <pc:sldMk cId="4104349343" sldId="356"/>
            <ac:graphicFrameMk id="6" creationId="{97486801-47F3-583B-D120-69065E64A5DE}"/>
          </ac:graphicFrameMkLst>
        </pc:graphicFrameChg>
      </pc:sldChg>
      <pc:sldChg chg="modSp mod">
        <pc:chgData name="Doãn Minh Cường" userId="c06aa9e7-bf7b-4f33-bd85-65ed3b5062f7" providerId="ADAL" clId="{92119B27-9C48-4892-B385-42145AB2A082}" dt="2022-07-01T02:54:40.622" v="32535" actId="20577"/>
        <pc:sldMkLst>
          <pc:docMk/>
          <pc:sldMk cId="707047352" sldId="357"/>
        </pc:sldMkLst>
        <pc:spChg chg="mod">
          <ac:chgData name="Doãn Minh Cường" userId="c06aa9e7-bf7b-4f33-bd85-65ed3b5062f7" providerId="ADAL" clId="{92119B27-9C48-4892-B385-42145AB2A082}" dt="2022-07-01T02:54:40.622" v="32535" actId="20577"/>
          <ac:spMkLst>
            <pc:docMk/>
            <pc:sldMk cId="707047352" sldId="357"/>
            <ac:spMk id="8" creationId="{184BAA50-63AC-9527-E53C-53FCA975A122}"/>
          </ac:spMkLst>
        </pc:spChg>
      </pc:sldChg>
      <pc:sldChg chg="del">
        <pc:chgData name="Doãn Minh Cường" userId="c06aa9e7-bf7b-4f33-bd85-65ed3b5062f7" providerId="ADAL" clId="{92119B27-9C48-4892-B385-42145AB2A082}" dt="2022-06-28T04:17:45.662" v="11139" actId="47"/>
        <pc:sldMkLst>
          <pc:docMk/>
          <pc:sldMk cId="2973901335" sldId="358"/>
        </pc:sldMkLst>
      </pc:sldChg>
      <pc:sldChg chg="del">
        <pc:chgData name="Doãn Minh Cường" userId="c06aa9e7-bf7b-4f33-bd85-65ed3b5062f7" providerId="ADAL" clId="{92119B27-9C48-4892-B385-42145AB2A082}" dt="2022-06-28T04:17:45.662" v="11139" actId="47"/>
        <pc:sldMkLst>
          <pc:docMk/>
          <pc:sldMk cId="2599915604" sldId="359"/>
        </pc:sldMkLst>
      </pc:sldChg>
      <pc:sldChg chg="addSp modSp mod">
        <pc:chgData name="Doãn Minh Cường" userId="c06aa9e7-bf7b-4f33-bd85-65ed3b5062f7" providerId="ADAL" clId="{92119B27-9C48-4892-B385-42145AB2A082}" dt="2022-06-30T08:47:19.484" v="24376" actId="1038"/>
        <pc:sldMkLst>
          <pc:docMk/>
          <pc:sldMk cId="3685140282" sldId="360"/>
        </pc:sldMkLst>
        <pc:spChg chg="add mod">
          <ac:chgData name="Doãn Minh Cường" userId="c06aa9e7-bf7b-4f33-bd85-65ed3b5062f7" providerId="ADAL" clId="{92119B27-9C48-4892-B385-42145AB2A082}" dt="2022-06-30T08:46:43.286" v="24340" actId="1036"/>
          <ac:spMkLst>
            <pc:docMk/>
            <pc:sldMk cId="3685140282" sldId="360"/>
            <ac:spMk id="2" creationId="{451606B9-5A98-090A-80C0-C459B7D99BB4}"/>
          </ac:spMkLst>
        </pc:spChg>
        <pc:spChg chg="add mod">
          <ac:chgData name="Doãn Minh Cường" userId="c06aa9e7-bf7b-4f33-bd85-65ed3b5062f7" providerId="ADAL" clId="{92119B27-9C48-4892-B385-42145AB2A082}" dt="2022-06-30T08:46:43.286" v="24340" actId="1036"/>
          <ac:spMkLst>
            <pc:docMk/>
            <pc:sldMk cId="3685140282" sldId="360"/>
            <ac:spMk id="3" creationId="{747817C6-4266-1DDD-23D9-0E13005D5989}"/>
          </ac:spMkLst>
        </pc:spChg>
        <pc:spChg chg="mod">
          <ac:chgData name="Doãn Minh Cường" userId="c06aa9e7-bf7b-4f33-bd85-65ed3b5062f7" providerId="ADAL" clId="{92119B27-9C48-4892-B385-42145AB2A082}" dt="2022-06-30T08:47:19.484" v="24376" actId="1038"/>
          <ac:spMkLst>
            <pc:docMk/>
            <pc:sldMk cId="3685140282" sldId="360"/>
            <ac:spMk id="6" creationId="{C9E76ECF-AADD-097B-EF45-31BC4E92B02D}"/>
          </ac:spMkLst>
        </pc:spChg>
        <pc:spChg chg="mod">
          <ac:chgData name="Doãn Minh Cường" userId="c06aa9e7-bf7b-4f33-bd85-65ed3b5062f7" providerId="ADAL" clId="{92119B27-9C48-4892-B385-42145AB2A082}" dt="2022-06-30T08:46:43.286" v="24340" actId="1036"/>
          <ac:spMkLst>
            <pc:docMk/>
            <pc:sldMk cId="3685140282" sldId="360"/>
            <ac:spMk id="7" creationId="{BB518DFA-8901-566B-2011-D674E25B2A44}"/>
          </ac:spMkLst>
        </pc:spChg>
        <pc:spChg chg="add mod">
          <ac:chgData name="Doãn Minh Cường" userId="c06aa9e7-bf7b-4f33-bd85-65ed3b5062f7" providerId="ADAL" clId="{92119B27-9C48-4892-B385-42145AB2A082}" dt="2022-06-30T08:47:10.452" v="24358" actId="255"/>
          <ac:spMkLst>
            <pc:docMk/>
            <pc:sldMk cId="3685140282" sldId="360"/>
            <ac:spMk id="8" creationId="{4749F054-A983-D4EE-BCCD-F780A624BCB1}"/>
          </ac:spMkLst>
        </pc:spChg>
        <pc:spChg chg="add mod">
          <ac:chgData name="Doãn Minh Cường" userId="c06aa9e7-bf7b-4f33-bd85-65ed3b5062f7" providerId="ADAL" clId="{92119B27-9C48-4892-B385-42145AB2A082}" dt="2022-06-30T08:46:43.286" v="24340" actId="1036"/>
          <ac:spMkLst>
            <pc:docMk/>
            <pc:sldMk cId="3685140282" sldId="360"/>
            <ac:spMk id="9" creationId="{04981F37-9038-E70C-C7C8-E372F3216700}"/>
          </ac:spMkLst>
        </pc:spChg>
        <pc:spChg chg="add mod">
          <ac:chgData name="Doãn Minh Cường" userId="c06aa9e7-bf7b-4f33-bd85-65ed3b5062f7" providerId="ADAL" clId="{92119B27-9C48-4892-B385-42145AB2A082}" dt="2022-06-30T08:46:43.286" v="24340" actId="1036"/>
          <ac:spMkLst>
            <pc:docMk/>
            <pc:sldMk cId="3685140282" sldId="360"/>
            <ac:spMk id="11" creationId="{0FEDFBCE-B248-7464-07AE-DA325234C2DB}"/>
          </ac:spMkLst>
        </pc:spChg>
        <pc:spChg chg="add mod">
          <ac:chgData name="Doãn Minh Cường" userId="c06aa9e7-bf7b-4f33-bd85-65ed3b5062f7" providerId="ADAL" clId="{92119B27-9C48-4892-B385-42145AB2A082}" dt="2022-06-30T08:46:43.286" v="24340" actId="1036"/>
          <ac:spMkLst>
            <pc:docMk/>
            <pc:sldMk cId="3685140282" sldId="360"/>
            <ac:spMk id="12" creationId="{0018C74D-5836-1840-6A54-57A1337BE7F8}"/>
          </ac:spMkLst>
        </pc:spChg>
        <pc:spChg chg="add mod">
          <ac:chgData name="Doãn Minh Cường" userId="c06aa9e7-bf7b-4f33-bd85-65ed3b5062f7" providerId="ADAL" clId="{92119B27-9C48-4892-B385-42145AB2A082}" dt="2022-06-30T08:46:43.286" v="24340" actId="1036"/>
          <ac:spMkLst>
            <pc:docMk/>
            <pc:sldMk cId="3685140282" sldId="360"/>
            <ac:spMk id="13" creationId="{8D45639D-99BB-9693-FB1A-84A484103F26}"/>
          </ac:spMkLst>
        </pc:spChg>
        <pc:spChg chg="add mod">
          <ac:chgData name="Doãn Minh Cường" userId="c06aa9e7-bf7b-4f33-bd85-65ed3b5062f7" providerId="ADAL" clId="{92119B27-9C48-4892-B385-42145AB2A082}" dt="2022-06-30T08:46:43.286" v="24340" actId="1036"/>
          <ac:spMkLst>
            <pc:docMk/>
            <pc:sldMk cId="3685140282" sldId="360"/>
            <ac:spMk id="14" creationId="{A443FDA5-4D83-119E-B518-B3C74588FAF9}"/>
          </ac:spMkLst>
        </pc:spChg>
        <pc:spChg chg="add mod">
          <ac:chgData name="Doãn Minh Cường" userId="c06aa9e7-bf7b-4f33-bd85-65ed3b5062f7" providerId="ADAL" clId="{92119B27-9C48-4892-B385-42145AB2A082}" dt="2022-06-30T08:46:43.286" v="24340" actId="1036"/>
          <ac:spMkLst>
            <pc:docMk/>
            <pc:sldMk cId="3685140282" sldId="360"/>
            <ac:spMk id="15" creationId="{8B7B2893-4C43-62CE-3B22-E38447C0A87B}"/>
          </ac:spMkLst>
        </pc:spChg>
        <pc:spChg chg="add mod">
          <ac:chgData name="Doãn Minh Cường" userId="c06aa9e7-bf7b-4f33-bd85-65ed3b5062f7" providerId="ADAL" clId="{92119B27-9C48-4892-B385-42145AB2A082}" dt="2022-06-30T08:46:43.286" v="24340" actId="1036"/>
          <ac:spMkLst>
            <pc:docMk/>
            <pc:sldMk cId="3685140282" sldId="360"/>
            <ac:spMk id="16" creationId="{5D19D4F7-A611-B5A1-E9CC-A98FC57829AB}"/>
          </ac:spMkLst>
        </pc:spChg>
        <pc:spChg chg="add mod">
          <ac:chgData name="Doãn Minh Cường" userId="c06aa9e7-bf7b-4f33-bd85-65ed3b5062f7" providerId="ADAL" clId="{92119B27-9C48-4892-B385-42145AB2A082}" dt="2022-06-30T08:46:43.286" v="24340" actId="1036"/>
          <ac:spMkLst>
            <pc:docMk/>
            <pc:sldMk cId="3685140282" sldId="360"/>
            <ac:spMk id="17" creationId="{02F740AF-9355-F8B8-678E-5E85FBC17A8B}"/>
          </ac:spMkLst>
        </pc:spChg>
      </pc:sldChg>
      <pc:sldChg chg="addSp delSp modSp mod">
        <pc:chgData name="Doãn Minh Cường" userId="c06aa9e7-bf7b-4f33-bd85-65ed3b5062f7" providerId="ADAL" clId="{92119B27-9C48-4892-B385-42145AB2A082}" dt="2022-07-01T02:49:37.594" v="32337" actId="255"/>
        <pc:sldMkLst>
          <pc:docMk/>
          <pc:sldMk cId="2047544631" sldId="361"/>
        </pc:sldMkLst>
        <pc:spChg chg="add mod">
          <ac:chgData name="Doãn Minh Cường" userId="c06aa9e7-bf7b-4f33-bd85-65ed3b5062f7" providerId="ADAL" clId="{92119B27-9C48-4892-B385-42145AB2A082}" dt="2022-06-30T07:46:06.408" v="21608" actId="14100"/>
          <ac:spMkLst>
            <pc:docMk/>
            <pc:sldMk cId="2047544631" sldId="361"/>
            <ac:spMk id="2" creationId="{AD655561-210C-995A-7072-CFFB9FF6F802}"/>
          </ac:spMkLst>
        </pc:spChg>
        <pc:spChg chg="add">
          <ac:chgData name="Doãn Minh Cường" userId="c06aa9e7-bf7b-4f33-bd85-65ed3b5062f7" providerId="ADAL" clId="{92119B27-9C48-4892-B385-42145AB2A082}" dt="2022-06-30T07:46:22.606" v="21609" actId="11529"/>
          <ac:spMkLst>
            <pc:docMk/>
            <pc:sldMk cId="2047544631" sldId="361"/>
            <ac:spMk id="3" creationId="{29D939B9-064F-151A-6514-40F288F67D78}"/>
          </ac:spMkLst>
        </pc:spChg>
        <pc:spChg chg="mod">
          <ac:chgData name="Doãn Minh Cường" userId="c06aa9e7-bf7b-4f33-bd85-65ed3b5062f7" providerId="ADAL" clId="{92119B27-9C48-4892-B385-42145AB2A082}" dt="2022-07-01T02:49:37.594" v="32337" actId="255"/>
          <ac:spMkLst>
            <pc:docMk/>
            <pc:sldMk cId="2047544631" sldId="361"/>
            <ac:spMk id="6" creationId="{C9E76ECF-AADD-097B-EF45-31BC4E92B02D}"/>
          </ac:spMkLst>
        </pc:spChg>
        <pc:spChg chg="mod">
          <ac:chgData name="Doãn Minh Cường" userId="c06aa9e7-bf7b-4f33-bd85-65ed3b5062f7" providerId="ADAL" clId="{92119B27-9C48-4892-B385-42145AB2A082}" dt="2022-06-30T07:45:30.482" v="21605" actId="14100"/>
          <ac:spMkLst>
            <pc:docMk/>
            <pc:sldMk cId="2047544631" sldId="361"/>
            <ac:spMk id="7" creationId="{BB518DFA-8901-566B-2011-D674E25B2A44}"/>
          </ac:spMkLst>
        </pc:spChg>
        <pc:spChg chg="add del mod">
          <ac:chgData name="Doãn Minh Cường" userId="c06aa9e7-bf7b-4f33-bd85-65ed3b5062f7" providerId="ADAL" clId="{92119B27-9C48-4892-B385-42145AB2A082}" dt="2022-06-27T04:18:01.509" v="64" actId="478"/>
          <ac:spMkLst>
            <pc:docMk/>
            <pc:sldMk cId="2047544631" sldId="361"/>
            <ac:spMk id="8" creationId="{C21AF101-BFE9-D53F-0B78-44C411DFFDB5}"/>
          </ac:spMkLst>
        </pc:spChg>
        <pc:spChg chg="add mod">
          <ac:chgData name="Doãn Minh Cường" userId="c06aa9e7-bf7b-4f33-bd85-65ed3b5062f7" providerId="ADAL" clId="{92119B27-9C48-4892-B385-42145AB2A082}" dt="2022-06-30T07:46:46.010" v="21615" actId="20577"/>
          <ac:spMkLst>
            <pc:docMk/>
            <pc:sldMk cId="2047544631" sldId="361"/>
            <ac:spMk id="8" creationId="{E0CB0603-C4ED-2FDA-0EBE-EAFB0965D0CA}"/>
          </ac:spMkLst>
        </pc:spChg>
        <pc:spChg chg="add mod">
          <ac:chgData name="Doãn Minh Cường" userId="c06aa9e7-bf7b-4f33-bd85-65ed3b5062f7" providerId="ADAL" clId="{92119B27-9C48-4892-B385-42145AB2A082}" dt="2022-06-30T07:47:43.400" v="21703" actId="20577"/>
          <ac:spMkLst>
            <pc:docMk/>
            <pc:sldMk cId="2047544631" sldId="361"/>
            <ac:spMk id="9" creationId="{82C39B0E-E6AF-06EB-FE1E-F86DE26CF99E}"/>
          </ac:spMkLst>
        </pc:spChg>
        <pc:spChg chg="add mod">
          <ac:chgData name="Doãn Minh Cường" userId="c06aa9e7-bf7b-4f33-bd85-65ed3b5062f7" providerId="ADAL" clId="{92119B27-9C48-4892-B385-42145AB2A082}" dt="2022-06-30T07:47:19.197" v="21667" actId="1038"/>
          <ac:spMkLst>
            <pc:docMk/>
            <pc:sldMk cId="2047544631" sldId="361"/>
            <ac:spMk id="11" creationId="{D0D38D62-4FA3-5E80-1CB1-851D37A52783}"/>
          </ac:spMkLst>
        </pc:spChg>
      </pc:sldChg>
      <pc:sldChg chg="modSp add mod ord">
        <pc:chgData name="Doãn Minh Cường" userId="c06aa9e7-bf7b-4f33-bd85-65ed3b5062f7" providerId="ADAL" clId="{92119B27-9C48-4892-B385-42145AB2A082}" dt="2022-06-30T09:17:25.300" v="25092" actId="1038"/>
        <pc:sldMkLst>
          <pc:docMk/>
          <pc:sldMk cId="2597472901" sldId="362"/>
        </pc:sldMkLst>
        <pc:spChg chg="mod">
          <ac:chgData name="Doãn Minh Cường" userId="c06aa9e7-bf7b-4f33-bd85-65ed3b5062f7" providerId="ADAL" clId="{92119B27-9C48-4892-B385-42145AB2A082}" dt="2022-06-30T09:02:26.801" v="25045" actId="1036"/>
          <ac:spMkLst>
            <pc:docMk/>
            <pc:sldMk cId="2597472901" sldId="362"/>
            <ac:spMk id="7" creationId="{041664C8-64D3-E99A-CB41-0AA6A4440492}"/>
          </ac:spMkLst>
        </pc:spChg>
        <pc:spChg chg="mod">
          <ac:chgData name="Doãn Minh Cường" userId="c06aa9e7-bf7b-4f33-bd85-65ed3b5062f7" providerId="ADAL" clId="{92119B27-9C48-4892-B385-42145AB2A082}" dt="2022-06-30T09:17:25.300" v="25092" actId="1038"/>
          <ac:spMkLst>
            <pc:docMk/>
            <pc:sldMk cId="2597472901" sldId="362"/>
            <ac:spMk id="15" creationId="{C488C050-8E22-D60C-80D4-013E5354E6F4}"/>
          </ac:spMkLst>
        </pc:spChg>
        <pc:graphicFrameChg chg="mod">
          <ac:chgData name="Doãn Minh Cường" userId="c06aa9e7-bf7b-4f33-bd85-65ed3b5062f7" providerId="ADAL" clId="{92119B27-9C48-4892-B385-42145AB2A082}" dt="2022-06-28T23:44:51.050" v="12237" actId="255"/>
          <ac:graphicFrameMkLst>
            <pc:docMk/>
            <pc:sldMk cId="2597472901" sldId="362"/>
            <ac:graphicFrameMk id="9" creationId="{81A07551-B323-D554-38BB-D91B0868FEDE}"/>
          </ac:graphicFrameMkLst>
        </pc:graphicFrameChg>
      </pc:sldChg>
      <pc:sldChg chg="modSp add mod">
        <pc:chgData name="Doãn Minh Cường" userId="c06aa9e7-bf7b-4f33-bd85-65ed3b5062f7" providerId="ADAL" clId="{92119B27-9C48-4892-B385-42145AB2A082}" dt="2022-07-01T02:51:46.700" v="32405" actId="1038"/>
        <pc:sldMkLst>
          <pc:docMk/>
          <pc:sldMk cId="2519066679" sldId="363"/>
        </pc:sldMkLst>
        <pc:spChg chg="mod">
          <ac:chgData name="Doãn Minh Cường" userId="c06aa9e7-bf7b-4f33-bd85-65ed3b5062f7" providerId="ADAL" clId="{92119B27-9C48-4892-B385-42145AB2A082}" dt="2022-07-01T02:51:46.700" v="32405" actId="1038"/>
          <ac:spMkLst>
            <pc:docMk/>
            <pc:sldMk cId="2519066679" sldId="363"/>
            <ac:spMk id="7" creationId="{C488C050-8E22-D60C-80D4-013E5354E6F4}"/>
          </ac:spMkLst>
        </pc:spChg>
        <pc:graphicFrameChg chg="mod">
          <ac:chgData name="Doãn Minh Cường" userId="c06aa9e7-bf7b-4f33-bd85-65ed3b5062f7" providerId="ADAL" clId="{92119B27-9C48-4892-B385-42145AB2A082}" dt="2022-06-27T05:18:04.901" v="981" actId="20577"/>
          <ac:graphicFrameMkLst>
            <pc:docMk/>
            <pc:sldMk cId="2519066679" sldId="363"/>
            <ac:graphicFrameMk id="9" creationId="{81A07551-B323-D554-38BB-D91B0868FEDE}"/>
          </ac:graphicFrameMkLst>
        </pc:graphicFrameChg>
      </pc:sldChg>
      <pc:sldChg chg="delSp add del mod">
        <pc:chgData name="Doãn Minh Cường" userId="c06aa9e7-bf7b-4f33-bd85-65ed3b5062f7" providerId="ADAL" clId="{92119B27-9C48-4892-B385-42145AB2A082}" dt="2022-06-28T00:37:18.166" v="4574" actId="47"/>
        <pc:sldMkLst>
          <pc:docMk/>
          <pc:sldMk cId="1113130910" sldId="364"/>
        </pc:sldMkLst>
        <pc:spChg chg="del">
          <ac:chgData name="Doãn Minh Cường" userId="c06aa9e7-bf7b-4f33-bd85-65ed3b5062f7" providerId="ADAL" clId="{92119B27-9C48-4892-B385-42145AB2A082}" dt="2022-06-27T23:43:06.949" v="2532" actId="478"/>
          <ac:spMkLst>
            <pc:docMk/>
            <pc:sldMk cId="1113130910" sldId="364"/>
            <ac:spMk id="2" creationId="{05401DDB-58D6-1441-B63D-533E4751AFE8}"/>
          </ac:spMkLst>
        </pc:spChg>
        <pc:spChg chg="del">
          <ac:chgData name="Doãn Minh Cường" userId="c06aa9e7-bf7b-4f33-bd85-65ed3b5062f7" providerId="ADAL" clId="{92119B27-9C48-4892-B385-42145AB2A082}" dt="2022-06-27T23:43:06.949" v="2532" actId="478"/>
          <ac:spMkLst>
            <pc:docMk/>
            <pc:sldMk cId="1113130910" sldId="364"/>
            <ac:spMk id="3" creationId="{B3A0CCF4-8483-244A-AEE2-8B748A1854E3}"/>
          </ac:spMkLst>
        </pc:spChg>
        <pc:spChg chg="del">
          <ac:chgData name="Doãn Minh Cường" userId="c06aa9e7-bf7b-4f33-bd85-65ed3b5062f7" providerId="ADAL" clId="{92119B27-9C48-4892-B385-42145AB2A082}" dt="2022-06-27T23:43:06.949" v="2532" actId="478"/>
          <ac:spMkLst>
            <pc:docMk/>
            <pc:sldMk cId="1113130910" sldId="364"/>
            <ac:spMk id="6" creationId="{B3A0CCF4-8483-244A-AEE2-8B748A1854E3}"/>
          </ac:spMkLst>
        </pc:spChg>
        <pc:spChg chg="del">
          <ac:chgData name="Doãn Minh Cường" userId="c06aa9e7-bf7b-4f33-bd85-65ed3b5062f7" providerId="ADAL" clId="{92119B27-9C48-4892-B385-42145AB2A082}" dt="2022-06-27T23:43:06.949" v="2532" actId="478"/>
          <ac:spMkLst>
            <pc:docMk/>
            <pc:sldMk cId="1113130910" sldId="364"/>
            <ac:spMk id="7" creationId="{B3A0CCF4-8483-244A-AEE2-8B748A1854E3}"/>
          </ac:spMkLst>
        </pc:spChg>
        <pc:spChg chg="del">
          <ac:chgData name="Doãn Minh Cường" userId="c06aa9e7-bf7b-4f33-bd85-65ed3b5062f7" providerId="ADAL" clId="{92119B27-9C48-4892-B385-42145AB2A082}" dt="2022-06-27T23:43:06.949" v="2532" actId="478"/>
          <ac:spMkLst>
            <pc:docMk/>
            <pc:sldMk cId="1113130910" sldId="364"/>
            <ac:spMk id="9" creationId="{B3A0CCF4-8483-244A-AEE2-8B748A1854E3}"/>
          </ac:spMkLst>
        </pc:spChg>
      </pc:sldChg>
      <pc:sldChg chg="del">
        <pc:chgData name="Doãn Minh Cường" userId="c06aa9e7-bf7b-4f33-bd85-65ed3b5062f7" providerId="ADAL" clId="{92119B27-9C48-4892-B385-42145AB2A082}" dt="2022-06-28T23:26:58.218" v="11790" actId="47"/>
        <pc:sldMkLst>
          <pc:docMk/>
          <pc:sldMk cId="3064461472" sldId="364"/>
        </pc:sldMkLst>
      </pc:sldChg>
      <pc:sldChg chg="add del">
        <pc:chgData name="Doãn Minh Cường" userId="c06aa9e7-bf7b-4f33-bd85-65ed3b5062f7" providerId="ADAL" clId="{92119B27-9C48-4892-B385-42145AB2A082}" dt="2022-06-27T08:52:13.491" v="2050" actId="47"/>
        <pc:sldMkLst>
          <pc:docMk/>
          <pc:sldMk cId="3998006379" sldId="364"/>
        </pc:sldMkLst>
      </pc:sldChg>
      <pc:sldChg chg="addSp modSp add del mod ord">
        <pc:chgData name="Doãn Minh Cường" userId="c06aa9e7-bf7b-4f33-bd85-65ed3b5062f7" providerId="ADAL" clId="{92119B27-9C48-4892-B385-42145AB2A082}" dt="2022-07-01T02:19:04.943" v="32084" actId="47"/>
        <pc:sldMkLst>
          <pc:docMk/>
          <pc:sldMk cId="4208027592" sldId="365"/>
        </pc:sldMkLst>
        <pc:spChg chg="add mod">
          <ac:chgData name="Doãn Minh Cường" userId="c06aa9e7-bf7b-4f33-bd85-65ed3b5062f7" providerId="ADAL" clId="{92119B27-9C48-4892-B385-42145AB2A082}" dt="2022-06-28T23:27:45.957" v="11859" actId="1038"/>
          <ac:spMkLst>
            <pc:docMk/>
            <pc:sldMk cId="4208027592" sldId="365"/>
            <ac:spMk id="6" creationId="{E703A7CB-329D-33E9-C9AB-6A0CB7DC49BE}"/>
          </ac:spMkLst>
        </pc:spChg>
        <pc:graphicFrameChg chg="add mod">
          <ac:chgData name="Doãn Minh Cường" userId="c06aa9e7-bf7b-4f33-bd85-65ed3b5062f7" providerId="ADAL" clId="{92119B27-9C48-4892-B385-42145AB2A082}" dt="2022-06-27T23:44:02.672" v="2558" actId="1036"/>
          <ac:graphicFrameMkLst>
            <pc:docMk/>
            <pc:sldMk cId="4208027592" sldId="365"/>
            <ac:graphicFrameMk id="7" creationId="{C8774387-435D-993C-85D6-3D3C84A191F2}"/>
          </ac:graphicFrameMkLst>
        </pc:graphicFrameChg>
      </pc:sldChg>
      <pc:sldChg chg="addSp modSp add del mod">
        <pc:chgData name="Doãn Minh Cường" userId="c06aa9e7-bf7b-4f33-bd85-65ed3b5062f7" providerId="ADAL" clId="{92119B27-9C48-4892-B385-42145AB2A082}" dt="2022-07-01T01:46:20.436" v="30297" actId="47"/>
        <pc:sldMkLst>
          <pc:docMk/>
          <pc:sldMk cId="2129094999" sldId="366"/>
        </pc:sldMkLst>
        <pc:spChg chg="add mod">
          <ac:chgData name="Doãn Minh Cường" userId="c06aa9e7-bf7b-4f33-bd85-65ed3b5062f7" providerId="ADAL" clId="{92119B27-9C48-4892-B385-42145AB2A082}" dt="2022-06-28T23:29:04.293" v="11906" actId="1038"/>
          <ac:spMkLst>
            <pc:docMk/>
            <pc:sldMk cId="2129094999" sldId="366"/>
            <ac:spMk id="6" creationId="{57C6C04F-EDCB-BE88-7EDB-2E770941890B}"/>
          </ac:spMkLst>
        </pc:spChg>
        <pc:graphicFrameChg chg="add mod">
          <ac:chgData name="Doãn Minh Cường" userId="c06aa9e7-bf7b-4f33-bd85-65ed3b5062f7" providerId="ADAL" clId="{92119B27-9C48-4892-B385-42145AB2A082}" dt="2022-06-28T00:38:02.267" v="4602" actId="1036"/>
          <ac:graphicFrameMkLst>
            <pc:docMk/>
            <pc:sldMk cId="2129094999" sldId="366"/>
            <ac:graphicFrameMk id="7" creationId="{29E8BC5D-1783-7F0E-D673-A0D4C992DE7F}"/>
          </ac:graphicFrameMkLst>
        </pc:graphicFrameChg>
      </pc:sldChg>
      <pc:sldChg chg="addSp modSp add mod ord">
        <pc:chgData name="Doãn Minh Cường" userId="c06aa9e7-bf7b-4f33-bd85-65ed3b5062f7" providerId="ADAL" clId="{92119B27-9C48-4892-B385-42145AB2A082}" dt="2022-07-01T02:55:05.950" v="32580" actId="20577"/>
        <pc:sldMkLst>
          <pc:docMk/>
          <pc:sldMk cId="3666160135" sldId="367"/>
        </pc:sldMkLst>
        <pc:spChg chg="mod">
          <ac:chgData name="Doãn Minh Cường" userId="c06aa9e7-bf7b-4f33-bd85-65ed3b5062f7" providerId="ADAL" clId="{92119B27-9C48-4892-B385-42145AB2A082}" dt="2022-06-28T23:30:15.484" v="11977" actId="1038"/>
          <ac:spMkLst>
            <pc:docMk/>
            <pc:sldMk cId="3666160135" sldId="367"/>
            <ac:spMk id="5" creationId="{2DECCEB8-F7A7-AD4B-9C38-6CB0C019BD52}"/>
          </ac:spMkLst>
        </pc:spChg>
        <pc:spChg chg="add mod">
          <ac:chgData name="Doãn Minh Cường" userId="c06aa9e7-bf7b-4f33-bd85-65ed3b5062f7" providerId="ADAL" clId="{92119B27-9C48-4892-B385-42145AB2A082}" dt="2022-07-01T02:55:05.950" v="32580" actId="20577"/>
          <ac:spMkLst>
            <pc:docMk/>
            <pc:sldMk cId="3666160135" sldId="367"/>
            <ac:spMk id="6" creationId="{0F862F35-D8BB-BAA9-DC0F-66018A6ED972}"/>
          </ac:spMkLst>
        </pc:spChg>
        <pc:spChg chg="add mod">
          <ac:chgData name="Doãn Minh Cường" userId="c06aa9e7-bf7b-4f33-bd85-65ed3b5062f7" providerId="ADAL" clId="{92119B27-9C48-4892-B385-42145AB2A082}" dt="2022-07-01T01:52:19.958" v="30335" actId="20577"/>
          <ac:spMkLst>
            <pc:docMk/>
            <pc:sldMk cId="3666160135" sldId="367"/>
            <ac:spMk id="7" creationId="{0D080565-C508-1024-CB09-36E0AB5D0E74}"/>
          </ac:spMkLst>
        </pc:spChg>
      </pc:sldChg>
      <pc:sldChg chg="addSp modSp add mod">
        <pc:chgData name="Doãn Minh Cường" userId="c06aa9e7-bf7b-4f33-bd85-65ed3b5062f7" providerId="ADAL" clId="{92119B27-9C48-4892-B385-42145AB2A082}" dt="2022-07-01T02:56:29.139" v="32670" actId="2711"/>
        <pc:sldMkLst>
          <pc:docMk/>
          <pc:sldMk cId="4205412668" sldId="368"/>
        </pc:sldMkLst>
        <pc:spChg chg="mod">
          <ac:chgData name="Doãn Minh Cường" userId="c06aa9e7-bf7b-4f33-bd85-65ed3b5062f7" providerId="ADAL" clId="{92119B27-9C48-4892-B385-42145AB2A082}" dt="2022-06-28T23:30:35.732" v="11979" actId="14100"/>
          <ac:spMkLst>
            <pc:docMk/>
            <pc:sldMk cId="4205412668" sldId="368"/>
            <ac:spMk id="5" creationId="{2DECCEB8-F7A7-AD4B-9C38-6CB0C019BD52}"/>
          </ac:spMkLst>
        </pc:spChg>
        <pc:spChg chg="add mod">
          <ac:chgData name="Doãn Minh Cường" userId="c06aa9e7-bf7b-4f33-bd85-65ed3b5062f7" providerId="ADAL" clId="{92119B27-9C48-4892-B385-42145AB2A082}" dt="2022-07-01T02:56:29.139" v="32670" actId="2711"/>
          <ac:spMkLst>
            <pc:docMk/>
            <pc:sldMk cId="4205412668" sldId="368"/>
            <ac:spMk id="6" creationId="{0421C609-63C5-0AFF-50F0-7E53F38643CD}"/>
          </ac:spMkLst>
        </pc:spChg>
        <pc:spChg chg="add mod">
          <ac:chgData name="Doãn Minh Cường" userId="c06aa9e7-bf7b-4f33-bd85-65ed3b5062f7" providerId="ADAL" clId="{92119B27-9C48-4892-B385-42145AB2A082}" dt="2022-06-27T23:45:37.354" v="2617" actId="1036"/>
          <ac:spMkLst>
            <pc:docMk/>
            <pc:sldMk cId="4205412668" sldId="368"/>
            <ac:spMk id="7" creationId="{C707DEEA-2650-A338-FAF5-2A3D03018327}"/>
          </ac:spMkLst>
        </pc:spChg>
      </pc:sldChg>
      <pc:sldChg chg="addSp delSp modSp add mod">
        <pc:chgData name="Doãn Minh Cường" userId="c06aa9e7-bf7b-4f33-bd85-65ed3b5062f7" providerId="ADAL" clId="{92119B27-9C48-4892-B385-42145AB2A082}" dt="2022-06-28T23:58:05.103" v="12542" actId="207"/>
        <pc:sldMkLst>
          <pc:docMk/>
          <pc:sldMk cId="1021404819" sldId="369"/>
        </pc:sldMkLst>
        <pc:spChg chg="mod">
          <ac:chgData name="Doãn Minh Cường" userId="c06aa9e7-bf7b-4f33-bd85-65ed3b5062f7" providerId="ADAL" clId="{92119B27-9C48-4892-B385-42145AB2A082}" dt="2022-06-28T23:31:49.191" v="12035" actId="1038"/>
          <ac:spMkLst>
            <pc:docMk/>
            <pc:sldMk cId="1021404819" sldId="369"/>
            <ac:spMk id="5" creationId="{2DECCEB8-F7A7-AD4B-9C38-6CB0C019BD52}"/>
          </ac:spMkLst>
        </pc:spChg>
        <pc:spChg chg="add del mod">
          <ac:chgData name="Doãn Minh Cường" userId="c06aa9e7-bf7b-4f33-bd85-65ed3b5062f7" providerId="ADAL" clId="{92119B27-9C48-4892-B385-42145AB2A082}" dt="2022-06-27T23:46:08.497" v="2619"/>
          <ac:spMkLst>
            <pc:docMk/>
            <pc:sldMk cId="1021404819" sldId="369"/>
            <ac:spMk id="6" creationId="{44434A9E-0729-3F5E-5710-D8378C9BB131}"/>
          </ac:spMkLst>
        </pc:spChg>
        <pc:spChg chg="add del mod">
          <ac:chgData name="Doãn Minh Cường" userId="c06aa9e7-bf7b-4f33-bd85-65ed3b5062f7" providerId="ADAL" clId="{92119B27-9C48-4892-B385-42145AB2A082}" dt="2022-06-27T23:46:08.497" v="2619"/>
          <ac:spMkLst>
            <pc:docMk/>
            <pc:sldMk cId="1021404819" sldId="369"/>
            <ac:spMk id="7" creationId="{8C554060-7E14-A979-64BA-D8204589A4B1}"/>
          </ac:spMkLst>
        </pc:spChg>
        <pc:spChg chg="add mod">
          <ac:chgData name="Doãn Minh Cường" userId="c06aa9e7-bf7b-4f33-bd85-65ed3b5062f7" providerId="ADAL" clId="{92119B27-9C48-4892-B385-42145AB2A082}" dt="2022-06-28T23:58:05.103" v="12542" actId="207"/>
          <ac:spMkLst>
            <pc:docMk/>
            <pc:sldMk cId="1021404819" sldId="369"/>
            <ac:spMk id="8" creationId="{A2F24D99-E465-B674-BD98-7B25FA49A24F}"/>
          </ac:spMkLst>
        </pc:spChg>
        <pc:spChg chg="add mod">
          <ac:chgData name="Doãn Minh Cường" userId="c06aa9e7-bf7b-4f33-bd85-65ed3b5062f7" providerId="ADAL" clId="{92119B27-9C48-4892-B385-42145AB2A082}" dt="2022-06-28T00:45:08.226" v="5002" actId="1036"/>
          <ac:spMkLst>
            <pc:docMk/>
            <pc:sldMk cId="1021404819" sldId="369"/>
            <ac:spMk id="9" creationId="{F5E2BE80-F222-CAD7-3FE5-DCBEBE11B3D6}"/>
          </ac:spMkLst>
        </pc:spChg>
        <pc:spChg chg="add mod">
          <ac:chgData name="Doãn Minh Cường" userId="c06aa9e7-bf7b-4f33-bd85-65ed3b5062f7" providerId="ADAL" clId="{92119B27-9C48-4892-B385-42145AB2A082}" dt="2022-06-28T00:45:13.498" v="5007" actId="1037"/>
          <ac:spMkLst>
            <pc:docMk/>
            <pc:sldMk cId="1021404819" sldId="369"/>
            <ac:spMk id="10" creationId="{8A2F4E8D-E525-3A94-8B48-84C68236B1E6}"/>
          </ac:spMkLst>
        </pc:spChg>
      </pc:sldChg>
      <pc:sldChg chg="addSp delSp modSp add del mod">
        <pc:chgData name="Doãn Minh Cường" userId="c06aa9e7-bf7b-4f33-bd85-65ed3b5062f7" providerId="ADAL" clId="{92119B27-9C48-4892-B385-42145AB2A082}" dt="2022-06-28T00:45:21.867" v="5008" actId="47"/>
        <pc:sldMkLst>
          <pc:docMk/>
          <pc:sldMk cId="3414332548" sldId="370"/>
        </pc:sldMkLst>
        <pc:spChg chg="mod">
          <ac:chgData name="Doãn Minh Cường" userId="c06aa9e7-bf7b-4f33-bd85-65ed3b5062f7" providerId="ADAL" clId="{92119B27-9C48-4892-B385-42145AB2A082}" dt="2022-06-27T23:47:46.391" v="2747" actId="1038"/>
          <ac:spMkLst>
            <pc:docMk/>
            <pc:sldMk cId="3414332548" sldId="370"/>
            <ac:spMk id="5" creationId="{2DECCEB8-F7A7-AD4B-9C38-6CB0C019BD52}"/>
          </ac:spMkLst>
        </pc:spChg>
        <pc:spChg chg="add del mod">
          <ac:chgData name="Doãn Minh Cường" userId="c06aa9e7-bf7b-4f33-bd85-65ed3b5062f7" providerId="ADAL" clId="{92119B27-9C48-4892-B385-42145AB2A082}" dt="2022-06-27T23:47:31.230" v="2726" actId="478"/>
          <ac:spMkLst>
            <pc:docMk/>
            <pc:sldMk cId="3414332548" sldId="370"/>
            <ac:spMk id="7" creationId="{FE0752B2-04F1-4C5B-672B-2D481A399705}"/>
          </ac:spMkLst>
        </pc:spChg>
        <pc:spChg chg="add del mod">
          <ac:chgData name="Doãn Minh Cường" userId="c06aa9e7-bf7b-4f33-bd85-65ed3b5062f7" providerId="ADAL" clId="{92119B27-9C48-4892-B385-42145AB2A082}" dt="2022-06-27T23:47:31.230" v="2726" actId="478"/>
          <ac:spMkLst>
            <pc:docMk/>
            <pc:sldMk cId="3414332548" sldId="370"/>
            <ac:spMk id="8" creationId="{54093A51-85B1-1B3A-6809-0C7BF74F7091}"/>
          </ac:spMkLst>
        </pc:spChg>
        <pc:spChg chg="add del mod">
          <ac:chgData name="Doãn Minh Cường" userId="c06aa9e7-bf7b-4f33-bd85-65ed3b5062f7" providerId="ADAL" clId="{92119B27-9C48-4892-B385-42145AB2A082}" dt="2022-06-27T23:47:31.230" v="2726" actId="478"/>
          <ac:spMkLst>
            <pc:docMk/>
            <pc:sldMk cId="3414332548" sldId="370"/>
            <ac:spMk id="9" creationId="{77A76C1C-7F2C-060C-B67D-33D2835144B1}"/>
          </ac:spMkLst>
        </pc:spChg>
        <pc:spChg chg="add del mod">
          <ac:chgData name="Doãn Minh Cường" userId="c06aa9e7-bf7b-4f33-bd85-65ed3b5062f7" providerId="ADAL" clId="{92119B27-9C48-4892-B385-42145AB2A082}" dt="2022-06-27T23:47:31.230" v="2726" actId="478"/>
          <ac:spMkLst>
            <pc:docMk/>
            <pc:sldMk cId="3414332548" sldId="370"/>
            <ac:spMk id="10" creationId="{968D255C-89B7-2D35-2848-F52E70A16999}"/>
          </ac:spMkLst>
        </pc:spChg>
        <pc:spChg chg="add del mod">
          <ac:chgData name="Doãn Minh Cường" userId="c06aa9e7-bf7b-4f33-bd85-65ed3b5062f7" providerId="ADAL" clId="{92119B27-9C48-4892-B385-42145AB2A082}" dt="2022-06-27T23:47:31.230" v="2726" actId="478"/>
          <ac:spMkLst>
            <pc:docMk/>
            <pc:sldMk cId="3414332548" sldId="370"/>
            <ac:spMk id="11" creationId="{3FD95EB1-4928-AA3D-6476-4D177985E95B}"/>
          </ac:spMkLst>
        </pc:spChg>
        <pc:spChg chg="add del mod">
          <ac:chgData name="Doãn Minh Cường" userId="c06aa9e7-bf7b-4f33-bd85-65ed3b5062f7" providerId="ADAL" clId="{92119B27-9C48-4892-B385-42145AB2A082}" dt="2022-06-27T23:48:46.261" v="2780"/>
          <ac:spMkLst>
            <pc:docMk/>
            <pc:sldMk cId="3414332548" sldId="370"/>
            <ac:spMk id="13" creationId="{4315D2EC-3371-35B7-3F95-665E180AD2A4}"/>
          </ac:spMkLst>
        </pc:spChg>
        <pc:spChg chg="add del mod">
          <ac:chgData name="Doãn Minh Cường" userId="c06aa9e7-bf7b-4f33-bd85-65ed3b5062f7" providerId="ADAL" clId="{92119B27-9C48-4892-B385-42145AB2A082}" dt="2022-06-27T23:48:46.261" v="2780"/>
          <ac:spMkLst>
            <pc:docMk/>
            <pc:sldMk cId="3414332548" sldId="370"/>
            <ac:spMk id="14" creationId="{0AFE7562-A277-3200-C6E4-118867DBB947}"/>
          </ac:spMkLst>
        </pc:spChg>
        <pc:spChg chg="add del mod">
          <ac:chgData name="Doãn Minh Cường" userId="c06aa9e7-bf7b-4f33-bd85-65ed3b5062f7" providerId="ADAL" clId="{92119B27-9C48-4892-B385-42145AB2A082}" dt="2022-06-27T23:48:46.261" v="2780"/>
          <ac:spMkLst>
            <pc:docMk/>
            <pc:sldMk cId="3414332548" sldId="370"/>
            <ac:spMk id="15" creationId="{1B5AAB40-0BD3-8344-CA33-31111701034A}"/>
          </ac:spMkLst>
        </pc:spChg>
        <pc:spChg chg="add del mod">
          <ac:chgData name="Doãn Minh Cường" userId="c06aa9e7-bf7b-4f33-bd85-65ed3b5062f7" providerId="ADAL" clId="{92119B27-9C48-4892-B385-42145AB2A082}" dt="2022-06-27T23:48:46.261" v="2780"/>
          <ac:spMkLst>
            <pc:docMk/>
            <pc:sldMk cId="3414332548" sldId="370"/>
            <ac:spMk id="16" creationId="{49F58D84-7EC3-09FD-094E-E5749084A823}"/>
          </ac:spMkLst>
        </pc:spChg>
        <pc:spChg chg="add del mod">
          <ac:chgData name="Doãn Minh Cường" userId="c06aa9e7-bf7b-4f33-bd85-65ed3b5062f7" providerId="ADAL" clId="{92119B27-9C48-4892-B385-42145AB2A082}" dt="2022-06-27T23:48:46.261" v="2780"/>
          <ac:spMkLst>
            <pc:docMk/>
            <pc:sldMk cId="3414332548" sldId="370"/>
            <ac:spMk id="17" creationId="{243A7591-1A56-4456-EB7A-A7A521C30AD1}"/>
          </ac:spMkLst>
        </pc:spChg>
        <pc:spChg chg="add del mod">
          <ac:chgData name="Doãn Minh Cường" userId="c06aa9e7-bf7b-4f33-bd85-65ed3b5062f7" providerId="ADAL" clId="{92119B27-9C48-4892-B385-42145AB2A082}" dt="2022-06-27T23:49:05.801" v="2782"/>
          <ac:spMkLst>
            <pc:docMk/>
            <pc:sldMk cId="3414332548" sldId="370"/>
            <ac:spMk id="19" creationId="{3942E786-6C25-BACA-CEC3-A29939A11D58}"/>
          </ac:spMkLst>
        </pc:spChg>
        <pc:spChg chg="add del mod">
          <ac:chgData name="Doãn Minh Cường" userId="c06aa9e7-bf7b-4f33-bd85-65ed3b5062f7" providerId="ADAL" clId="{92119B27-9C48-4892-B385-42145AB2A082}" dt="2022-06-27T23:49:05.801" v="2782"/>
          <ac:spMkLst>
            <pc:docMk/>
            <pc:sldMk cId="3414332548" sldId="370"/>
            <ac:spMk id="20" creationId="{887ED3BE-6AE2-B305-15D9-3804CA7F3881}"/>
          </ac:spMkLst>
        </pc:spChg>
        <pc:spChg chg="add del mod">
          <ac:chgData name="Doãn Minh Cường" userId="c06aa9e7-bf7b-4f33-bd85-65ed3b5062f7" providerId="ADAL" clId="{92119B27-9C48-4892-B385-42145AB2A082}" dt="2022-06-27T23:49:05.801" v="2782"/>
          <ac:spMkLst>
            <pc:docMk/>
            <pc:sldMk cId="3414332548" sldId="370"/>
            <ac:spMk id="21" creationId="{40D36D3E-5378-005F-5C24-4D9E3E68DB45}"/>
          </ac:spMkLst>
        </pc:spChg>
        <pc:spChg chg="add del mod">
          <ac:chgData name="Doãn Minh Cường" userId="c06aa9e7-bf7b-4f33-bd85-65ed3b5062f7" providerId="ADAL" clId="{92119B27-9C48-4892-B385-42145AB2A082}" dt="2022-06-27T23:49:05.801" v="2782"/>
          <ac:spMkLst>
            <pc:docMk/>
            <pc:sldMk cId="3414332548" sldId="370"/>
            <ac:spMk id="22" creationId="{C6FCAC3C-00D7-CF7A-75F9-D9D2BEDF3D35}"/>
          </ac:spMkLst>
        </pc:spChg>
        <pc:spChg chg="add del mod">
          <ac:chgData name="Doãn Minh Cường" userId="c06aa9e7-bf7b-4f33-bd85-65ed3b5062f7" providerId="ADAL" clId="{92119B27-9C48-4892-B385-42145AB2A082}" dt="2022-06-27T23:49:05.801" v="2782"/>
          <ac:spMkLst>
            <pc:docMk/>
            <pc:sldMk cId="3414332548" sldId="370"/>
            <ac:spMk id="23" creationId="{EE587E8A-49DB-1C77-364B-8CB03BF9B21B}"/>
          </ac:spMkLst>
        </pc:spChg>
        <pc:spChg chg="add mod">
          <ac:chgData name="Doãn Minh Cường" userId="c06aa9e7-bf7b-4f33-bd85-65ed3b5062f7" providerId="ADAL" clId="{92119B27-9C48-4892-B385-42145AB2A082}" dt="2022-06-27T23:51:26.370" v="2878" actId="1036"/>
          <ac:spMkLst>
            <pc:docMk/>
            <pc:sldMk cId="3414332548" sldId="370"/>
            <ac:spMk id="24" creationId="{8ACD1163-669A-4ACF-0905-39EF9E8679AE}"/>
          </ac:spMkLst>
        </pc:spChg>
        <pc:spChg chg="add mod">
          <ac:chgData name="Doãn Minh Cường" userId="c06aa9e7-bf7b-4f33-bd85-65ed3b5062f7" providerId="ADAL" clId="{92119B27-9C48-4892-B385-42145AB2A082}" dt="2022-06-27T23:51:19.892" v="2860" actId="1035"/>
          <ac:spMkLst>
            <pc:docMk/>
            <pc:sldMk cId="3414332548" sldId="370"/>
            <ac:spMk id="25" creationId="{A55D1A57-5EE2-1570-7D14-0AE8B03FEE48}"/>
          </ac:spMkLst>
        </pc:spChg>
        <pc:picChg chg="add del mod">
          <ac:chgData name="Doãn Minh Cường" userId="c06aa9e7-bf7b-4f33-bd85-65ed3b5062f7" providerId="ADAL" clId="{92119B27-9C48-4892-B385-42145AB2A082}" dt="2022-06-27T23:47:31.230" v="2726" actId="478"/>
          <ac:picMkLst>
            <pc:docMk/>
            <pc:sldMk cId="3414332548" sldId="370"/>
            <ac:picMk id="6" creationId="{1A1836B3-E3B2-4AB6-829A-132DAE703E19}"/>
          </ac:picMkLst>
        </pc:picChg>
        <pc:picChg chg="add del mod">
          <ac:chgData name="Doãn Minh Cường" userId="c06aa9e7-bf7b-4f33-bd85-65ed3b5062f7" providerId="ADAL" clId="{92119B27-9C48-4892-B385-42145AB2A082}" dt="2022-06-27T23:48:46.261" v="2780"/>
          <ac:picMkLst>
            <pc:docMk/>
            <pc:sldMk cId="3414332548" sldId="370"/>
            <ac:picMk id="12" creationId="{6951C14E-24A3-E721-FB4A-9642BFA7D1AA}"/>
          </ac:picMkLst>
        </pc:picChg>
        <pc:picChg chg="add del mod">
          <ac:chgData name="Doãn Minh Cường" userId="c06aa9e7-bf7b-4f33-bd85-65ed3b5062f7" providerId="ADAL" clId="{92119B27-9C48-4892-B385-42145AB2A082}" dt="2022-06-27T23:49:05.801" v="2782"/>
          <ac:picMkLst>
            <pc:docMk/>
            <pc:sldMk cId="3414332548" sldId="370"/>
            <ac:picMk id="18" creationId="{09384ACB-B111-2726-8EE6-2ABC4F603B9C}"/>
          </ac:picMkLst>
        </pc:picChg>
      </pc:sldChg>
      <pc:sldChg chg="addSp delSp modSp add mod delAnim modAnim">
        <pc:chgData name="Doãn Minh Cường" userId="c06aa9e7-bf7b-4f33-bd85-65ed3b5062f7" providerId="ADAL" clId="{92119B27-9C48-4892-B385-42145AB2A082}" dt="2022-06-29T06:50:45.982" v="12933"/>
        <pc:sldMkLst>
          <pc:docMk/>
          <pc:sldMk cId="2862058361" sldId="371"/>
        </pc:sldMkLst>
        <pc:spChg chg="add del mod">
          <ac:chgData name="Doãn Minh Cường" userId="c06aa9e7-bf7b-4f33-bd85-65ed3b5062f7" providerId="ADAL" clId="{92119B27-9C48-4892-B385-42145AB2A082}" dt="2022-06-28T01:19:06.600" v="5601" actId="478"/>
          <ac:spMkLst>
            <pc:docMk/>
            <pc:sldMk cId="2862058361" sldId="371"/>
            <ac:spMk id="3" creationId="{A1511B73-7D4C-60B3-A977-534AE8E9EE8E}"/>
          </ac:spMkLst>
        </pc:spChg>
        <pc:spChg chg="mod">
          <ac:chgData name="Doãn Minh Cường" userId="c06aa9e7-bf7b-4f33-bd85-65ed3b5062f7" providerId="ADAL" clId="{92119B27-9C48-4892-B385-42145AB2A082}" dt="2022-06-27T23:48:03.391" v="2773" actId="1038"/>
          <ac:spMkLst>
            <pc:docMk/>
            <pc:sldMk cId="2862058361" sldId="371"/>
            <ac:spMk id="5" creationId="{2DECCEB8-F7A7-AD4B-9C38-6CB0C019BD52}"/>
          </ac:spMkLst>
        </pc:spChg>
        <pc:spChg chg="add del mod">
          <ac:chgData name="Doãn Minh Cường" userId="c06aa9e7-bf7b-4f33-bd85-65ed3b5062f7" providerId="ADAL" clId="{92119B27-9C48-4892-B385-42145AB2A082}" dt="2022-06-28T01:16:11.061" v="5596" actId="478"/>
          <ac:spMkLst>
            <pc:docMk/>
            <pc:sldMk cId="2862058361" sldId="371"/>
            <ac:spMk id="6" creationId="{54EFC4DC-49E6-3430-ABD2-EC11452E0DBB}"/>
          </ac:spMkLst>
        </pc:spChg>
        <pc:spChg chg="add del mod">
          <ac:chgData name="Doãn Minh Cường" userId="c06aa9e7-bf7b-4f33-bd85-65ed3b5062f7" providerId="ADAL" clId="{92119B27-9C48-4892-B385-42145AB2A082}" dt="2022-06-28T01:16:11.061" v="5596" actId="478"/>
          <ac:spMkLst>
            <pc:docMk/>
            <pc:sldMk cId="2862058361" sldId="371"/>
            <ac:spMk id="7" creationId="{E771D0AC-2270-1247-0C0A-68266D81F4D1}"/>
          </ac:spMkLst>
        </pc:spChg>
        <pc:spChg chg="add del mod">
          <ac:chgData name="Doãn Minh Cường" userId="c06aa9e7-bf7b-4f33-bd85-65ed3b5062f7" providerId="ADAL" clId="{92119B27-9C48-4892-B385-42145AB2A082}" dt="2022-06-28T01:16:11.061" v="5596" actId="478"/>
          <ac:spMkLst>
            <pc:docMk/>
            <pc:sldMk cId="2862058361" sldId="371"/>
            <ac:spMk id="8" creationId="{7C222DA9-C1F9-1226-A892-D220F762A6C5}"/>
          </ac:spMkLst>
        </pc:spChg>
        <pc:spChg chg="add del mod">
          <ac:chgData name="Doãn Minh Cường" userId="c06aa9e7-bf7b-4f33-bd85-65ed3b5062f7" providerId="ADAL" clId="{92119B27-9C48-4892-B385-42145AB2A082}" dt="2022-06-28T01:16:11.061" v="5596" actId="478"/>
          <ac:spMkLst>
            <pc:docMk/>
            <pc:sldMk cId="2862058361" sldId="371"/>
            <ac:spMk id="9" creationId="{04A2F9AD-B7D6-D9E0-CBD2-4EF116910DBF}"/>
          </ac:spMkLst>
        </pc:spChg>
        <pc:spChg chg="add del mod">
          <ac:chgData name="Doãn Minh Cường" userId="c06aa9e7-bf7b-4f33-bd85-65ed3b5062f7" providerId="ADAL" clId="{92119B27-9C48-4892-B385-42145AB2A082}" dt="2022-06-28T01:16:11.061" v="5596" actId="478"/>
          <ac:spMkLst>
            <pc:docMk/>
            <pc:sldMk cId="2862058361" sldId="371"/>
            <ac:spMk id="10" creationId="{B0AAAF4A-3B01-278B-637C-1EED2CD07EA7}"/>
          </ac:spMkLst>
        </pc:spChg>
        <pc:spChg chg="add del mod">
          <ac:chgData name="Doãn Minh Cường" userId="c06aa9e7-bf7b-4f33-bd85-65ed3b5062f7" providerId="ADAL" clId="{92119B27-9C48-4892-B385-42145AB2A082}" dt="2022-06-28T01:16:11.061" v="5596" actId="478"/>
          <ac:spMkLst>
            <pc:docMk/>
            <pc:sldMk cId="2862058361" sldId="371"/>
            <ac:spMk id="11" creationId="{787AEEFC-74AE-DEBE-E7B7-E16274C310A9}"/>
          </ac:spMkLst>
        </pc:spChg>
        <pc:spChg chg="add del mod">
          <ac:chgData name="Doãn Minh Cường" userId="c06aa9e7-bf7b-4f33-bd85-65ed3b5062f7" providerId="ADAL" clId="{92119B27-9C48-4892-B385-42145AB2A082}" dt="2022-06-28T01:16:11.061" v="5596" actId="478"/>
          <ac:spMkLst>
            <pc:docMk/>
            <pc:sldMk cId="2862058361" sldId="371"/>
            <ac:spMk id="12" creationId="{852B98A8-9462-C4DD-9403-F8D96AF3AC16}"/>
          </ac:spMkLst>
        </pc:spChg>
        <pc:spChg chg="add del mod">
          <ac:chgData name="Doãn Minh Cường" userId="c06aa9e7-bf7b-4f33-bd85-65ed3b5062f7" providerId="ADAL" clId="{92119B27-9C48-4892-B385-42145AB2A082}" dt="2022-06-28T01:16:11.061" v="5596" actId="478"/>
          <ac:spMkLst>
            <pc:docMk/>
            <pc:sldMk cId="2862058361" sldId="371"/>
            <ac:spMk id="13" creationId="{81A6D677-91AD-60D6-232A-074123C7C22C}"/>
          </ac:spMkLst>
        </pc:spChg>
        <pc:spChg chg="add del mod">
          <ac:chgData name="Doãn Minh Cường" userId="c06aa9e7-bf7b-4f33-bd85-65ed3b5062f7" providerId="ADAL" clId="{92119B27-9C48-4892-B385-42145AB2A082}" dt="2022-06-28T01:16:15.984" v="5597" actId="478"/>
          <ac:spMkLst>
            <pc:docMk/>
            <pc:sldMk cId="2862058361" sldId="371"/>
            <ac:spMk id="14" creationId="{8937962C-41A2-AA49-B3C5-08BA3B7BAA8A}"/>
          </ac:spMkLst>
        </pc:spChg>
        <pc:spChg chg="add del mod">
          <ac:chgData name="Doãn Minh Cường" userId="c06aa9e7-bf7b-4f33-bd85-65ed3b5062f7" providerId="ADAL" clId="{92119B27-9C48-4892-B385-42145AB2A082}" dt="2022-06-28T01:16:11.061" v="5596" actId="478"/>
          <ac:spMkLst>
            <pc:docMk/>
            <pc:sldMk cId="2862058361" sldId="371"/>
            <ac:spMk id="15" creationId="{1BD6D214-EB3B-D0DE-7F78-5ABDFB6E2C12}"/>
          </ac:spMkLst>
        </pc:spChg>
        <pc:spChg chg="add del mod">
          <ac:chgData name="Doãn Minh Cường" userId="c06aa9e7-bf7b-4f33-bd85-65ed3b5062f7" providerId="ADAL" clId="{92119B27-9C48-4892-B385-42145AB2A082}" dt="2022-06-28T01:16:11.061" v="5596" actId="478"/>
          <ac:spMkLst>
            <pc:docMk/>
            <pc:sldMk cId="2862058361" sldId="371"/>
            <ac:spMk id="16" creationId="{3FFB7D54-FDBC-DFF0-6F7C-2693EE2DFF86}"/>
          </ac:spMkLst>
        </pc:spChg>
        <pc:spChg chg="add del mod">
          <ac:chgData name="Doãn Minh Cường" userId="c06aa9e7-bf7b-4f33-bd85-65ed3b5062f7" providerId="ADAL" clId="{92119B27-9C48-4892-B385-42145AB2A082}" dt="2022-06-28T01:16:11.061" v="5596" actId="478"/>
          <ac:spMkLst>
            <pc:docMk/>
            <pc:sldMk cId="2862058361" sldId="371"/>
            <ac:spMk id="17" creationId="{F43C04D4-A8DA-7596-C2D7-6ED0E3EF5519}"/>
          </ac:spMkLst>
        </pc:spChg>
        <pc:spChg chg="add del mod">
          <ac:chgData name="Doãn Minh Cường" userId="c06aa9e7-bf7b-4f33-bd85-65ed3b5062f7" providerId="ADAL" clId="{92119B27-9C48-4892-B385-42145AB2A082}" dt="2022-06-28T01:16:11.061" v="5596" actId="478"/>
          <ac:spMkLst>
            <pc:docMk/>
            <pc:sldMk cId="2862058361" sldId="371"/>
            <ac:spMk id="18" creationId="{14B1C91A-4396-F1BB-747A-74857AA21B04}"/>
          </ac:spMkLst>
        </pc:spChg>
        <pc:spChg chg="add del mod">
          <ac:chgData name="Doãn Minh Cường" userId="c06aa9e7-bf7b-4f33-bd85-65ed3b5062f7" providerId="ADAL" clId="{92119B27-9C48-4892-B385-42145AB2A082}" dt="2022-06-28T01:16:11.061" v="5596" actId="478"/>
          <ac:spMkLst>
            <pc:docMk/>
            <pc:sldMk cId="2862058361" sldId="371"/>
            <ac:spMk id="19" creationId="{67C37EBC-895A-797B-D1A0-216F2A87492E}"/>
          </ac:spMkLst>
        </pc:spChg>
        <pc:spChg chg="add del mod">
          <ac:chgData name="Doãn Minh Cường" userId="c06aa9e7-bf7b-4f33-bd85-65ed3b5062f7" providerId="ADAL" clId="{92119B27-9C48-4892-B385-42145AB2A082}" dt="2022-06-28T01:16:11.061" v="5596" actId="478"/>
          <ac:spMkLst>
            <pc:docMk/>
            <pc:sldMk cId="2862058361" sldId="371"/>
            <ac:spMk id="20" creationId="{638F2CEB-97B7-27D8-0456-69DC6A9DB139}"/>
          </ac:spMkLst>
        </pc:spChg>
        <pc:spChg chg="add del mod">
          <ac:chgData name="Doãn Minh Cường" userId="c06aa9e7-bf7b-4f33-bd85-65ed3b5062f7" providerId="ADAL" clId="{92119B27-9C48-4892-B385-42145AB2A082}" dt="2022-06-28T01:16:11.061" v="5596" actId="478"/>
          <ac:spMkLst>
            <pc:docMk/>
            <pc:sldMk cId="2862058361" sldId="371"/>
            <ac:spMk id="21" creationId="{3E7EEEB2-E901-524C-95F4-38FA11053242}"/>
          </ac:spMkLst>
        </pc:spChg>
        <pc:spChg chg="add del mod">
          <ac:chgData name="Doãn Minh Cường" userId="c06aa9e7-bf7b-4f33-bd85-65ed3b5062f7" providerId="ADAL" clId="{92119B27-9C48-4892-B385-42145AB2A082}" dt="2022-06-28T01:16:11.061" v="5596" actId="478"/>
          <ac:spMkLst>
            <pc:docMk/>
            <pc:sldMk cId="2862058361" sldId="371"/>
            <ac:spMk id="22" creationId="{F6DF2DE1-0C61-73B8-AF59-F0C4C7C74CD2}"/>
          </ac:spMkLst>
        </pc:spChg>
        <pc:spChg chg="add del mod">
          <ac:chgData name="Doãn Minh Cường" userId="c06aa9e7-bf7b-4f33-bd85-65ed3b5062f7" providerId="ADAL" clId="{92119B27-9C48-4892-B385-42145AB2A082}" dt="2022-06-28T01:16:11.061" v="5596" actId="478"/>
          <ac:spMkLst>
            <pc:docMk/>
            <pc:sldMk cId="2862058361" sldId="371"/>
            <ac:spMk id="23" creationId="{5BD7F704-BA77-CA52-EC41-852E99BAC2B0}"/>
          </ac:spMkLst>
        </pc:spChg>
        <pc:spChg chg="add mod">
          <ac:chgData name="Doãn Minh Cường" userId="c06aa9e7-bf7b-4f33-bd85-65ed3b5062f7" providerId="ADAL" clId="{92119B27-9C48-4892-B385-42145AB2A082}" dt="2022-06-28T01:19:15.899" v="5618" actId="1035"/>
          <ac:spMkLst>
            <pc:docMk/>
            <pc:sldMk cId="2862058361" sldId="371"/>
            <ac:spMk id="26" creationId="{C253A638-74A5-B3D9-7E22-10EBAF842E1A}"/>
          </ac:spMkLst>
        </pc:spChg>
        <pc:spChg chg="add del mod">
          <ac:chgData name="Doãn Minh Cường" userId="c06aa9e7-bf7b-4f33-bd85-65ed3b5062f7" providerId="ADAL" clId="{92119B27-9C48-4892-B385-42145AB2A082}" dt="2022-06-27T23:53:10.773" v="2881" actId="478"/>
          <ac:spMkLst>
            <pc:docMk/>
            <pc:sldMk cId="2862058361" sldId="371"/>
            <ac:spMk id="27" creationId="{20ADC534-9D7A-2E4A-4560-A0209EC801C5}"/>
          </ac:spMkLst>
        </pc:spChg>
        <pc:spChg chg="add mod">
          <ac:chgData name="Doãn Minh Cường" userId="c06aa9e7-bf7b-4f33-bd85-65ed3b5062f7" providerId="ADAL" clId="{92119B27-9C48-4892-B385-42145AB2A082}" dt="2022-06-28T01:16:18.257" v="5598"/>
          <ac:spMkLst>
            <pc:docMk/>
            <pc:sldMk cId="2862058361" sldId="371"/>
            <ac:spMk id="29" creationId="{0D482826-5B6D-3C54-AD0B-03FAF66CD51E}"/>
          </ac:spMkLst>
        </pc:spChg>
        <pc:spChg chg="add mod">
          <ac:chgData name="Doãn Minh Cường" userId="c06aa9e7-bf7b-4f33-bd85-65ed3b5062f7" providerId="ADAL" clId="{92119B27-9C48-4892-B385-42145AB2A082}" dt="2022-06-28T01:16:18.257" v="5598"/>
          <ac:spMkLst>
            <pc:docMk/>
            <pc:sldMk cId="2862058361" sldId="371"/>
            <ac:spMk id="30" creationId="{75B4950E-46E8-76B3-F792-13495819680E}"/>
          </ac:spMkLst>
        </pc:spChg>
        <pc:spChg chg="add mod">
          <ac:chgData name="Doãn Minh Cường" userId="c06aa9e7-bf7b-4f33-bd85-65ed3b5062f7" providerId="ADAL" clId="{92119B27-9C48-4892-B385-42145AB2A082}" dt="2022-06-28T01:16:18.257" v="5598"/>
          <ac:spMkLst>
            <pc:docMk/>
            <pc:sldMk cId="2862058361" sldId="371"/>
            <ac:spMk id="31" creationId="{DBB9D567-8BDE-B1FF-416C-94913936A60F}"/>
          </ac:spMkLst>
        </pc:spChg>
        <pc:spChg chg="add mod">
          <ac:chgData name="Doãn Minh Cường" userId="c06aa9e7-bf7b-4f33-bd85-65ed3b5062f7" providerId="ADAL" clId="{92119B27-9C48-4892-B385-42145AB2A082}" dt="2022-06-28T01:16:18.257" v="5598"/>
          <ac:spMkLst>
            <pc:docMk/>
            <pc:sldMk cId="2862058361" sldId="371"/>
            <ac:spMk id="32" creationId="{6B7E8FEA-105F-1367-0A27-B704D14DA682}"/>
          </ac:spMkLst>
        </pc:spChg>
        <pc:spChg chg="add mod">
          <ac:chgData name="Doãn Minh Cường" userId="c06aa9e7-bf7b-4f33-bd85-65ed3b5062f7" providerId="ADAL" clId="{92119B27-9C48-4892-B385-42145AB2A082}" dt="2022-06-28T01:16:18.257" v="5598"/>
          <ac:spMkLst>
            <pc:docMk/>
            <pc:sldMk cId="2862058361" sldId="371"/>
            <ac:spMk id="33" creationId="{AC10A868-5C58-5AC0-AA23-EEDB19A7EB66}"/>
          </ac:spMkLst>
        </pc:spChg>
        <pc:spChg chg="add mod">
          <ac:chgData name="Doãn Minh Cường" userId="c06aa9e7-bf7b-4f33-bd85-65ed3b5062f7" providerId="ADAL" clId="{92119B27-9C48-4892-B385-42145AB2A082}" dt="2022-06-28T01:16:18.257" v="5598"/>
          <ac:spMkLst>
            <pc:docMk/>
            <pc:sldMk cId="2862058361" sldId="371"/>
            <ac:spMk id="34" creationId="{B7B959E6-2982-A987-7BE9-28FA338B1619}"/>
          </ac:spMkLst>
        </pc:spChg>
        <pc:spChg chg="add mod">
          <ac:chgData name="Doãn Minh Cường" userId="c06aa9e7-bf7b-4f33-bd85-65ed3b5062f7" providerId="ADAL" clId="{92119B27-9C48-4892-B385-42145AB2A082}" dt="2022-06-28T01:16:18.257" v="5598"/>
          <ac:spMkLst>
            <pc:docMk/>
            <pc:sldMk cId="2862058361" sldId="371"/>
            <ac:spMk id="35" creationId="{606E8A10-2AA8-CBAB-71C4-B58AE89582E9}"/>
          </ac:spMkLst>
        </pc:spChg>
        <pc:spChg chg="add mod">
          <ac:chgData name="Doãn Minh Cường" userId="c06aa9e7-bf7b-4f33-bd85-65ed3b5062f7" providerId="ADAL" clId="{92119B27-9C48-4892-B385-42145AB2A082}" dt="2022-06-28T01:16:18.257" v="5598"/>
          <ac:spMkLst>
            <pc:docMk/>
            <pc:sldMk cId="2862058361" sldId="371"/>
            <ac:spMk id="36" creationId="{D5C9B5C1-8680-196D-8EAF-F684CDCBA320}"/>
          </ac:spMkLst>
        </pc:spChg>
        <pc:spChg chg="add mod">
          <ac:chgData name="Doãn Minh Cường" userId="c06aa9e7-bf7b-4f33-bd85-65ed3b5062f7" providerId="ADAL" clId="{92119B27-9C48-4892-B385-42145AB2A082}" dt="2022-06-28T01:16:18.257" v="5598"/>
          <ac:spMkLst>
            <pc:docMk/>
            <pc:sldMk cId="2862058361" sldId="371"/>
            <ac:spMk id="37" creationId="{D330393C-AAE4-FA9D-92BE-804F54B2B5E2}"/>
          </ac:spMkLst>
        </pc:spChg>
        <pc:spChg chg="add mod">
          <ac:chgData name="Doãn Minh Cường" userId="c06aa9e7-bf7b-4f33-bd85-65ed3b5062f7" providerId="ADAL" clId="{92119B27-9C48-4892-B385-42145AB2A082}" dt="2022-06-28T01:16:18.257" v="5598"/>
          <ac:spMkLst>
            <pc:docMk/>
            <pc:sldMk cId="2862058361" sldId="371"/>
            <ac:spMk id="38" creationId="{63BA6B9B-978E-41A9-38A5-C1D6A96E6798}"/>
          </ac:spMkLst>
        </pc:spChg>
        <pc:spChg chg="add mod">
          <ac:chgData name="Doãn Minh Cường" userId="c06aa9e7-bf7b-4f33-bd85-65ed3b5062f7" providerId="ADAL" clId="{92119B27-9C48-4892-B385-42145AB2A082}" dt="2022-06-28T01:16:18.257" v="5598"/>
          <ac:spMkLst>
            <pc:docMk/>
            <pc:sldMk cId="2862058361" sldId="371"/>
            <ac:spMk id="39" creationId="{77CA2CD8-88B6-BEED-AF86-D4945C499CFB}"/>
          </ac:spMkLst>
        </pc:spChg>
        <pc:spChg chg="add mod">
          <ac:chgData name="Doãn Minh Cường" userId="c06aa9e7-bf7b-4f33-bd85-65ed3b5062f7" providerId="ADAL" clId="{92119B27-9C48-4892-B385-42145AB2A082}" dt="2022-06-28T23:32:26.868" v="12099" actId="1038"/>
          <ac:spMkLst>
            <pc:docMk/>
            <pc:sldMk cId="2862058361" sldId="371"/>
            <ac:spMk id="42" creationId="{B30C7979-21D6-0E4D-EE6B-7D0ADBC5618F}"/>
          </ac:spMkLst>
        </pc:spChg>
        <pc:spChg chg="add mod">
          <ac:chgData name="Doãn Minh Cường" userId="c06aa9e7-bf7b-4f33-bd85-65ed3b5062f7" providerId="ADAL" clId="{92119B27-9C48-4892-B385-42145AB2A082}" dt="2022-06-28T01:16:18.257" v="5598"/>
          <ac:spMkLst>
            <pc:docMk/>
            <pc:sldMk cId="2862058361" sldId="371"/>
            <ac:spMk id="43" creationId="{8F1D4761-CA87-965A-30BE-675E7BE2A980}"/>
          </ac:spMkLst>
        </pc:spChg>
        <pc:spChg chg="add mod">
          <ac:chgData name="Doãn Minh Cường" userId="c06aa9e7-bf7b-4f33-bd85-65ed3b5062f7" providerId="ADAL" clId="{92119B27-9C48-4892-B385-42145AB2A082}" dt="2022-06-28T01:16:18.257" v="5598"/>
          <ac:spMkLst>
            <pc:docMk/>
            <pc:sldMk cId="2862058361" sldId="371"/>
            <ac:spMk id="44" creationId="{C2A56F0D-1AF7-A6DB-FC65-8230E9779144}"/>
          </ac:spMkLst>
        </pc:spChg>
        <pc:spChg chg="add mod">
          <ac:chgData name="Doãn Minh Cường" userId="c06aa9e7-bf7b-4f33-bd85-65ed3b5062f7" providerId="ADAL" clId="{92119B27-9C48-4892-B385-42145AB2A082}" dt="2022-06-28T01:16:18.257" v="5598"/>
          <ac:spMkLst>
            <pc:docMk/>
            <pc:sldMk cId="2862058361" sldId="371"/>
            <ac:spMk id="45" creationId="{99413E7C-24CB-BEE7-DB5F-CFE0D4E90CF4}"/>
          </ac:spMkLst>
        </pc:spChg>
        <pc:spChg chg="add mod">
          <ac:chgData name="Doãn Minh Cường" userId="c06aa9e7-bf7b-4f33-bd85-65ed3b5062f7" providerId="ADAL" clId="{92119B27-9C48-4892-B385-42145AB2A082}" dt="2022-06-28T01:16:18.257" v="5598"/>
          <ac:spMkLst>
            <pc:docMk/>
            <pc:sldMk cId="2862058361" sldId="371"/>
            <ac:spMk id="46" creationId="{E234C58A-BC35-694D-A791-46D7D807D6A6}"/>
          </ac:spMkLst>
        </pc:spChg>
        <pc:spChg chg="add mod">
          <ac:chgData name="Doãn Minh Cường" userId="c06aa9e7-bf7b-4f33-bd85-65ed3b5062f7" providerId="ADAL" clId="{92119B27-9C48-4892-B385-42145AB2A082}" dt="2022-06-28T01:16:18.257" v="5598"/>
          <ac:spMkLst>
            <pc:docMk/>
            <pc:sldMk cId="2862058361" sldId="371"/>
            <ac:spMk id="47" creationId="{0BB58A48-3D94-CC50-8C58-EDC0264DF5C2}"/>
          </ac:spMkLst>
        </pc:spChg>
        <pc:spChg chg="add mod">
          <ac:chgData name="Doãn Minh Cường" userId="c06aa9e7-bf7b-4f33-bd85-65ed3b5062f7" providerId="ADAL" clId="{92119B27-9C48-4892-B385-42145AB2A082}" dt="2022-06-28T01:16:18.257" v="5598"/>
          <ac:spMkLst>
            <pc:docMk/>
            <pc:sldMk cId="2862058361" sldId="371"/>
            <ac:spMk id="48" creationId="{373DE27F-DB6E-357C-28C0-C8FDC06728B4}"/>
          </ac:spMkLst>
        </pc:spChg>
        <pc:spChg chg="add mod">
          <ac:chgData name="Doãn Minh Cường" userId="c06aa9e7-bf7b-4f33-bd85-65ed3b5062f7" providerId="ADAL" clId="{92119B27-9C48-4892-B385-42145AB2A082}" dt="2022-06-28T01:17:01.801" v="5599"/>
          <ac:spMkLst>
            <pc:docMk/>
            <pc:sldMk cId="2862058361" sldId="371"/>
            <ac:spMk id="49" creationId="{79DE065B-99E8-B3BD-CCB4-27B4B6339B50}"/>
          </ac:spMkLst>
        </pc:spChg>
        <pc:picChg chg="mod">
          <ac:chgData name="Doãn Minh Cường" userId="c06aa9e7-bf7b-4f33-bd85-65ed3b5062f7" providerId="ADAL" clId="{92119B27-9C48-4892-B385-42145AB2A082}" dt="2022-06-28T00:47:30.641" v="5126" actId="1035"/>
          <ac:picMkLst>
            <pc:docMk/>
            <pc:sldMk cId="2862058361" sldId="371"/>
            <ac:picMk id="4" creationId="{00000000-0000-0000-0000-000000000000}"/>
          </ac:picMkLst>
        </pc:picChg>
        <pc:picChg chg="add del mod">
          <ac:chgData name="Doãn Minh Cường" userId="c06aa9e7-bf7b-4f33-bd85-65ed3b5062f7" providerId="ADAL" clId="{92119B27-9C48-4892-B385-42145AB2A082}" dt="2022-06-28T01:18:21.052" v="5600" actId="478"/>
          <ac:picMkLst>
            <pc:docMk/>
            <pc:sldMk cId="2862058361" sldId="371"/>
            <ac:picMk id="28" creationId="{1C63A5EB-9754-B6B4-D5C4-DD8080F0B501}"/>
          </ac:picMkLst>
        </pc:picChg>
        <pc:inkChg chg="add del mod">
          <ac:chgData name="Doãn Minh Cường" userId="c06aa9e7-bf7b-4f33-bd85-65ed3b5062f7" providerId="ADAL" clId="{92119B27-9C48-4892-B385-42145AB2A082}" dt="2022-06-28T01:16:11.061" v="5596" actId="478"/>
          <ac:inkMkLst>
            <pc:docMk/>
            <pc:sldMk cId="2862058361" sldId="371"/>
            <ac:inkMk id="24" creationId="{4E7A85C8-522F-DF9A-1E36-8542FD81F324}"/>
          </ac:inkMkLst>
        </pc:inkChg>
        <pc:inkChg chg="add del mod">
          <ac:chgData name="Doãn Minh Cường" userId="c06aa9e7-bf7b-4f33-bd85-65ed3b5062f7" providerId="ADAL" clId="{92119B27-9C48-4892-B385-42145AB2A082}" dt="2022-06-28T01:16:11.061" v="5596" actId="478"/>
          <ac:inkMkLst>
            <pc:docMk/>
            <pc:sldMk cId="2862058361" sldId="371"/>
            <ac:inkMk id="25" creationId="{516795EE-012A-FCD8-C5CE-4CA86C265C77}"/>
          </ac:inkMkLst>
        </pc:inkChg>
        <pc:inkChg chg="add mod">
          <ac:chgData name="Doãn Minh Cường" userId="c06aa9e7-bf7b-4f33-bd85-65ed3b5062f7" providerId="ADAL" clId="{92119B27-9C48-4892-B385-42145AB2A082}" dt="2022-06-28T01:16:18.257" v="5598"/>
          <ac:inkMkLst>
            <pc:docMk/>
            <pc:sldMk cId="2862058361" sldId="371"/>
            <ac:inkMk id="40" creationId="{471B7080-4799-D061-D5FC-A9B39325A11F}"/>
          </ac:inkMkLst>
        </pc:inkChg>
        <pc:inkChg chg="add mod">
          <ac:chgData name="Doãn Minh Cường" userId="c06aa9e7-bf7b-4f33-bd85-65ed3b5062f7" providerId="ADAL" clId="{92119B27-9C48-4892-B385-42145AB2A082}" dt="2022-06-28T01:16:18.257" v="5598"/>
          <ac:inkMkLst>
            <pc:docMk/>
            <pc:sldMk cId="2862058361" sldId="371"/>
            <ac:inkMk id="41" creationId="{3B90A102-E862-0BBD-A57E-7E096F149637}"/>
          </ac:inkMkLst>
        </pc:inkChg>
      </pc:sldChg>
      <pc:sldChg chg="addSp delSp modSp add mod delAnim modAnim">
        <pc:chgData name="Doãn Minh Cường" userId="c06aa9e7-bf7b-4f33-bd85-65ed3b5062f7" providerId="ADAL" clId="{92119B27-9C48-4892-B385-42145AB2A082}" dt="2022-06-29T06:54:27.719" v="12937" actId="255"/>
        <pc:sldMkLst>
          <pc:docMk/>
          <pc:sldMk cId="1759663606" sldId="372"/>
        </pc:sldMkLst>
        <pc:spChg chg="add del mod">
          <ac:chgData name="Doãn Minh Cường" userId="c06aa9e7-bf7b-4f33-bd85-65ed3b5062f7" providerId="ADAL" clId="{92119B27-9C48-4892-B385-42145AB2A082}" dt="2022-06-28T01:14:19.875" v="5594" actId="478"/>
          <ac:spMkLst>
            <pc:docMk/>
            <pc:sldMk cId="1759663606" sldId="372"/>
            <ac:spMk id="6" creationId="{9B2F2F6E-0AA0-A6A1-24A9-A2A3780A4295}"/>
          </ac:spMkLst>
        </pc:spChg>
        <pc:spChg chg="add del mod">
          <ac:chgData name="Doãn Minh Cường" userId="c06aa9e7-bf7b-4f33-bd85-65ed3b5062f7" providerId="ADAL" clId="{92119B27-9C48-4892-B385-42145AB2A082}" dt="2022-06-28T01:14:28.851" v="5595" actId="478"/>
          <ac:spMkLst>
            <pc:docMk/>
            <pc:sldMk cId="1759663606" sldId="372"/>
            <ac:spMk id="7" creationId="{ACB270AD-AB0B-9181-A86B-C68D91788AD0}"/>
          </ac:spMkLst>
        </pc:spChg>
        <pc:spChg chg="add del mod">
          <ac:chgData name="Doãn Minh Cường" userId="c06aa9e7-bf7b-4f33-bd85-65ed3b5062f7" providerId="ADAL" clId="{92119B27-9C48-4892-B385-42145AB2A082}" dt="2022-06-28T01:14:28.851" v="5595" actId="478"/>
          <ac:spMkLst>
            <pc:docMk/>
            <pc:sldMk cId="1759663606" sldId="372"/>
            <ac:spMk id="8" creationId="{907F519F-AB6F-4470-9FEA-947F16A930BF}"/>
          </ac:spMkLst>
        </pc:spChg>
        <pc:spChg chg="add del mod">
          <ac:chgData name="Doãn Minh Cường" userId="c06aa9e7-bf7b-4f33-bd85-65ed3b5062f7" providerId="ADAL" clId="{92119B27-9C48-4892-B385-42145AB2A082}" dt="2022-06-28T01:14:28.851" v="5595" actId="478"/>
          <ac:spMkLst>
            <pc:docMk/>
            <pc:sldMk cId="1759663606" sldId="372"/>
            <ac:spMk id="9" creationId="{3914549C-8C69-7015-15A9-E463D845F371}"/>
          </ac:spMkLst>
        </pc:spChg>
        <pc:spChg chg="add del mod">
          <ac:chgData name="Doãn Minh Cường" userId="c06aa9e7-bf7b-4f33-bd85-65ed3b5062f7" providerId="ADAL" clId="{92119B27-9C48-4892-B385-42145AB2A082}" dt="2022-06-28T00:48:47.189" v="5184" actId="478"/>
          <ac:spMkLst>
            <pc:docMk/>
            <pc:sldMk cId="1759663606" sldId="372"/>
            <ac:spMk id="12" creationId="{3CFAB98C-BD1E-CD55-575C-120B1EF767BA}"/>
          </ac:spMkLst>
        </pc:spChg>
        <pc:spChg chg="add del mod">
          <ac:chgData name="Doãn Minh Cường" userId="c06aa9e7-bf7b-4f33-bd85-65ed3b5062f7" providerId="ADAL" clId="{92119B27-9C48-4892-B385-42145AB2A082}" dt="2022-06-28T00:48:47.189" v="5184" actId="478"/>
          <ac:spMkLst>
            <pc:docMk/>
            <pc:sldMk cId="1759663606" sldId="372"/>
            <ac:spMk id="13" creationId="{81B89CC2-0E53-9DC4-DB3A-0724C260FC27}"/>
          </ac:spMkLst>
        </pc:spChg>
        <pc:spChg chg="add mod">
          <ac:chgData name="Doãn Minh Cường" userId="c06aa9e7-bf7b-4f33-bd85-65ed3b5062f7" providerId="ADAL" clId="{92119B27-9C48-4892-B385-42145AB2A082}" dt="2022-06-28T23:33:01.958" v="12102" actId="6549"/>
          <ac:spMkLst>
            <pc:docMk/>
            <pc:sldMk cId="1759663606" sldId="372"/>
            <ac:spMk id="14" creationId="{307D4C4D-715B-C158-FED3-69D8125C7E4C}"/>
          </ac:spMkLst>
        </pc:spChg>
        <pc:spChg chg="add mod">
          <ac:chgData name="Doãn Minh Cường" userId="c06aa9e7-bf7b-4f33-bd85-65ed3b5062f7" providerId="ADAL" clId="{92119B27-9C48-4892-B385-42145AB2A082}" dt="2022-06-29T06:54:05.974" v="12935" actId="255"/>
          <ac:spMkLst>
            <pc:docMk/>
            <pc:sldMk cId="1759663606" sldId="372"/>
            <ac:spMk id="17" creationId="{A67DBDB1-E5E7-E495-D81C-9BE60379054C}"/>
          </ac:spMkLst>
        </pc:spChg>
        <pc:spChg chg="add mod">
          <ac:chgData name="Doãn Minh Cường" userId="c06aa9e7-bf7b-4f33-bd85-65ed3b5062f7" providerId="ADAL" clId="{92119B27-9C48-4892-B385-42145AB2A082}" dt="2022-06-29T06:54:27.719" v="12937" actId="255"/>
          <ac:spMkLst>
            <pc:docMk/>
            <pc:sldMk cId="1759663606" sldId="372"/>
            <ac:spMk id="18" creationId="{C00F598E-BF51-EC9A-407D-179A97BDFC6A}"/>
          </ac:spMkLst>
        </pc:spChg>
        <pc:spChg chg="add mod">
          <ac:chgData name="Doãn Minh Cường" userId="c06aa9e7-bf7b-4f33-bd85-65ed3b5062f7" providerId="ADAL" clId="{92119B27-9C48-4892-B385-42145AB2A082}" dt="2022-06-28T01:24:07.428" v="5647"/>
          <ac:spMkLst>
            <pc:docMk/>
            <pc:sldMk cId="1759663606" sldId="372"/>
            <ac:spMk id="19" creationId="{DDE55C55-FD24-187B-5AA1-2FD9A290A04C}"/>
          </ac:spMkLst>
        </pc:spChg>
        <pc:spChg chg="add mod">
          <ac:chgData name="Doãn Minh Cường" userId="c06aa9e7-bf7b-4f33-bd85-65ed3b5062f7" providerId="ADAL" clId="{92119B27-9C48-4892-B385-42145AB2A082}" dt="2022-06-28T01:24:07.428" v="5647"/>
          <ac:spMkLst>
            <pc:docMk/>
            <pc:sldMk cId="1759663606" sldId="372"/>
            <ac:spMk id="20" creationId="{A7C9B2A9-6550-99F2-9C95-B1BED7556A90}"/>
          </ac:spMkLst>
        </pc:spChg>
        <pc:picChg chg="add del mod">
          <ac:chgData name="Doãn Minh Cường" userId="c06aa9e7-bf7b-4f33-bd85-65ed3b5062f7" providerId="ADAL" clId="{92119B27-9C48-4892-B385-42145AB2A082}" dt="2022-06-28T01:14:28.851" v="5595" actId="478"/>
          <ac:picMkLst>
            <pc:docMk/>
            <pc:sldMk cId="1759663606" sldId="372"/>
            <ac:picMk id="2" creationId="{E2F4862D-9A8E-03E0-FC13-F3AC24186294}"/>
          </ac:picMkLst>
        </pc:picChg>
        <pc:picChg chg="add del">
          <ac:chgData name="Doãn Minh Cường" userId="c06aa9e7-bf7b-4f33-bd85-65ed3b5062f7" providerId="ADAL" clId="{92119B27-9C48-4892-B385-42145AB2A082}" dt="2022-06-28T00:01:37.598" v="2886"/>
          <ac:picMkLst>
            <pc:docMk/>
            <pc:sldMk cId="1759663606" sldId="372"/>
            <ac:picMk id="3" creationId="{8B796D16-EF35-0497-B496-22E7275AE97E}"/>
          </ac:picMkLst>
        </pc:picChg>
        <pc:picChg chg="add del mod">
          <ac:chgData name="Doãn Minh Cường" userId="c06aa9e7-bf7b-4f33-bd85-65ed3b5062f7" providerId="ADAL" clId="{92119B27-9C48-4892-B385-42145AB2A082}" dt="2022-06-28T01:14:28.851" v="5595" actId="478"/>
          <ac:picMkLst>
            <pc:docMk/>
            <pc:sldMk cId="1759663606" sldId="372"/>
            <ac:picMk id="10" creationId="{ED549CBA-9FC7-9E6D-759B-E06548495EBC}"/>
          </ac:picMkLst>
        </pc:picChg>
        <pc:picChg chg="add del mod">
          <ac:chgData name="Doãn Minh Cường" userId="c06aa9e7-bf7b-4f33-bd85-65ed3b5062f7" providerId="ADAL" clId="{92119B27-9C48-4892-B385-42145AB2A082}" dt="2022-06-28T01:14:28.851" v="5595" actId="478"/>
          <ac:picMkLst>
            <pc:docMk/>
            <pc:sldMk cId="1759663606" sldId="372"/>
            <ac:picMk id="11" creationId="{282958B1-FE2D-6CDE-D2E2-ABEE86DD7216}"/>
          </ac:picMkLst>
        </pc:picChg>
        <pc:picChg chg="add mod">
          <ac:chgData name="Doãn Minh Cường" userId="c06aa9e7-bf7b-4f33-bd85-65ed3b5062f7" providerId="ADAL" clId="{92119B27-9C48-4892-B385-42145AB2A082}" dt="2022-06-28T01:24:07.428" v="5647"/>
          <ac:picMkLst>
            <pc:docMk/>
            <pc:sldMk cId="1759663606" sldId="372"/>
            <ac:picMk id="15" creationId="{8AB06A49-33BA-261D-14B5-CF9EC2B535E7}"/>
          </ac:picMkLst>
        </pc:picChg>
        <pc:picChg chg="add mod">
          <ac:chgData name="Doãn Minh Cường" userId="c06aa9e7-bf7b-4f33-bd85-65ed3b5062f7" providerId="ADAL" clId="{92119B27-9C48-4892-B385-42145AB2A082}" dt="2022-06-28T01:24:07.428" v="5647"/>
          <ac:picMkLst>
            <pc:docMk/>
            <pc:sldMk cId="1759663606" sldId="372"/>
            <ac:picMk id="16" creationId="{595DDA2E-EC60-457E-B365-449B6E2FFCF8}"/>
          </ac:picMkLst>
        </pc:picChg>
      </pc:sldChg>
      <pc:sldChg chg="addSp delSp modSp add mod delAnim modAnim">
        <pc:chgData name="Doãn Minh Cường" userId="c06aa9e7-bf7b-4f33-bd85-65ed3b5062f7" providerId="ADAL" clId="{92119B27-9C48-4892-B385-42145AB2A082}" dt="2022-06-29T04:25:01.397" v="12844"/>
        <pc:sldMkLst>
          <pc:docMk/>
          <pc:sldMk cId="319522845" sldId="373"/>
        </pc:sldMkLst>
        <pc:spChg chg="add del mod">
          <ac:chgData name="Doãn Minh Cường" userId="c06aa9e7-bf7b-4f33-bd85-65ed3b5062f7" providerId="ADAL" clId="{92119B27-9C48-4892-B385-42145AB2A082}" dt="2022-06-28T01:24:22.469" v="5651" actId="478"/>
          <ac:spMkLst>
            <pc:docMk/>
            <pc:sldMk cId="319522845" sldId="373"/>
            <ac:spMk id="6" creationId="{4D612F6E-372F-4B56-34B2-90DA1CFB3AA1}"/>
          </ac:spMkLst>
        </pc:spChg>
        <pc:spChg chg="add del mod">
          <ac:chgData name="Doãn Minh Cường" userId="c06aa9e7-bf7b-4f33-bd85-65ed3b5062f7" providerId="ADAL" clId="{92119B27-9C48-4892-B385-42145AB2A082}" dt="2022-06-28T01:24:25.854" v="5652" actId="478"/>
          <ac:spMkLst>
            <pc:docMk/>
            <pc:sldMk cId="319522845" sldId="373"/>
            <ac:spMk id="7" creationId="{D3481547-6038-7A5E-1890-5C4C542422BF}"/>
          </ac:spMkLst>
        </pc:spChg>
        <pc:spChg chg="add del mod">
          <ac:chgData name="Doãn Minh Cường" userId="c06aa9e7-bf7b-4f33-bd85-65ed3b5062f7" providerId="ADAL" clId="{92119B27-9C48-4892-B385-42145AB2A082}" dt="2022-06-28T01:24:28.877" v="5653" actId="478"/>
          <ac:spMkLst>
            <pc:docMk/>
            <pc:sldMk cId="319522845" sldId="373"/>
            <ac:spMk id="8" creationId="{A07F87CC-CCC7-E1EB-A672-06E3CCA56231}"/>
          </ac:spMkLst>
        </pc:spChg>
        <pc:spChg chg="add del mod">
          <ac:chgData name="Doãn Minh Cường" userId="c06aa9e7-bf7b-4f33-bd85-65ed3b5062f7" providerId="ADAL" clId="{92119B27-9C48-4892-B385-42145AB2A082}" dt="2022-06-28T01:24:34.946" v="5655" actId="478"/>
          <ac:spMkLst>
            <pc:docMk/>
            <pc:sldMk cId="319522845" sldId="373"/>
            <ac:spMk id="9" creationId="{E51493C2-FA81-6326-CFEB-EFDAF2E3C7F3}"/>
          </ac:spMkLst>
        </pc:spChg>
        <pc:spChg chg="add mod">
          <ac:chgData name="Doãn Minh Cường" userId="c06aa9e7-bf7b-4f33-bd85-65ed3b5062f7" providerId="ADAL" clId="{92119B27-9C48-4892-B385-42145AB2A082}" dt="2022-06-28T23:33:28.858" v="12104" actId="113"/>
          <ac:spMkLst>
            <pc:docMk/>
            <pc:sldMk cId="319522845" sldId="373"/>
            <ac:spMk id="10" creationId="{75BEFF55-DAC9-C311-C61A-6D1B4CADDCC8}"/>
          </ac:spMkLst>
        </pc:spChg>
        <pc:spChg chg="add mod">
          <ac:chgData name="Doãn Minh Cường" userId="c06aa9e7-bf7b-4f33-bd85-65ed3b5062f7" providerId="ADAL" clId="{92119B27-9C48-4892-B385-42145AB2A082}" dt="2022-06-28T01:25:30.720" v="5668" actId="1036"/>
          <ac:spMkLst>
            <pc:docMk/>
            <pc:sldMk cId="319522845" sldId="373"/>
            <ac:spMk id="13" creationId="{4FF58233-D4C2-CE41-0D6D-6A40A94D0BD9}"/>
          </ac:spMkLst>
        </pc:spChg>
        <pc:spChg chg="add mod">
          <ac:chgData name="Doãn Minh Cường" userId="c06aa9e7-bf7b-4f33-bd85-65ed3b5062f7" providerId="ADAL" clId="{92119B27-9C48-4892-B385-42145AB2A082}" dt="2022-06-28T01:25:30.720" v="5668" actId="1036"/>
          <ac:spMkLst>
            <pc:docMk/>
            <pc:sldMk cId="319522845" sldId="373"/>
            <ac:spMk id="14" creationId="{E0F153CF-78D0-F6F6-0BEF-30643BE5D080}"/>
          </ac:spMkLst>
        </pc:spChg>
        <pc:picChg chg="add del mod">
          <ac:chgData name="Doãn Minh Cường" userId="c06aa9e7-bf7b-4f33-bd85-65ed3b5062f7" providerId="ADAL" clId="{92119B27-9C48-4892-B385-42145AB2A082}" dt="2022-06-28T01:24:13.361" v="5648" actId="478"/>
          <ac:picMkLst>
            <pc:docMk/>
            <pc:sldMk cId="319522845" sldId="373"/>
            <ac:picMk id="2" creationId="{D65B6205-123B-9E24-042F-F3E903E7BB7B}"/>
          </ac:picMkLst>
        </pc:picChg>
        <pc:picChg chg="add del mod">
          <ac:chgData name="Doãn Minh Cường" userId="c06aa9e7-bf7b-4f33-bd85-65ed3b5062f7" providerId="ADAL" clId="{92119B27-9C48-4892-B385-42145AB2A082}" dt="2022-06-28T01:24:15.837" v="5649" actId="478"/>
          <ac:picMkLst>
            <pc:docMk/>
            <pc:sldMk cId="319522845" sldId="373"/>
            <ac:picMk id="3" creationId="{2AA4DADD-DE5A-F7C7-F9CA-C8123263D808}"/>
          </ac:picMkLst>
        </pc:picChg>
        <pc:picChg chg="add mod">
          <ac:chgData name="Doãn Minh Cường" userId="c06aa9e7-bf7b-4f33-bd85-65ed3b5062f7" providerId="ADAL" clId="{92119B27-9C48-4892-B385-42145AB2A082}" dt="2022-06-28T01:25:30.720" v="5668" actId="1036"/>
          <ac:picMkLst>
            <pc:docMk/>
            <pc:sldMk cId="319522845" sldId="373"/>
            <ac:picMk id="11" creationId="{0AB57188-5891-E02D-16C9-34F7408789B0}"/>
          </ac:picMkLst>
        </pc:picChg>
        <pc:picChg chg="add mod">
          <ac:chgData name="Doãn Minh Cường" userId="c06aa9e7-bf7b-4f33-bd85-65ed3b5062f7" providerId="ADAL" clId="{92119B27-9C48-4892-B385-42145AB2A082}" dt="2022-06-28T01:25:30.720" v="5668" actId="1036"/>
          <ac:picMkLst>
            <pc:docMk/>
            <pc:sldMk cId="319522845" sldId="373"/>
            <ac:picMk id="12" creationId="{22B75D09-9134-961F-80C9-D2FB727F9F4D}"/>
          </ac:picMkLst>
        </pc:picChg>
        <pc:cxnChg chg="add mod">
          <ac:chgData name="Doãn Minh Cường" userId="c06aa9e7-bf7b-4f33-bd85-65ed3b5062f7" providerId="ADAL" clId="{92119B27-9C48-4892-B385-42145AB2A082}" dt="2022-06-28T01:25:30.720" v="5668" actId="1036"/>
          <ac:cxnSpMkLst>
            <pc:docMk/>
            <pc:sldMk cId="319522845" sldId="373"/>
            <ac:cxnSpMk id="15" creationId="{80D6A6A3-C121-E77D-AE8A-FD399FBE3F93}"/>
          </ac:cxnSpMkLst>
        </pc:cxnChg>
        <pc:cxnChg chg="add mod">
          <ac:chgData name="Doãn Minh Cường" userId="c06aa9e7-bf7b-4f33-bd85-65ed3b5062f7" providerId="ADAL" clId="{92119B27-9C48-4892-B385-42145AB2A082}" dt="2022-06-28T01:25:30.720" v="5668" actId="1036"/>
          <ac:cxnSpMkLst>
            <pc:docMk/>
            <pc:sldMk cId="319522845" sldId="373"/>
            <ac:cxnSpMk id="16" creationId="{F00A8C3A-CCCF-F17C-98E0-34D9D39D54AC}"/>
          </ac:cxnSpMkLst>
        </pc:cxnChg>
        <pc:cxnChg chg="add mod">
          <ac:chgData name="Doãn Minh Cường" userId="c06aa9e7-bf7b-4f33-bd85-65ed3b5062f7" providerId="ADAL" clId="{92119B27-9C48-4892-B385-42145AB2A082}" dt="2022-06-28T01:25:30.720" v="5668" actId="1036"/>
          <ac:cxnSpMkLst>
            <pc:docMk/>
            <pc:sldMk cId="319522845" sldId="373"/>
            <ac:cxnSpMk id="17" creationId="{7FB10DD6-8D2F-D101-FBA6-4A9BE24EA886}"/>
          </ac:cxnSpMkLst>
        </pc:cxnChg>
        <pc:cxnChg chg="add mod">
          <ac:chgData name="Doãn Minh Cường" userId="c06aa9e7-bf7b-4f33-bd85-65ed3b5062f7" providerId="ADAL" clId="{92119B27-9C48-4892-B385-42145AB2A082}" dt="2022-06-28T01:25:30.720" v="5668" actId="1036"/>
          <ac:cxnSpMkLst>
            <pc:docMk/>
            <pc:sldMk cId="319522845" sldId="373"/>
            <ac:cxnSpMk id="18" creationId="{12760BAF-1895-0CEE-5D71-E8A75ADE2FBE}"/>
          </ac:cxnSpMkLst>
        </pc:cxnChg>
        <pc:cxnChg chg="add mod">
          <ac:chgData name="Doãn Minh Cường" userId="c06aa9e7-bf7b-4f33-bd85-65ed3b5062f7" providerId="ADAL" clId="{92119B27-9C48-4892-B385-42145AB2A082}" dt="2022-06-28T01:25:30.720" v="5668" actId="1036"/>
          <ac:cxnSpMkLst>
            <pc:docMk/>
            <pc:sldMk cId="319522845" sldId="373"/>
            <ac:cxnSpMk id="19" creationId="{404F93F9-09EC-B6C0-D4F5-27CFA33B101A}"/>
          </ac:cxnSpMkLst>
        </pc:cxnChg>
      </pc:sldChg>
      <pc:sldChg chg="addSp modSp add mod ord">
        <pc:chgData name="Doãn Minh Cường" userId="c06aa9e7-bf7b-4f33-bd85-65ed3b5062f7" providerId="ADAL" clId="{92119B27-9C48-4892-B385-42145AB2A082}" dt="2022-06-28T00:29:03.202" v="4177" actId="1036"/>
        <pc:sldMkLst>
          <pc:docMk/>
          <pc:sldMk cId="3792134231" sldId="374"/>
        </pc:sldMkLst>
        <pc:spChg chg="add mod">
          <ac:chgData name="Doãn Minh Cường" userId="c06aa9e7-bf7b-4f33-bd85-65ed3b5062f7" providerId="ADAL" clId="{92119B27-9C48-4892-B385-42145AB2A082}" dt="2022-06-28T00:29:03.202" v="4177" actId="1036"/>
          <ac:spMkLst>
            <pc:docMk/>
            <pc:sldMk cId="3792134231" sldId="374"/>
            <ac:spMk id="6" creationId="{3CC7D9E1-7C98-CE66-72E5-BF03C1585E6A}"/>
          </ac:spMkLst>
        </pc:spChg>
        <pc:graphicFrameChg chg="add mod">
          <ac:chgData name="Doãn Minh Cường" userId="c06aa9e7-bf7b-4f33-bd85-65ed3b5062f7" providerId="ADAL" clId="{92119B27-9C48-4892-B385-42145AB2A082}" dt="2022-06-28T00:29:03.202" v="4177" actId="1036"/>
          <ac:graphicFrameMkLst>
            <pc:docMk/>
            <pc:sldMk cId="3792134231" sldId="374"/>
            <ac:graphicFrameMk id="7" creationId="{35217D2E-9901-550E-C28E-EF6B03E6BC37}"/>
          </ac:graphicFrameMkLst>
        </pc:graphicFrameChg>
      </pc:sldChg>
      <pc:sldChg chg="addSp modSp add mod ord">
        <pc:chgData name="Doãn Minh Cường" userId="c06aa9e7-bf7b-4f33-bd85-65ed3b5062f7" providerId="ADAL" clId="{92119B27-9C48-4892-B385-42145AB2A082}" dt="2022-06-28T23:35:14.933" v="12129" actId="122"/>
        <pc:sldMkLst>
          <pc:docMk/>
          <pc:sldMk cId="1009212926" sldId="375"/>
        </pc:sldMkLst>
        <pc:spChg chg="add mod">
          <ac:chgData name="Doãn Minh Cường" userId="c06aa9e7-bf7b-4f33-bd85-65ed3b5062f7" providerId="ADAL" clId="{92119B27-9C48-4892-B385-42145AB2A082}" dt="2022-06-28T23:35:14.933" v="12129" actId="122"/>
          <ac:spMkLst>
            <pc:docMk/>
            <pc:sldMk cId="1009212926" sldId="375"/>
            <ac:spMk id="6" creationId="{F7563E40-1C64-FCC3-9D93-47E44B0C451F}"/>
          </ac:spMkLst>
        </pc:spChg>
        <pc:spChg chg="add mod">
          <ac:chgData name="Doãn Minh Cường" userId="c06aa9e7-bf7b-4f33-bd85-65ed3b5062f7" providerId="ADAL" clId="{92119B27-9C48-4892-B385-42145AB2A082}" dt="2022-06-28T00:53:04.125" v="5508" actId="1035"/>
          <ac:spMkLst>
            <pc:docMk/>
            <pc:sldMk cId="1009212926" sldId="375"/>
            <ac:spMk id="7" creationId="{8420BCCC-6464-D347-08C4-741008147F71}"/>
          </ac:spMkLst>
        </pc:spChg>
        <pc:graphicFrameChg chg="add mod">
          <ac:chgData name="Doãn Minh Cường" userId="c06aa9e7-bf7b-4f33-bd85-65ed3b5062f7" providerId="ADAL" clId="{92119B27-9C48-4892-B385-42145AB2A082}" dt="2022-06-28T00:49:50.079" v="5336" actId="1035"/>
          <ac:graphicFrameMkLst>
            <pc:docMk/>
            <pc:sldMk cId="1009212926" sldId="375"/>
            <ac:graphicFrameMk id="8" creationId="{4E6408F0-8315-10A6-CD7C-4475156DAD8E}"/>
          </ac:graphicFrameMkLst>
        </pc:graphicFrameChg>
        <pc:picChg chg="mod">
          <ac:chgData name="Doãn Minh Cường" userId="c06aa9e7-bf7b-4f33-bd85-65ed3b5062f7" providerId="ADAL" clId="{92119B27-9C48-4892-B385-42145AB2A082}" dt="2022-06-28T00:52:57.230" v="5495" actId="1037"/>
          <ac:picMkLst>
            <pc:docMk/>
            <pc:sldMk cId="1009212926" sldId="375"/>
            <ac:picMk id="4" creationId="{00000000-0000-0000-0000-000000000000}"/>
          </ac:picMkLst>
        </pc:picChg>
      </pc:sldChg>
      <pc:sldChg chg="addSp delSp modSp add del mod delAnim modAnim">
        <pc:chgData name="Doãn Minh Cường" userId="c06aa9e7-bf7b-4f33-bd85-65ed3b5062f7" providerId="ADAL" clId="{92119B27-9C48-4892-B385-42145AB2A082}" dt="2022-06-28T01:27:58.488" v="5673" actId="47"/>
        <pc:sldMkLst>
          <pc:docMk/>
          <pc:sldMk cId="3307642904" sldId="376"/>
        </pc:sldMkLst>
        <pc:spChg chg="add del mod">
          <ac:chgData name="Doãn Minh Cường" userId="c06aa9e7-bf7b-4f33-bd85-65ed3b5062f7" providerId="ADAL" clId="{92119B27-9C48-4892-B385-42145AB2A082}" dt="2022-06-28T01:26:22.410" v="5670" actId="478"/>
          <ac:spMkLst>
            <pc:docMk/>
            <pc:sldMk cId="3307642904" sldId="376"/>
            <ac:spMk id="7" creationId="{ECDC3430-6477-1D82-C05D-9D895534C598}"/>
          </ac:spMkLst>
        </pc:spChg>
        <pc:spChg chg="add del mod">
          <ac:chgData name="Doãn Minh Cường" userId="c06aa9e7-bf7b-4f33-bd85-65ed3b5062f7" providerId="ADAL" clId="{92119B27-9C48-4892-B385-42145AB2A082}" dt="2022-06-28T01:26:22.410" v="5670" actId="478"/>
          <ac:spMkLst>
            <pc:docMk/>
            <pc:sldMk cId="3307642904" sldId="376"/>
            <ac:spMk id="8" creationId="{C3866E00-217C-B9D0-B136-F425CC391B71}"/>
          </ac:spMkLst>
        </pc:spChg>
        <pc:spChg chg="add del mod">
          <ac:chgData name="Doãn Minh Cường" userId="c06aa9e7-bf7b-4f33-bd85-65ed3b5062f7" providerId="ADAL" clId="{92119B27-9C48-4892-B385-42145AB2A082}" dt="2022-06-28T01:26:22.410" v="5670" actId="478"/>
          <ac:spMkLst>
            <pc:docMk/>
            <pc:sldMk cId="3307642904" sldId="376"/>
            <ac:spMk id="9" creationId="{123E61B4-0B49-614B-7AF1-56AD64EC67E5}"/>
          </ac:spMkLst>
        </pc:spChg>
        <pc:spChg chg="add del mod">
          <ac:chgData name="Doãn Minh Cường" userId="c06aa9e7-bf7b-4f33-bd85-65ed3b5062f7" providerId="ADAL" clId="{92119B27-9C48-4892-B385-42145AB2A082}" dt="2022-06-28T01:26:22.410" v="5670" actId="478"/>
          <ac:spMkLst>
            <pc:docMk/>
            <pc:sldMk cId="3307642904" sldId="376"/>
            <ac:spMk id="10" creationId="{7EF8E534-330D-CB59-D701-B8A5C67F8E69}"/>
          </ac:spMkLst>
        </pc:spChg>
        <pc:spChg chg="add del mod">
          <ac:chgData name="Doãn Minh Cường" userId="c06aa9e7-bf7b-4f33-bd85-65ed3b5062f7" providerId="ADAL" clId="{92119B27-9C48-4892-B385-42145AB2A082}" dt="2022-06-28T00:26:51.215" v="3924" actId="478"/>
          <ac:spMkLst>
            <pc:docMk/>
            <pc:sldMk cId="3307642904" sldId="376"/>
            <ac:spMk id="14" creationId="{7334D845-E57C-A86F-60BF-555D5CA6B7BC}"/>
          </ac:spMkLst>
        </pc:spChg>
        <pc:spChg chg="add del mod">
          <ac:chgData name="Doãn Minh Cường" userId="c06aa9e7-bf7b-4f33-bd85-65ed3b5062f7" providerId="ADAL" clId="{92119B27-9C48-4892-B385-42145AB2A082}" dt="2022-06-28T00:26:53.824" v="3925" actId="478"/>
          <ac:spMkLst>
            <pc:docMk/>
            <pc:sldMk cId="3307642904" sldId="376"/>
            <ac:spMk id="15" creationId="{C7AA6320-A0CE-1C97-6D77-CA915B468F78}"/>
          </ac:spMkLst>
        </pc:spChg>
        <pc:picChg chg="add del mod">
          <ac:chgData name="Doãn Minh Cường" userId="c06aa9e7-bf7b-4f33-bd85-65ed3b5062f7" providerId="ADAL" clId="{92119B27-9C48-4892-B385-42145AB2A082}" dt="2022-06-28T01:26:22.410" v="5670" actId="478"/>
          <ac:picMkLst>
            <pc:docMk/>
            <pc:sldMk cId="3307642904" sldId="376"/>
            <ac:picMk id="2" creationId="{F90BAA1F-0206-1245-0573-7E918FACAAA9}"/>
          </ac:picMkLst>
        </pc:picChg>
        <pc:picChg chg="add del mod">
          <ac:chgData name="Doãn Minh Cường" userId="c06aa9e7-bf7b-4f33-bd85-65ed3b5062f7" providerId="ADAL" clId="{92119B27-9C48-4892-B385-42145AB2A082}" dt="2022-06-28T01:26:22.410" v="5670" actId="478"/>
          <ac:picMkLst>
            <pc:docMk/>
            <pc:sldMk cId="3307642904" sldId="376"/>
            <ac:picMk id="3" creationId="{721B7BB3-7B12-7EF8-9ACA-0F79F5789894}"/>
          </ac:picMkLst>
        </pc:picChg>
        <pc:picChg chg="add del mod">
          <ac:chgData name="Doãn Minh Cường" userId="c06aa9e7-bf7b-4f33-bd85-65ed3b5062f7" providerId="ADAL" clId="{92119B27-9C48-4892-B385-42145AB2A082}" dt="2022-06-28T01:26:22.410" v="5670" actId="478"/>
          <ac:picMkLst>
            <pc:docMk/>
            <pc:sldMk cId="3307642904" sldId="376"/>
            <ac:picMk id="6" creationId="{FD4B3029-496E-7154-13D4-0A1F522359D4}"/>
          </ac:picMkLst>
        </pc:picChg>
        <pc:picChg chg="add del mod">
          <ac:chgData name="Doãn Minh Cường" userId="c06aa9e7-bf7b-4f33-bd85-65ed3b5062f7" providerId="ADAL" clId="{92119B27-9C48-4892-B385-42145AB2A082}" dt="2022-06-28T01:26:26.632" v="5671" actId="478"/>
          <ac:picMkLst>
            <pc:docMk/>
            <pc:sldMk cId="3307642904" sldId="376"/>
            <ac:picMk id="11" creationId="{C1086E20-AD0C-AA47-46D2-B3BE26D25DFE}"/>
          </ac:picMkLst>
        </pc:picChg>
        <pc:picChg chg="add del mod">
          <ac:chgData name="Doãn Minh Cường" userId="c06aa9e7-bf7b-4f33-bd85-65ed3b5062f7" providerId="ADAL" clId="{92119B27-9C48-4892-B385-42145AB2A082}" dt="2022-06-28T01:26:26.632" v="5671" actId="478"/>
          <ac:picMkLst>
            <pc:docMk/>
            <pc:sldMk cId="3307642904" sldId="376"/>
            <ac:picMk id="12" creationId="{E8E8A510-E247-FB4E-EA7A-96597F187A32}"/>
          </ac:picMkLst>
        </pc:picChg>
        <pc:picChg chg="add del mod">
          <ac:chgData name="Doãn Minh Cường" userId="c06aa9e7-bf7b-4f33-bd85-65ed3b5062f7" providerId="ADAL" clId="{92119B27-9C48-4892-B385-42145AB2A082}" dt="2022-06-28T00:26:04.564" v="3806"/>
          <ac:picMkLst>
            <pc:docMk/>
            <pc:sldMk cId="3307642904" sldId="376"/>
            <ac:picMk id="13" creationId="{CCDD0A5D-299C-C6BF-6961-05D9243B5524}"/>
          </ac:picMkLst>
        </pc:picChg>
      </pc:sldChg>
      <pc:sldChg chg="addSp modSp add mod">
        <pc:chgData name="Doãn Minh Cường" userId="c06aa9e7-bf7b-4f33-bd85-65ed3b5062f7" providerId="ADAL" clId="{92119B27-9C48-4892-B385-42145AB2A082}" dt="2022-06-28T00:29:35.933" v="4203" actId="1036"/>
        <pc:sldMkLst>
          <pc:docMk/>
          <pc:sldMk cId="2445551948" sldId="377"/>
        </pc:sldMkLst>
        <pc:spChg chg="add mod">
          <ac:chgData name="Doãn Minh Cường" userId="c06aa9e7-bf7b-4f33-bd85-65ed3b5062f7" providerId="ADAL" clId="{92119B27-9C48-4892-B385-42145AB2A082}" dt="2022-06-28T00:29:35.933" v="4203" actId="1036"/>
          <ac:spMkLst>
            <pc:docMk/>
            <pc:sldMk cId="2445551948" sldId="377"/>
            <ac:spMk id="6" creationId="{67E85D6C-AB97-5D46-2AD5-0D76D08E735D}"/>
          </ac:spMkLst>
        </pc:spChg>
        <pc:graphicFrameChg chg="add mod">
          <ac:chgData name="Doãn Minh Cường" userId="c06aa9e7-bf7b-4f33-bd85-65ed3b5062f7" providerId="ADAL" clId="{92119B27-9C48-4892-B385-42145AB2A082}" dt="2022-06-28T00:29:35.933" v="4203" actId="1036"/>
          <ac:graphicFrameMkLst>
            <pc:docMk/>
            <pc:sldMk cId="2445551948" sldId="377"/>
            <ac:graphicFrameMk id="7" creationId="{F3B14BBA-45F1-3C09-3D16-C06AD904334C}"/>
          </ac:graphicFrameMkLst>
        </pc:graphicFrameChg>
      </pc:sldChg>
      <pc:sldChg chg="addSp modSp add modAnim">
        <pc:chgData name="Doãn Minh Cường" userId="c06aa9e7-bf7b-4f33-bd85-65ed3b5062f7" providerId="ADAL" clId="{92119B27-9C48-4892-B385-42145AB2A082}" dt="2022-06-29T04:30:22.045" v="12871"/>
        <pc:sldMkLst>
          <pc:docMk/>
          <pc:sldMk cId="225837810" sldId="378"/>
        </pc:sldMkLst>
        <pc:spChg chg="add mod">
          <ac:chgData name="Doãn Minh Cường" userId="c06aa9e7-bf7b-4f33-bd85-65ed3b5062f7" providerId="ADAL" clId="{92119B27-9C48-4892-B385-42145AB2A082}" dt="2022-06-28T23:33:58.801" v="12107" actId="113"/>
          <ac:spMkLst>
            <pc:docMk/>
            <pc:sldMk cId="225837810" sldId="378"/>
            <ac:spMk id="6" creationId="{82EBE969-A788-53FC-53BB-12EF91325ED6}"/>
          </ac:spMkLst>
        </pc:spChg>
        <pc:spChg chg="add mod">
          <ac:chgData name="Doãn Minh Cường" userId="c06aa9e7-bf7b-4f33-bd85-65ed3b5062f7" providerId="ADAL" clId="{92119B27-9C48-4892-B385-42145AB2A082}" dt="2022-06-28T01:26:06.579" v="5669"/>
          <ac:spMkLst>
            <pc:docMk/>
            <pc:sldMk cId="225837810" sldId="378"/>
            <ac:spMk id="8" creationId="{489D13CF-3E5F-DFED-83B6-21845CC56BEA}"/>
          </ac:spMkLst>
        </pc:spChg>
        <pc:spChg chg="add mod">
          <ac:chgData name="Doãn Minh Cường" userId="c06aa9e7-bf7b-4f33-bd85-65ed3b5062f7" providerId="ADAL" clId="{92119B27-9C48-4892-B385-42145AB2A082}" dt="2022-06-28T01:26:06.579" v="5669"/>
          <ac:spMkLst>
            <pc:docMk/>
            <pc:sldMk cId="225837810" sldId="378"/>
            <ac:spMk id="9" creationId="{6492FB7E-560C-814A-A164-11870C8E4E69}"/>
          </ac:spMkLst>
        </pc:spChg>
        <pc:spChg chg="add mod">
          <ac:chgData name="Doãn Minh Cường" userId="c06aa9e7-bf7b-4f33-bd85-65ed3b5062f7" providerId="ADAL" clId="{92119B27-9C48-4892-B385-42145AB2A082}" dt="2022-06-28T01:26:06.579" v="5669"/>
          <ac:spMkLst>
            <pc:docMk/>
            <pc:sldMk cId="225837810" sldId="378"/>
            <ac:spMk id="15" creationId="{B5268303-E89C-8FDF-4AB5-7C28EEFEAB22}"/>
          </ac:spMkLst>
        </pc:spChg>
        <pc:picChg chg="add mod">
          <ac:chgData name="Doãn Minh Cường" userId="c06aa9e7-bf7b-4f33-bd85-65ed3b5062f7" providerId="ADAL" clId="{92119B27-9C48-4892-B385-42145AB2A082}" dt="2022-06-28T01:26:06.579" v="5669"/>
          <ac:picMkLst>
            <pc:docMk/>
            <pc:sldMk cId="225837810" sldId="378"/>
            <ac:picMk id="7" creationId="{11636E76-E371-1E80-0BD9-A2B399A6D956}"/>
          </ac:picMkLst>
        </pc:picChg>
        <pc:cxnChg chg="add mod">
          <ac:chgData name="Doãn Minh Cường" userId="c06aa9e7-bf7b-4f33-bd85-65ed3b5062f7" providerId="ADAL" clId="{92119B27-9C48-4892-B385-42145AB2A082}" dt="2022-06-28T01:26:06.579" v="5669"/>
          <ac:cxnSpMkLst>
            <pc:docMk/>
            <pc:sldMk cId="225837810" sldId="378"/>
            <ac:cxnSpMk id="10" creationId="{B5EFB5E7-75FC-9831-8F72-2D14D08F874C}"/>
          </ac:cxnSpMkLst>
        </pc:cxnChg>
        <pc:cxnChg chg="add mod">
          <ac:chgData name="Doãn Minh Cường" userId="c06aa9e7-bf7b-4f33-bd85-65ed3b5062f7" providerId="ADAL" clId="{92119B27-9C48-4892-B385-42145AB2A082}" dt="2022-06-28T01:26:06.579" v="5669"/>
          <ac:cxnSpMkLst>
            <pc:docMk/>
            <pc:sldMk cId="225837810" sldId="378"/>
            <ac:cxnSpMk id="11" creationId="{F82A1C84-6F45-AE1B-B204-CDDD1D637C29}"/>
          </ac:cxnSpMkLst>
        </pc:cxnChg>
        <pc:cxnChg chg="add mod">
          <ac:chgData name="Doãn Minh Cường" userId="c06aa9e7-bf7b-4f33-bd85-65ed3b5062f7" providerId="ADAL" clId="{92119B27-9C48-4892-B385-42145AB2A082}" dt="2022-06-28T01:26:06.579" v="5669"/>
          <ac:cxnSpMkLst>
            <pc:docMk/>
            <pc:sldMk cId="225837810" sldId="378"/>
            <ac:cxnSpMk id="12" creationId="{C350B437-0CBE-8C62-22B7-159ECBD9E67B}"/>
          </ac:cxnSpMkLst>
        </pc:cxnChg>
        <pc:cxnChg chg="add mod">
          <ac:chgData name="Doãn Minh Cường" userId="c06aa9e7-bf7b-4f33-bd85-65ed3b5062f7" providerId="ADAL" clId="{92119B27-9C48-4892-B385-42145AB2A082}" dt="2022-06-28T01:26:06.579" v="5669"/>
          <ac:cxnSpMkLst>
            <pc:docMk/>
            <pc:sldMk cId="225837810" sldId="378"/>
            <ac:cxnSpMk id="13" creationId="{13D7F84F-4C6A-D1A9-1947-7FE471520717}"/>
          </ac:cxnSpMkLst>
        </pc:cxnChg>
        <pc:cxnChg chg="add mod">
          <ac:chgData name="Doãn Minh Cường" userId="c06aa9e7-bf7b-4f33-bd85-65ed3b5062f7" providerId="ADAL" clId="{92119B27-9C48-4892-B385-42145AB2A082}" dt="2022-06-28T01:26:06.579" v="5669"/>
          <ac:cxnSpMkLst>
            <pc:docMk/>
            <pc:sldMk cId="225837810" sldId="378"/>
            <ac:cxnSpMk id="14" creationId="{DEEEE934-7C0E-A01C-A9CA-958FEBFC845A}"/>
          </ac:cxnSpMkLst>
        </pc:cxnChg>
      </pc:sldChg>
      <pc:sldChg chg="add del">
        <pc:chgData name="Doãn Minh Cường" userId="c06aa9e7-bf7b-4f33-bd85-65ed3b5062f7" providerId="ADAL" clId="{92119B27-9C48-4892-B385-42145AB2A082}" dt="2022-06-28T00:53:50.789" v="5509" actId="47"/>
        <pc:sldMkLst>
          <pc:docMk/>
          <pc:sldMk cId="2352205278" sldId="378"/>
        </pc:sldMkLst>
      </pc:sldChg>
      <pc:sldChg chg="new del">
        <pc:chgData name="Doãn Minh Cường" userId="c06aa9e7-bf7b-4f33-bd85-65ed3b5062f7" providerId="ADAL" clId="{92119B27-9C48-4892-B385-42145AB2A082}" dt="2022-06-28T01:05:47.647" v="5571" actId="47"/>
        <pc:sldMkLst>
          <pc:docMk/>
          <pc:sldMk cId="3871864983" sldId="378"/>
        </pc:sldMkLst>
      </pc:sldChg>
      <pc:sldChg chg="addSp modSp add mod modAnim">
        <pc:chgData name="Doãn Minh Cường" userId="c06aa9e7-bf7b-4f33-bd85-65ed3b5062f7" providerId="ADAL" clId="{92119B27-9C48-4892-B385-42145AB2A082}" dt="2022-06-29T04:32:12.458" v="12882"/>
        <pc:sldMkLst>
          <pc:docMk/>
          <pc:sldMk cId="1043370684" sldId="379"/>
        </pc:sldMkLst>
        <pc:spChg chg="add mod">
          <ac:chgData name="Doãn Minh Cường" userId="c06aa9e7-bf7b-4f33-bd85-65ed3b5062f7" providerId="ADAL" clId="{92119B27-9C48-4892-B385-42145AB2A082}" dt="2022-06-28T23:34:26.682" v="12109" actId="113"/>
          <ac:spMkLst>
            <pc:docMk/>
            <pc:sldMk cId="1043370684" sldId="379"/>
            <ac:spMk id="6" creationId="{E087A378-7630-F328-B02D-4ADCEC02AA7A}"/>
          </ac:spMkLst>
        </pc:spChg>
        <pc:spChg chg="add mod">
          <ac:chgData name="Doãn Minh Cường" userId="c06aa9e7-bf7b-4f33-bd85-65ed3b5062f7" providerId="ADAL" clId="{92119B27-9C48-4892-B385-42145AB2A082}" dt="2022-06-28T01:26:54.422" v="5672"/>
          <ac:spMkLst>
            <pc:docMk/>
            <pc:sldMk cId="1043370684" sldId="379"/>
            <ac:spMk id="9" creationId="{1B913494-3071-DCD7-2679-5BFA06CC4556}"/>
          </ac:spMkLst>
        </pc:spChg>
        <pc:spChg chg="add mod">
          <ac:chgData name="Doãn Minh Cường" userId="c06aa9e7-bf7b-4f33-bd85-65ed3b5062f7" providerId="ADAL" clId="{92119B27-9C48-4892-B385-42145AB2A082}" dt="2022-06-28T23:34:34.382" v="12110" actId="1076"/>
          <ac:spMkLst>
            <pc:docMk/>
            <pc:sldMk cId="1043370684" sldId="379"/>
            <ac:spMk id="10" creationId="{2CFF7950-9B6E-00DE-55FB-EF31229D8CA0}"/>
          </ac:spMkLst>
        </pc:spChg>
        <pc:picChg chg="add mod">
          <ac:chgData name="Doãn Minh Cường" userId="c06aa9e7-bf7b-4f33-bd85-65ed3b5062f7" providerId="ADAL" clId="{92119B27-9C48-4892-B385-42145AB2A082}" dt="2022-06-28T01:26:54.422" v="5672"/>
          <ac:picMkLst>
            <pc:docMk/>
            <pc:sldMk cId="1043370684" sldId="379"/>
            <ac:picMk id="7" creationId="{B8A5FBFF-A6E0-D69A-7991-7F3F4AE4C1A3}"/>
          </ac:picMkLst>
        </pc:picChg>
        <pc:picChg chg="add mod">
          <ac:chgData name="Doãn Minh Cường" userId="c06aa9e7-bf7b-4f33-bd85-65ed3b5062f7" providerId="ADAL" clId="{92119B27-9C48-4892-B385-42145AB2A082}" dt="2022-06-28T01:26:54.422" v="5672"/>
          <ac:picMkLst>
            <pc:docMk/>
            <pc:sldMk cId="1043370684" sldId="379"/>
            <ac:picMk id="8" creationId="{8AF5E26D-5DAE-1CD3-19EA-6602B33D0E5D}"/>
          </ac:picMkLst>
        </pc:picChg>
        <pc:cxnChg chg="add mod">
          <ac:chgData name="Doãn Minh Cường" userId="c06aa9e7-bf7b-4f33-bd85-65ed3b5062f7" providerId="ADAL" clId="{92119B27-9C48-4892-B385-42145AB2A082}" dt="2022-06-28T01:26:54.422" v="5672"/>
          <ac:cxnSpMkLst>
            <pc:docMk/>
            <pc:sldMk cId="1043370684" sldId="379"/>
            <ac:cxnSpMk id="11" creationId="{1CFCB3CA-A0BF-2121-BB53-B0BF84FCA728}"/>
          </ac:cxnSpMkLst>
        </pc:cxnChg>
      </pc:sldChg>
      <pc:sldChg chg="addSp delSp modSp add mod ord">
        <pc:chgData name="Doãn Minh Cường" userId="c06aa9e7-bf7b-4f33-bd85-65ed3b5062f7" providerId="ADAL" clId="{92119B27-9C48-4892-B385-42145AB2A082}" dt="2022-07-01T02:56:39.099" v="32671" actId="255"/>
        <pc:sldMkLst>
          <pc:docMk/>
          <pc:sldMk cId="563489749" sldId="380"/>
        </pc:sldMkLst>
        <pc:spChg chg="add del">
          <ac:chgData name="Doãn Minh Cường" userId="c06aa9e7-bf7b-4f33-bd85-65ed3b5062f7" providerId="ADAL" clId="{92119B27-9C48-4892-B385-42145AB2A082}" dt="2022-06-30T07:50:01.340" v="21705" actId="478"/>
          <ac:spMkLst>
            <pc:docMk/>
            <pc:sldMk cId="563489749" sldId="380"/>
            <ac:spMk id="2" creationId="{E4D88A2B-A43E-6C05-71A9-A2E9F457D097}"/>
          </ac:spMkLst>
        </pc:spChg>
        <pc:spChg chg="add mod">
          <ac:chgData name="Doãn Minh Cường" userId="c06aa9e7-bf7b-4f33-bd85-65ed3b5062f7" providerId="ADAL" clId="{92119B27-9C48-4892-B385-42145AB2A082}" dt="2022-06-30T07:50:18.392" v="21708" actId="14100"/>
          <ac:spMkLst>
            <pc:docMk/>
            <pc:sldMk cId="563489749" sldId="380"/>
            <ac:spMk id="3" creationId="{8AF5FA73-F927-F0D8-0B6D-2C056EF0906D}"/>
          </ac:spMkLst>
        </pc:spChg>
        <pc:spChg chg="mod">
          <ac:chgData name="Doãn Minh Cường" userId="c06aa9e7-bf7b-4f33-bd85-65ed3b5062f7" providerId="ADAL" clId="{92119B27-9C48-4892-B385-42145AB2A082}" dt="2022-07-01T02:56:39.099" v="32671" actId="255"/>
          <ac:spMkLst>
            <pc:docMk/>
            <pc:sldMk cId="563489749" sldId="380"/>
            <ac:spMk id="6" creationId="{C9E76ECF-AADD-097B-EF45-31BC4E92B02D}"/>
          </ac:spMkLst>
        </pc:spChg>
        <pc:spChg chg="mod">
          <ac:chgData name="Doãn Minh Cường" userId="c06aa9e7-bf7b-4f33-bd85-65ed3b5062f7" providerId="ADAL" clId="{92119B27-9C48-4892-B385-42145AB2A082}" dt="2022-06-28T01:53:58.208" v="6935" actId="1076"/>
          <ac:spMkLst>
            <pc:docMk/>
            <pc:sldMk cId="563489749" sldId="380"/>
            <ac:spMk id="7" creationId="{BB518DFA-8901-566B-2011-D674E25B2A44}"/>
          </ac:spMkLst>
        </pc:spChg>
        <pc:spChg chg="add mod">
          <ac:chgData name="Doãn Minh Cường" userId="c06aa9e7-bf7b-4f33-bd85-65ed3b5062f7" providerId="ADAL" clId="{92119B27-9C48-4892-B385-42145AB2A082}" dt="2022-06-30T07:51:52.964" v="21828" actId="20577"/>
          <ac:spMkLst>
            <pc:docMk/>
            <pc:sldMk cId="563489749" sldId="380"/>
            <ac:spMk id="8" creationId="{05E26112-1053-D4B2-B687-5349CD53FB55}"/>
          </ac:spMkLst>
        </pc:spChg>
        <pc:spChg chg="del mod">
          <ac:chgData name="Doãn Minh Cường" userId="c06aa9e7-bf7b-4f33-bd85-65ed3b5062f7" providerId="ADAL" clId="{92119B27-9C48-4892-B385-42145AB2A082}" dt="2022-06-28T02:55:34.400" v="7796" actId="478"/>
          <ac:spMkLst>
            <pc:docMk/>
            <pc:sldMk cId="563489749" sldId="380"/>
            <ac:spMk id="8" creationId="{86FF9167-1359-3A67-1589-86352A8BBBCF}"/>
          </ac:spMkLst>
        </pc:spChg>
        <pc:spChg chg="add mod">
          <ac:chgData name="Doãn Minh Cường" userId="c06aa9e7-bf7b-4f33-bd85-65ed3b5062f7" providerId="ADAL" clId="{92119B27-9C48-4892-B385-42145AB2A082}" dt="2022-06-28T03:34:24.318" v="9798" actId="20577"/>
          <ac:spMkLst>
            <pc:docMk/>
            <pc:sldMk cId="563489749" sldId="380"/>
            <ac:spMk id="9" creationId="{2CED6C9D-B7D2-E6C5-973B-4EECC0D41562}"/>
          </ac:spMkLst>
        </pc:spChg>
        <pc:spChg chg="add mod">
          <ac:chgData name="Doãn Minh Cường" userId="c06aa9e7-bf7b-4f33-bd85-65ed3b5062f7" providerId="ADAL" clId="{92119B27-9C48-4892-B385-42145AB2A082}" dt="2022-06-28T03:34:46.153" v="9807" actId="1035"/>
          <ac:spMkLst>
            <pc:docMk/>
            <pc:sldMk cId="563489749" sldId="380"/>
            <ac:spMk id="11" creationId="{A0A2D06F-85C4-0649-6EDE-C90D80773489}"/>
          </ac:spMkLst>
        </pc:spChg>
        <pc:spChg chg="add mod">
          <ac:chgData name="Doãn Minh Cường" userId="c06aa9e7-bf7b-4f33-bd85-65ed3b5062f7" providerId="ADAL" clId="{92119B27-9C48-4892-B385-42145AB2A082}" dt="2022-06-28T03:10:29.810" v="8877" actId="1035"/>
          <ac:spMkLst>
            <pc:docMk/>
            <pc:sldMk cId="563489749" sldId="380"/>
            <ac:spMk id="12" creationId="{9E65D202-3472-89C5-D122-83DAF7922EA3}"/>
          </ac:spMkLst>
        </pc:spChg>
        <pc:spChg chg="add mod">
          <ac:chgData name="Doãn Minh Cường" userId="c06aa9e7-bf7b-4f33-bd85-65ed3b5062f7" providerId="ADAL" clId="{92119B27-9C48-4892-B385-42145AB2A082}" dt="2022-06-30T07:50:39.064" v="21772" actId="1036"/>
          <ac:spMkLst>
            <pc:docMk/>
            <pc:sldMk cId="563489749" sldId="380"/>
            <ac:spMk id="13" creationId="{7888622C-208E-CE63-F101-0B5BA9EEFEAF}"/>
          </ac:spMkLst>
        </pc:spChg>
        <pc:spChg chg="add mod">
          <ac:chgData name="Doãn Minh Cường" userId="c06aa9e7-bf7b-4f33-bd85-65ed3b5062f7" providerId="ADAL" clId="{92119B27-9C48-4892-B385-42145AB2A082}" dt="2022-06-30T07:52:08.762" v="21830" actId="20577"/>
          <ac:spMkLst>
            <pc:docMk/>
            <pc:sldMk cId="563489749" sldId="380"/>
            <ac:spMk id="14" creationId="{1C775493-3DE1-F933-31F9-B1EA711CE820}"/>
          </ac:spMkLst>
        </pc:spChg>
        <pc:spChg chg="add mod">
          <ac:chgData name="Doãn Minh Cường" userId="c06aa9e7-bf7b-4f33-bd85-65ed3b5062f7" providerId="ADAL" clId="{92119B27-9C48-4892-B385-42145AB2A082}" dt="2022-06-30T07:52:25.555" v="21864" actId="20577"/>
          <ac:spMkLst>
            <pc:docMk/>
            <pc:sldMk cId="563489749" sldId="380"/>
            <ac:spMk id="15" creationId="{69C24594-2EEA-449D-67D4-A58662AD5874}"/>
          </ac:spMkLst>
        </pc:spChg>
      </pc:sldChg>
      <pc:sldChg chg="addSp delSp modSp add mod ord">
        <pc:chgData name="Doãn Minh Cường" userId="c06aa9e7-bf7b-4f33-bd85-65ed3b5062f7" providerId="ADAL" clId="{92119B27-9C48-4892-B385-42145AB2A082}" dt="2022-06-30T08:48:06.820" v="24441" actId="1036"/>
        <pc:sldMkLst>
          <pc:docMk/>
          <pc:sldMk cId="1190201174" sldId="381"/>
        </pc:sldMkLst>
        <pc:spChg chg="add mod">
          <ac:chgData name="Doãn Minh Cường" userId="c06aa9e7-bf7b-4f33-bd85-65ed3b5062f7" providerId="ADAL" clId="{92119B27-9C48-4892-B385-42145AB2A082}" dt="2022-06-30T08:48:06.820" v="24441" actId="1036"/>
          <ac:spMkLst>
            <pc:docMk/>
            <pc:sldMk cId="1190201174" sldId="381"/>
            <ac:spMk id="2" creationId="{730BA880-BC44-4525-68E4-652C144065ED}"/>
          </ac:spMkLst>
        </pc:spChg>
        <pc:spChg chg="add mod">
          <ac:chgData name="Doãn Minh Cường" userId="c06aa9e7-bf7b-4f33-bd85-65ed3b5062f7" providerId="ADAL" clId="{92119B27-9C48-4892-B385-42145AB2A082}" dt="2022-06-30T08:48:06.820" v="24441" actId="1036"/>
          <ac:spMkLst>
            <pc:docMk/>
            <pc:sldMk cId="1190201174" sldId="381"/>
            <ac:spMk id="3" creationId="{AA6AA761-326E-B234-179E-4A58624EB431}"/>
          </ac:spMkLst>
        </pc:spChg>
        <pc:spChg chg="mod">
          <ac:chgData name="Doãn Minh Cường" userId="c06aa9e7-bf7b-4f33-bd85-65ed3b5062f7" providerId="ADAL" clId="{92119B27-9C48-4892-B385-42145AB2A082}" dt="2022-06-30T08:47:40.581" v="24377" actId="255"/>
          <ac:spMkLst>
            <pc:docMk/>
            <pc:sldMk cId="1190201174" sldId="381"/>
            <ac:spMk id="6" creationId="{C9E76ECF-AADD-097B-EF45-31BC4E92B02D}"/>
          </ac:spMkLst>
        </pc:spChg>
        <pc:spChg chg="del">
          <ac:chgData name="Doãn Minh Cường" userId="c06aa9e7-bf7b-4f33-bd85-65ed3b5062f7" providerId="ADAL" clId="{92119B27-9C48-4892-B385-42145AB2A082}" dt="2022-06-28T04:01:21.075" v="10267" actId="478"/>
          <ac:spMkLst>
            <pc:docMk/>
            <pc:sldMk cId="1190201174" sldId="381"/>
            <ac:spMk id="7" creationId="{BB518DFA-8901-566B-2011-D674E25B2A44}"/>
          </ac:spMkLst>
        </pc:spChg>
        <pc:spChg chg="del mod">
          <ac:chgData name="Doãn Minh Cường" userId="c06aa9e7-bf7b-4f33-bd85-65ed3b5062f7" providerId="ADAL" clId="{92119B27-9C48-4892-B385-42145AB2A082}" dt="2022-06-28T03:31:41.880" v="9791" actId="478"/>
          <ac:spMkLst>
            <pc:docMk/>
            <pc:sldMk cId="1190201174" sldId="381"/>
            <ac:spMk id="9" creationId="{2CED6C9D-B7D2-E6C5-973B-4EECC0D41562}"/>
          </ac:spMkLst>
        </pc:spChg>
        <pc:spChg chg="mod">
          <ac:chgData name="Doãn Minh Cường" userId="c06aa9e7-bf7b-4f33-bd85-65ed3b5062f7" providerId="ADAL" clId="{92119B27-9C48-4892-B385-42145AB2A082}" dt="2022-06-30T08:48:06.820" v="24441" actId="1036"/>
          <ac:spMkLst>
            <pc:docMk/>
            <pc:sldMk cId="1190201174" sldId="381"/>
            <ac:spMk id="11" creationId="{A0A2D06F-85C4-0649-6EDE-C90D80773489}"/>
          </ac:spMkLst>
        </pc:spChg>
        <pc:spChg chg="add mod">
          <ac:chgData name="Doãn Minh Cường" userId="c06aa9e7-bf7b-4f33-bd85-65ed3b5062f7" providerId="ADAL" clId="{92119B27-9C48-4892-B385-42145AB2A082}" dt="2022-06-30T08:48:06.820" v="24441" actId="1036"/>
          <ac:spMkLst>
            <pc:docMk/>
            <pc:sldMk cId="1190201174" sldId="381"/>
            <ac:spMk id="12" creationId="{2F68C3B7-5E1A-C017-368F-76CD1BEA4569}"/>
          </ac:spMkLst>
        </pc:spChg>
        <pc:spChg chg="del mod">
          <ac:chgData name="Doãn Minh Cường" userId="c06aa9e7-bf7b-4f33-bd85-65ed3b5062f7" providerId="ADAL" clId="{92119B27-9C48-4892-B385-42145AB2A082}" dt="2022-06-28T03:31:20.169" v="9790" actId="478"/>
          <ac:spMkLst>
            <pc:docMk/>
            <pc:sldMk cId="1190201174" sldId="381"/>
            <ac:spMk id="12" creationId="{9E65D202-3472-89C5-D122-83DAF7922EA3}"/>
          </ac:spMkLst>
        </pc:spChg>
        <pc:spChg chg="add del">
          <ac:chgData name="Doãn Minh Cường" userId="c06aa9e7-bf7b-4f33-bd85-65ed3b5062f7" providerId="ADAL" clId="{92119B27-9C48-4892-B385-42145AB2A082}" dt="2022-06-28T04:05:34.631" v="10340"/>
          <ac:spMkLst>
            <pc:docMk/>
            <pc:sldMk cId="1190201174" sldId="381"/>
            <ac:spMk id="13" creationId="{067EBF0E-8ADA-3B65-AB13-4509ABA56722}"/>
          </ac:spMkLst>
        </pc:spChg>
        <pc:spChg chg="add mod">
          <ac:chgData name="Doãn Minh Cường" userId="c06aa9e7-bf7b-4f33-bd85-65ed3b5062f7" providerId="ADAL" clId="{92119B27-9C48-4892-B385-42145AB2A082}" dt="2022-06-30T08:47:51.665" v="24400" actId="1037"/>
          <ac:spMkLst>
            <pc:docMk/>
            <pc:sldMk cId="1190201174" sldId="381"/>
            <ac:spMk id="14" creationId="{764CB867-3EB6-6031-27DC-2E64A9883FBE}"/>
          </ac:spMkLst>
        </pc:spChg>
      </pc:sldChg>
      <pc:sldChg chg="addSp delSp modSp add mod">
        <pc:chgData name="Doãn Minh Cường" userId="c06aa9e7-bf7b-4f33-bd85-65ed3b5062f7" providerId="ADAL" clId="{92119B27-9C48-4892-B385-42145AB2A082}" dt="2022-07-01T02:56:12.369" v="32669" actId="20577"/>
        <pc:sldMkLst>
          <pc:docMk/>
          <pc:sldMk cId="4211050757" sldId="382"/>
        </pc:sldMkLst>
        <pc:spChg chg="add mod">
          <ac:chgData name="Doãn Minh Cường" userId="c06aa9e7-bf7b-4f33-bd85-65ed3b5062f7" providerId="ADAL" clId="{92119B27-9C48-4892-B385-42145AB2A082}" dt="2022-07-01T02:56:12.369" v="32669" actId="20577"/>
          <ac:spMkLst>
            <pc:docMk/>
            <pc:sldMk cId="4211050757" sldId="382"/>
            <ac:spMk id="7" creationId="{E266717E-0378-47C8-2515-42BDACCBDFEF}"/>
          </ac:spMkLst>
        </pc:spChg>
        <pc:spChg chg="del mod">
          <ac:chgData name="Doãn Minh Cường" userId="c06aa9e7-bf7b-4f33-bd85-65ed3b5062f7" providerId="ADAL" clId="{92119B27-9C48-4892-B385-42145AB2A082}" dt="2022-06-28T03:54:17.336" v="9837" actId="478"/>
          <ac:spMkLst>
            <pc:docMk/>
            <pc:sldMk cId="4211050757" sldId="382"/>
            <ac:spMk id="12" creationId="{00000000-0000-0000-0000-000000000000}"/>
          </ac:spMkLst>
        </pc:spChg>
        <pc:graphicFrameChg chg="mod">
          <ac:chgData name="Doãn Minh Cường" userId="c06aa9e7-bf7b-4f33-bd85-65ed3b5062f7" providerId="ADAL" clId="{92119B27-9C48-4892-B385-42145AB2A082}" dt="2022-06-29T01:09:06.155" v="12626" actId="255"/>
          <ac:graphicFrameMkLst>
            <pc:docMk/>
            <pc:sldMk cId="4211050757" sldId="382"/>
            <ac:graphicFrameMk id="11" creationId="{00000000-0000-0000-0000-000000000000}"/>
          </ac:graphicFrameMkLst>
        </pc:graphicFrameChg>
      </pc:sldChg>
      <pc:sldChg chg="addSp delSp modSp add mod delAnim modAnim">
        <pc:chgData name="Doãn Minh Cường" userId="c06aa9e7-bf7b-4f33-bd85-65ed3b5062f7" providerId="ADAL" clId="{92119B27-9C48-4892-B385-42145AB2A082}" dt="2022-06-28T04:31:00.516" v="11530" actId="1037"/>
        <pc:sldMkLst>
          <pc:docMk/>
          <pc:sldMk cId="1036726497" sldId="383"/>
        </pc:sldMkLst>
        <pc:spChg chg="mod">
          <ac:chgData name="Doãn Minh Cường" userId="c06aa9e7-bf7b-4f33-bd85-65ed3b5062f7" providerId="ADAL" clId="{92119B27-9C48-4892-B385-42145AB2A082}" dt="2022-06-28T04:28:17.215" v="11328" actId="1035"/>
          <ac:spMkLst>
            <pc:docMk/>
            <pc:sldMk cId="1036726497" sldId="383"/>
            <ac:spMk id="2" creationId="{D23D1BDA-9385-E6AF-75FA-C9BCFCC5222E}"/>
          </ac:spMkLst>
        </pc:spChg>
        <pc:picChg chg="del mod">
          <ac:chgData name="Doãn Minh Cường" userId="c06aa9e7-bf7b-4f33-bd85-65ed3b5062f7" providerId="ADAL" clId="{92119B27-9C48-4892-B385-42145AB2A082}" dt="2022-06-28T04:27:54.128" v="11233" actId="478"/>
          <ac:picMkLst>
            <pc:docMk/>
            <pc:sldMk cId="1036726497" sldId="383"/>
            <ac:picMk id="6" creationId="{00000000-0000-0000-0000-000000000000}"/>
          </ac:picMkLst>
        </pc:picChg>
        <pc:picChg chg="del">
          <ac:chgData name="Doãn Minh Cường" userId="c06aa9e7-bf7b-4f33-bd85-65ed3b5062f7" providerId="ADAL" clId="{92119B27-9C48-4892-B385-42145AB2A082}" dt="2022-06-28T04:27:50.648" v="11231" actId="478"/>
          <ac:picMkLst>
            <pc:docMk/>
            <pc:sldMk cId="1036726497" sldId="383"/>
            <ac:picMk id="7" creationId="{00000000-0000-0000-0000-000000000000}"/>
          </ac:picMkLst>
        </pc:picChg>
        <pc:picChg chg="add mod">
          <ac:chgData name="Doãn Minh Cường" userId="c06aa9e7-bf7b-4f33-bd85-65ed3b5062f7" providerId="ADAL" clId="{92119B27-9C48-4892-B385-42145AB2A082}" dt="2022-06-28T04:29:04.673" v="11349" actId="1037"/>
          <ac:picMkLst>
            <pc:docMk/>
            <pc:sldMk cId="1036726497" sldId="383"/>
            <ac:picMk id="8" creationId="{17FC27A3-E658-6CFA-B94E-8B17C9754345}"/>
          </ac:picMkLst>
        </pc:picChg>
        <pc:picChg chg="add mod">
          <ac:chgData name="Doãn Minh Cường" userId="c06aa9e7-bf7b-4f33-bd85-65ed3b5062f7" providerId="ADAL" clId="{92119B27-9C48-4892-B385-42145AB2A082}" dt="2022-06-28T04:31:00.516" v="11530" actId="1037"/>
          <ac:picMkLst>
            <pc:docMk/>
            <pc:sldMk cId="1036726497" sldId="383"/>
            <ac:picMk id="9" creationId="{5D4C288B-548B-E69F-E627-62DEF9570A93}"/>
          </ac:picMkLst>
        </pc:picChg>
      </pc:sldChg>
      <pc:sldChg chg="add del">
        <pc:chgData name="Doãn Minh Cường" userId="c06aa9e7-bf7b-4f33-bd85-65ed3b5062f7" providerId="ADAL" clId="{92119B27-9C48-4892-B385-42145AB2A082}" dt="2022-06-28T04:32:07.113" v="11533" actId="47"/>
        <pc:sldMkLst>
          <pc:docMk/>
          <pc:sldMk cId="1137863572" sldId="384"/>
        </pc:sldMkLst>
      </pc:sldChg>
      <pc:sldChg chg="addSp delSp modSp add mod">
        <pc:chgData name="Doãn Minh Cường" userId="c06aa9e7-bf7b-4f33-bd85-65ed3b5062f7" providerId="ADAL" clId="{92119B27-9C48-4892-B385-42145AB2A082}" dt="2022-07-01T01:18:24.367" v="28065" actId="1035"/>
        <pc:sldMkLst>
          <pc:docMk/>
          <pc:sldMk cId="3508020327" sldId="384"/>
        </pc:sldMkLst>
        <pc:spChg chg="add del mod">
          <ac:chgData name="Doãn Minh Cường" userId="c06aa9e7-bf7b-4f33-bd85-65ed3b5062f7" providerId="ADAL" clId="{92119B27-9C48-4892-B385-42145AB2A082}" dt="2022-07-01T00:57:06.500" v="25095" actId="478"/>
          <ac:spMkLst>
            <pc:docMk/>
            <pc:sldMk cId="3508020327" sldId="384"/>
            <ac:spMk id="3" creationId="{8D6D7BCB-477F-22B2-1292-FB8743C7D8DC}"/>
          </ac:spMkLst>
        </pc:spChg>
        <pc:spChg chg="add mod">
          <ac:chgData name="Doãn Minh Cường" userId="c06aa9e7-bf7b-4f33-bd85-65ed3b5062f7" providerId="ADAL" clId="{92119B27-9C48-4892-B385-42145AB2A082}" dt="2022-07-01T01:18:24.367" v="28065" actId="1035"/>
          <ac:spMkLst>
            <pc:docMk/>
            <pc:sldMk cId="3508020327" sldId="384"/>
            <ac:spMk id="6" creationId="{CFE91E44-A029-EFC6-87FA-DE5745B34F73}"/>
          </ac:spMkLst>
        </pc:spChg>
        <pc:spChg chg="del mod">
          <ac:chgData name="Doãn Minh Cường" userId="c06aa9e7-bf7b-4f33-bd85-65ed3b5062f7" providerId="ADAL" clId="{92119B27-9C48-4892-B385-42145AB2A082}" dt="2022-07-01T00:56:57.335" v="25094" actId="478"/>
          <ac:spMkLst>
            <pc:docMk/>
            <pc:sldMk cId="3508020327" sldId="384"/>
            <ac:spMk id="9" creationId="{00000000-0000-0000-0000-000000000000}"/>
          </ac:spMkLst>
        </pc:spChg>
        <pc:spChg chg="del">
          <ac:chgData name="Doãn Minh Cường" userId="c06aa9e7-bf7b-4f33-bd85-65ed3b5062f7" providerId="ADAL" clId="{92119B27-9C48-4892-B385-42145AB2A082}" dt="2022-06-28T23:56:09.634" v="12438" actId="478"/>
          <ac:spMkLst>
            <pc:docMk/>
            <pc:sldMk cId="3508020327" sldId="384"/>
            <ac:spMk id="12" creationId="{00000000-0000-0000-0000-000000000000}"/>
          </ac:spMkLst>
        </pc:spChg>
      </pc:sldChg>
      <pc:sldChg chg="addSp delSp modSp add mod ord modAnim">
        <pc:chgData name="Doãn Minh Cường" userId="c06aa9e7-bf7b-4f33-bd85-65ed3b5062f7" providerId="ADAL" clId="{92119B27-9C48-4892-B385-42145AB2A082}" dt="2022-07-01T02:44:02.781" v="32287" actId="207"/>
        <pc:sldMkLst>
          <pc:docMk/>
          <pc:sldMk cId="1001742086" sldId="385"/>
        </pc:sldMkLst>
        <pc:spChg chg="add del mod">
          <ac:chgData name="Doãn Minh Cường" userId="c06aa9e7-bf7b-4f33-bd85-65ed3b5062f7" providerId="ADAL" clId="{92119B27-9C48-4892-B385-42145AB2A082}" dt="2022-06-29T07:09:48.646" v="13578" actId="478"/>
          <ac:spMkLst>
            <pc:docMk/>
            <pc:sldMk cId="1001742086" sldId="385"/>
            <ac:spMk id="3" creationId="{79D60925-4F25-839E-F174-AD827D61C73C}"/>
          </ac:spMkLst>
        </pc:spChg>
        <pc:spChg chg="del">
          <ac:chgData name="Doãn Minh Cường" userId="c06aa9e7-bf7b-4f33-bd85-65ed3b5062f7" providerId="ADAL" clId="{92119B27-9C48-4892-B385-42145AB2A082}" dt="2022-06-29T07:00:09.910" v="12939" actId="478"/>
          <ac:spMkLst>
            <pc:docMk/>
            <pc:sldMk cId="1001742086" sldId="385"/>
            <ac:spMk id="6" creationId="{F7563E40-1C64-FCC3-9D93-47E44B0C451F}"/>
          </ac:spMkLst>
        </pc:spChg>
        <pc:spChg chg="del">
          <ac:chgData name="Doãn Minh Cường" userId="c06aa9e7-bf7b-4f33-bd85-65ed3b5062f7" providerId="ADAL" clId="{92119B27-9C48-4892-B385-42145AB2A082}" dt="2022-06-29T07:00:09.910" v="12939" actId="478"/>
          <ac:spMkLst>
            <pc:docMk/>
            <pc:sldMk cId="1001742086" sldId="385"/>
            <ac:spMk id="7" creationId="{8420BCCC-6464-D347-08C4-741008147F71}"/>
          </ac:spMkLst>
        </pc:spChg>
        <pc:spChg chg="add del mod">
          <ac:chgData name="Doãn Minh Cường" userId="c06aa9e7-bf7b-4f33-bd85-65ed3b5062f7" providerId="ADAL" clId="{92119B27-9C48-4892-B385-42145AB2A082}" dt="2022-06-29T07:07:31.694" v="13544" actId="478"/>
          <ac:spMkLst>
            <pc:docMk/>
            <pc:sldMk cId="1001742086" sldId="385"/>
            <ac:spMk id="9" creationId="{18BF6EF1-5A02-2688-83CA-4AEDBFCBBD78}"/>
          </ac:spMkLst>
        </pc:spChg>
        <pc:spChg chg="add del mod">
          <ac:chgData name="Doãn Minh Cường" userId="c06aa9e7-bf7b-4f33-bd85-65ed3b5062f7" providerId="ADAL" clId="{92119B27-9C48-4892-B385-42145AB2A082}" dt="2022-06-29T07:11:10.765" v="13596" actId="478"/>
          <ac:spMkLst>
            <pc:docMk/>
            <pc:sldMk cId="1001742086" sldId="385"/>
            <ac:spMk id="10" creationId="{12861D8D-8F9E-7059-F3FA-5E7018B7D8CB}"/>
          </ac:spMkLst>
        </pc:spChg>
        <pc:spChg chg="add del mod">
          <ac:chgData name="Doãn Minh Cường" userId="c06aa9e7-bf7b-4f33-bd85-65ed3b5062f7" providerId="ADAL" clId="{92119B27-9C48-4892-B385-42145AB2A082}" dt="2022-06-29T07:12:14.909" v="13658" actId="478"/>
          <ac:spMkLst>
            <pc:docMk/>
            <pc:sldMk cId="1001742086" sldId="385"/>
            <ac:spMk id="11" creationId="{4562FAA3-2681-6DE9-2E93-FA8E661ED411}"/>
          </ac:spMkLst>
        </pc:spChg>
        <pc:spChg chg="add del mod">
          <ac:chgData name="Doãn Minh Cường" userId="c06aa9e7-bf7b-4f33-bd85-65ed3b5062f7" providerId="ADAL" clId="{92119B27-9C48-4892-B385-42145AB2A082}" dt="2022-06-29T07:12:30.078" v="13659" actId="478"/>
          <ac:spMkLst>
            <pc:docMk/>
            <pc:sldMk cId="1001742086" sldId="385"/>
            <ac:spMk id="12" creationId="{ED5A9631-9898-F8C3-ED5E-301538F9BD8E}"/>
          </ac:spMkLst>
        </pc:spChg>
        <pc:spChg chg="add del mod">
          <ac:chgData name="Doãn Minh Cường" userId="c06aa9e7-bf7b-4f33-bd85-65ed3b5062f7" providerId="ADAL" clId="{92119B27-9C48-4892-B385-42145AB2A082}" dt="2022-06-29T07:15:14.678" v="13988" actId="478"/>
          <ac:spMkLst>
            <pc:docMk/>
            <pc:sldMk cId="1001742086" sldId="385"/>
            <ac:spMk id="13" creationId="{B87C3945-4EAA-C96B-14A9-6A5B93AE892E}"/>
          </ac:spMkLst>
        </pc:spChg>
        <pc:spChg chg="add mod">
          <ac:chgData name="Doãn Minh Cường" userId="c06aa9e7-bf7b-4f33-bd85-65ed3b5062f7" providerId="ADAL" clId="{92119B27-9C48-4892-B385-42145AB2A082}" dt="2022-07-01T02:43:55.909" v="32283" actId="208"/>
          <ac:spMkLst>
            <pc:docMk/>
            <pc:sldMk cId="1001742086" sldId="385"/>
            <ac:spMk id="14" creationId="{1D28F859-E040-44F4-45A8-DFED8521BAD8}"/>
          </ac:spMkLst>
        </pc:spChg>
        <pc:spChg chg="add mod">
          <ac:chgData name="Doãn Minh Cường" userId="c06aa9e7-bf7b-4f33-bd85-65ed3b5062f7" providerId="ADAL" clId="{92119B27-9C48-4892-B385-42145AB2A082}" dt="2022-07-01T02:43:52.148" v="32281" actId="208"/>
          <ac:spMkLst>
            <pc:docMk/>
            <pc:sldMk cId="1001742086" sldId="385"/>
            <ac:spMk id="15" creationId="{75E5657C-3C5A-A301-5F67-D65F7D7F227B}"/>
          </ac:spMkLst>
        </pc:spChg>
        <pc:spChg chg="add mod">
          <ac:chgData name="Doãn Minh Cường" userId="c06aa9e7-bf7b-4f33-bd85-65ed3b5062f7" providerId="ADAL" clId="{92119B27-9C48-4892-B385-42145AB2A082}" dt="2022-07-01T02:41:03.786" v="32261" actId="207"/>
          <ac:spMkLst>
            <pc:docMk/>
            <pc:sldMk cId="1001742086" sldId="385"/>
            <ac:spMk id="16" creationId="{4EFE83A6-58BF-D307-9CC3-B2895EE22D35}"/>
          </ac:spMkLst>
        </pc:spChg>
        <pc:spChg chg="add mod">
          <ac:chgData name="Doãn Minh Cường" userId="c06aa9e7-bf7b-4f33-bd85-65ed3b5062f7" providerId="ADAL" clId="{92119B27-9C48-4892-B385-42145AB2A082}" dt="2022-07-01T02:43:59.501" v="32285" actId="208"/>
          <ac:spMkLst>
            <pc:docMk/>
            <pc:sldMk cId="1001742086" sldId="385"/>
            <ac:spMk id="17" creationId="{DC58EAAD-0F23-768B-6844-F3D1EA95F246}"/>
          </ac:spMkLst>
        </pc:spChg>
        <pc:spChg chg="add mod">
          <ac:chgData name="Doãn Minh Cường" userId="c06aa9e7-bf7b-4f33-bd85-65ed3b5062f7" providerId="ADAL" clId="{92119B27-9C48-4892-B385-42145AB2A082}" dt="2022-07-01T02:41:33.900" v="32263" actId="208"/>
          <ac:spMkLst>
            <pc:docMk/>
            <pc:sldMk cId="1001742086" sldId="385"/>
            <ac:spMk id="18" creationId="{58030AA9-4CB5-3EEE-F838-DEA331AC483D}"/>
          </ac:spMkLst>
        </pc:spChg>
        <pc:spChg chg="add mod">
          <ac:chgData name="Doãn Minh Cường" userId="c06aa9e7-bf7b-4f33-bd85-65ed3b5062f7" providerId="ADAL" clId="{92119B27-9C48-4892-B385-42145AB2A082}" dt="2022-07-01T02:41:40.749" v="32265" actId="207"/>
          <ac:spMkLst>
            <pc:docMk/>
            <pc:sldMk cId="1001742086" sldId="385"/>
            <ac:spMk id="20" creationId="{281FB12A-BB90-1C06-9C55-8BACA4A87AF4}"/>
          </ac:spMkLst>
        </pc:spChg>
        <pc:spChg chg="add mod">
          <ac:chgData name="Doãn Minh Cường" userId="c06aa9e7-bf7b-4f33-bd85-65ed3b5062f7" providerId="ADAL" clId="{92119B27-9C48-4892-B385-42145AB2A082}" dt="2022-07-01T02:42:09.891" v="32271" actId="208"/>
          <ac:spMkLst>
            <pc:docMk/>
            <pc:sldMk cId="1001742086" sldId="385"/>
            <ac:spMk id="21" creationId="{C09FE4DE-64F1-6E4F-A47D-F3C86BCE4EFA}"/>
          </ac:spMkLst>
        </pc:spChg>
        <pc:spChg chg="add mod">
          <ac:chgData name="Doãn Minh Cường" userId="c06aa9e7-bf7b-4f33-bd85-65ed3b5062f7" providerId="ADAL" clId="{92119B27-9C48-4892-B385-42145AB2A082}" dt="2022-07-01T02:41:49.717" v="32267" actId="208"/>
          <ac:spMkLst>
            <pc:docMk/>
            <pc:sldMk cId="1001742086" sldId="385"/>
            <ac:spMk id="22" creationId="{AD367F79-3B63-1EEB-0024-76D2CB2B9C92}"/>
          </ac:spMkLst>
        </pc:spChg>
        <pc:spChg chg="add mod">
          <ac:chgData name="Doãn Minh Cường" userId="c06aa9e7-bf7b-4f33-bd85-65ed3b5062f7" providerId="ADAL" clId="{92119B27-9C48-4892-B385-42145AB2A082}" dt="2022-06-29T07:26:18.572" v="15015" actId="208"/>
          <ac:spMkLst>
            <pc:docMk/>
            <pc:sldMk cId="1001742086" sldId="385"/>
            <ac:spMk id="23" creationId="{8849BEF9-C391-027D-CC17-4B9CCAA8C9E3}"/>
          </ac:spMkLst>
        </pc:spChg>
        <pc:spChg chg="add mod">
          <ac:chgData name="Doãn Minh Cường" userId="c06aa9e7-bf7b-4f33-bd85-65ed3b5062f7" providerId="ADAL" clId="{92119B27-9C48-4892-B385-42145AB2A082}" dt="2022-07-01T02:41:56.269" v="32269" actId="207"/>
          <ac:spMkLst>
            <pc:docMk/>
            <pc:sldMk cId="1001742086" sldId="385"/>
            <ac:spMk id="24" creationId="{0B7DAC35-A215-B54C-4254-19A7BFB19BB7}"/>
          </ac:spMkLst>
        </pc:spChg>
        <pc:spChg chg="add mod">
          <ac:chgData name="Doãn Minh Cường" userId="c06aa9e7-bf7b-4f33-bd85-65ed3b5062f7" providerId="ADAL" clId="{92119B27-9C48-4892-B385-42145AB2A082}" dt="2022-07-01T02:42:14.581" v="32273" actId="207"/>
          <ac:spMkLst>
            <pc:docMk/>
            <pc:sldMk cId="1001742086" sldId="385"/>
            <ac:spMk id="25" creationId="{12C61E46-DBF0-1689-8E4D-F94B99B3AB4A}"/>
          </ac:spMkLst>
        </pc:spChg>
        <pc:spChg chg="add mod">
          <ac:chgData name="Doãn Minh Cường" userId="c06aa9e7-bf7b-4f33-bd85-65ed3b5062f7" providerId="ADAL" clId="{92119B27-9C48-4892-B385-42145AB2A082}" dt="2022-07-01T02:44:02.781" v="32287" actId="207"/>
          <ac:spMkLst>
            <pc:docMk/>
            <pc:sldMk cId="1001742086" sldId="385"/>
            <ac:spMk id="26" creationId="{01B53470-2534-2A80-F47A-35C2B6EB6015}"/>
          </ac:spMkLst>
        </pc:spChg>
        <pc:graphicFrameChg chg="del">
          <ac:chgData name="Doãn Minh Cường" userId="c06aa9e7-bf7b-4f33-bd85-65ed3b5062f7" providerId="ADAL" clId="{92119B27-9C48-4892-B385-42145AB2A082}" dt="2022-06-29T07:00:09.910" v="12939" actId="478"/>
          <ac:graphicFrameMkLst>
            <pc:docMk/>
            <pc:sldMk cId="1001742086" sldId="385"/>
            <ac:graphicFrameMk id="8" creationId="{4E6408F0-8315-10A6-CD7C-4475156DAD8E}"/>
          </ac:graphicFrameMkLst>
        </pc:graphicFrameChg>
        <pc:picChg chg="add mod">
          <ac:chgData name="Doãn Minh Cường" userId="c06aa9e7-bf7b-4f33-bd85-65ed3b5062f7" providerId="ADAL" clId="{92119B27-9C48-4892-B385-42145AB2A082}" dt="2022-06-29T07:23:21.786" v="14931" actId="1036"/>
          <ac:picMkLst>
            <pc:docMk/>
            <pc:sldMk cId="1001742086" sldId="385"/>
            <ac:picMk id="2" creationId="{B5EF1C2B-6759-75D1-4E0F-D2657B7CF709}"/>
          </ac:picMkLst>
        </pc:picChg>
        <pc:picChg chg="mod">
          <ac:chgData name="Doãn Minh Cường" userId="c06aa9e7-bf7b-4f33-bd85-65ed3b5062f7" providerId="ADAL" clId="{92119B27-9C48-4892-B385-42145AB2A082}" dt="2022-06-29T07:06:12.503" v="13527" actId="1035"/>
          <ac:picMkLst>
            <pc:docMk/>
            <pc:sldMk cId="1001742086" sldId="385"/>
            <ac:picMk id="4" creationId="{00000000-0000-0000-0000-000000000000}"/>
          </ac:picMkLst>
        </pc:picChg>
        <pc:picChg chg="add del mod">
          <ac:chgData name="Doãn Minh Cường" userId="c06aa9e7-bf7b-4f33-bd85-65ed3b5062f7" providerId="ADAL" clId="{92119B27-9C48-4892-B385-42145AB2A082}" dt="2022-06-29T07:13:29.580" v="13732"/>
          <ac:picMkLst>
            <pc:docMk/>
            <pc:sldMk cId="1001742086" sldId="385"/>
            <ac:picMk id="19" creationId="{5EFE6FE3-55F8-7C9F-7F4B-A463B7E6C272}"/>
          </ac:picMkLst>
        </pc:picChg>
      </pc:sldChg>
      <pc:sldChg chg="addSp delSp modSp add mod ord modAnim">
        <pc:chgData name="Doãn Minh Cường" userId="c06aa9e7-bf7b-4f33-bd85-65ed3b5062f7" providerId="ADAL" clId="{92119B27-9C48-4892-B385-42145AB2A082}" dt="2022-07-01T02:45:43.640" v="32313"/>
        <pc:sldMkLst>
          <pc:docMk/>
          <pc:sldMk cId="201555013" sldId="386"/>
        </pc:sldMkLst>
        <pc:spChg chg="add mod">
          <ac:chgData name="Doãn Minh Cường" userId="c06aa9e7-bf7b-4f33-bd85-65ed3b5062f7" providerId="ADAL" clId="{92119B27-9C48-4892-B385-42145AB2A082}" dt="2022-07-01T02:45:31.191" v="32312" actId="20577"/>
          <ac:spMkLst>
            <pc:docMk/>
            <pc:sldMk cId="201555013" sldId="386"/>
            <ac:spMk id="2" creationId="{B39D1B6E-346B-FBFC-26D3-B1063C40F13B}"/>
          </ac:spMkLst>
        </pc:spChg>
        <pc:spChg chg="del">
          <ac:chgData name="Doãn Minh Cường" userId="c06aa9e7-bf7b-4f33-bd85-65ed3b5062f7" providerId="ADAL" clId="{92119B27-9C48-4892-B385-42145AB2A082}" dt="2022-06-30T01:40:36.985" v="16630" actId="478"/>
          <ac:spMkLst>
            <pc:docMk/>
            <pc:sldMk cId="201555013" sldId="386"/>
            <ac:spMk id="6" creationId="{67E85D6C-AB97-5D46-2AD5-0D76D08E735D}"/>
          </ac:spMkLst>
        </pc:spChg>
        <pc:graphicFrameChg chg="del modGraphic">
          <ac:chgData name="Doãn Minh Cường" userId="c06aa9e7-bf7b-4f33-bd85-65ed3b5062f7" providerId="ADAL" clId="{92119B27-9C48-4892-B385-42145AB2A082}" dt="2022-06-29T07:48:27.193" v="15049" actId="478"/>
          <ac:graphicFrameMkLst>
            <pc:docMk/>
            <pc:sldMk cId="201555013" sldId="386"/>
            <ac:graphicFrameMk id="7" creationId="{F3B14BBA-45F1-3C09-3D16-C06AD904334C}"/>
          </ac:graphicFrameMkLst>
        </pc:graphicFrameChg>
        <pc:picChg chg="add del mod">
          <ac:chgData name="Doãn Minh Cường" userId="c06aa9e7-bf7b-4f33-bd85-65ed3b5062f7" providerId="ADAL" clId="{92119B27-9C48-4892-B385-42145AB2A082}" dt="2022-06-30T01:42:08.545" v="16664" actId="478"/>
          <ac:picMkLst>
            <pc:docMk/>
            <pc:sldMk cId="201555013" sldId="386"/>
            <ac:picMk id="2" creationId="{C09291BA-A868-CA36-26B1-A1F43D0EC732}"/>
          </ac:picMkLst>
        </pc:picChg>
        <pc:picChg chg="add mod">
          <ac:chgData name="Doãn Minh Cường" userId="c06aa9e7-bf7b-4f33-bd85-65ed3b5062f7" providerId="ADAL" clId="{92119B27-9C48-4892-B385-42145AB2A082}" dt="2022-06-30T02:34:03.137" v="18739" actId="1076"/>
          <ac:picMkLst>
            <pc:docMk/>
            <pc:sldMk cId="201555013" sldId="386"/>
            <ac:picMk id="3" creationId="{1969437F-3C8B-25BF-FF92-3AF05A7CC56C}"/>
          </ac:picMkLst>
        </pc:picChg>
      </pc:sldChg>
      <pc:sldChg chg="addSp delSp modSp add del mod">
        <pc:chgData name="Doãn Minh Cường" userId="c06aa9e7-bf7b-4f33-bd85-65ed3b5062f7" providerId="ADAL" clId="{92119B27-9C48-4892-B385-42145AB2A082}" dt="2022-06-30T02:34:01.161" v="18738" actId="47"/>
        <pc:sldMkLst>
          <pc:docMk/>
          <pc:sldMk cId="3297192984" sldId="387"/>
        </pc:sldMkLst>
        <pc:spChg chg="del">
          <ac:chgData name="Doãn Minh Cường" userId="c06aa9e7-bf7b-4f33-bd85-65ed3b5062f7" providerId="ADAL" clId="{92119B27-9C48-4892-B385-42145AB2A082}" dt="2022-06-29T09:01:31.637" v="16512" actId="478"/>
          <ac:spMkLst>
            <pc:docMk/>
            <pc:sldMk cId="3297192984" sldId="387"/>
            <ac:spMk id="6" creationId="{67E85D6C-AB97-5D46-2AD5-0D76D08E735D}"/>
          </ac:spMkLst>
        </pc:spChg>
        <pc:picChg chg="add del mod">
          <ac:chgData name="Doãn Minh Cường" userId="c06aa9e7-bf7b-4f33-bd85-65ed3b5062f7" providerId="ADAL" clId="{92119B27-9C48-4892-B385-42145AB2A082}" dt="2022-06-30T01:41:34.397" v="16659" actId="478"/>
          <ac:picMkLst>
            <pc:docMk/>
            <pc:sldMk cId="3297192984" sldId="387"/>
            <ac:picMk id="2" creationId="{DBEAF9C5-EB3A-9490-90EA-74F5DE128AEC}"/>
          </ac:picMkLst>
        </pc:picChg>
        <pc:picChg chg="add mod">
          <ac:chgData name="Doãn Minh Cường" userId="c06aa9e7-bf7b-4f33-bd85-65ed3b5062f7" providerId="ADAL" clId="{92119B27-9C48-4892-B385-42145AB2A082}" dt="2022-06-30T01:41:59.835" v="16663" actId="1076"/>
          <ac:picMkLst>
            <pc:docMk/>
            <pc:sldMk cId="3297192984" sldId="387"/>
            <ac:picMk id="3" creationId="{258BD9B7-D007-37BA-8840-F651B7A67B1D}"/>
          </ac:picMkLst>
        </pc:picChg>
      </pc:sldChg>
      <pc:sldChg chg="addSp delSp modSp add mod ord delAnim modAnim">
        <pc:chgData name="Doãn Minh Cường" userId="c06aa9e7-bf7b-4f33-bd85-65ed3b5062f7" providerId="ADAL" clId="{92119B27-9C48-4892-B385-42145AB2A082}" dt="2022-07-01T02:28:05.470" v="32136" actId="1035"/>
        <pc:sldMkLst>
          <pc:docMk/>
          <pc:sldMk cId="3938078393" sldId="388"/>
        </pc:sldMkLst>
        <pc:spChg chg="add mod">
          <ac:chgData name="Doãn Minh Cường" userId="c06aa9e7-bf7b-4f33-bd85-65ed3b5062f7" providerId="ADAL" clId="{92119B27-9C48-4892-B385-42145AB2A082}" dt="2022-07-01T02:28:05.470" v="32136" actId="1035"/>
          <ac:spMkLst>
            <pc:docMk/>
            <pc:sldMk cId="3938078393" sldId="388"/>
            <ac:spMk id="2" creationId="{E7A07CE1-7DA0-E142-DD9E-4B23CBF23124}"/>
          </ac:spMkLst>
        </pc:spChg>
        <pc:spChg chg="mod">
          <ac:chgData name="Doãn Minh Cường" userId="c06aa9e7-bf7b-4f33-bd85-65ed3b5062f7" providerId="ADAL" clId="{92119B27-9C48-4892-B385-42145AB2A082}" dt="2022-06-29T07:49:51.190" v="15255" actId="20577"/>
          <ac:spMkLst>
            <pc:docMk/>
            <pc:sldMk cId="3938078393" sldId="388"/>
            <ac:spMk id="6" creationId="{67E85D6C-AB97-5D46-2AD5-0D76D08E735D}"/>
          </ac:spMkLst>
        </pc:spChg>
        <pc:spChg chg="add mod">
          <ac:chgData name="Doãn Minh Cường" userId="c06aa9e7-bf7b-4f33-bd85-65ed3b5062f7" providerId="ADAL" clId="{92119B27-9C48-4892-B385-42145AB2A082}" dt="2022-07-01T02:28:05.470" v="32136" actId="1035"/>
          <ac:spMkLst>
            <pc:docMk/>
            <pc:sldMk cId="3938078393" sldId="388"/>
            <ac:spMk id="7" creationId="{15FB1F00-539D-CB4E-42EA-4D5E00E79BCB}"/>
          </ac:spMkLst>
        </pc:spChg>
        <pc:spChg chg="add del mod">
          <ac:chgData name="Doãn Minh Cường" userId="c06aa9e7-bf7b-4f33-bd85-65ed3b5062f7" providerId="ADAL" clId="{92119B27-9C48-4892-B385-42145AB2A082}" dt="2022-06-29T07:50:32.484" v="15257" actId="478"/>
          <ac:spMkLst>
            <pc:docMk/>
            <pc:sldMk cId="3938078393" sldId="388"/>
            <ac:spMk id="7" creationId="{E57FF897-7A56-FAA3-2D2B-0E0C201793D5}"/>
          </ac:spMkLst>
        </pc:spChg>
        <pc:spChg chg="add mod">
          <ac:chgData name="Doãn Minh Cường" userId="c06aa9e7-bf7b-4f33-bd85-65ed3b5062f7" providerId="ADAL" clId="{92119B27-9C48-4892-B385-42145AB2A082}" dt="2022-07-01T02:27:50.443" v="32129" actId="114"/>
          <ac:spMkLst>
            <pc:docMk/>
            <pc:sldMk cId="3938078393" sldId="388"/>
            <ac:spMk id="8" creationId="{5A34E46C-F95E-F9CB-B2F4-31C1985E97C0}"/>
          </ac:spMkLst>
        </pc:spChg>
        <pc:spChg chg="add mod">
          <ac:chgData name="Doãn Minh Cường" userId="c06aa9e7-bf7b-4f33-bd85-65ed3b5062f7" providerId="ADAL" clId="{92119B27-9C48-4892-B385-42145AB2A082}" dt="2022-07-01T02:28:05.470" v="32136" actId="1035"/>
          <ac:spMkLst>
            <pc:docMk/>
            <pc:sldMk cId="3938078393" sldId="388"/>
            <ac:spMk id="9" creationId="{D57F7506-4115-4420-D9D8-109C1C04CE89}"/>
          </ac:spMkLst>
        </pc:spChg>
        <pc:spChg chg="add mod">
          <ac:chgData name="Doãn Minh Cường" userId="c06aa9e7-bf7b-4f33-bd85-65ed3b5062f7" providerId="ADAL" clId="{92119B27-9C48-4892-B385-42145AB2A082}" dt="2022-07-01T02:28:05.470" v="32136" actId="1035"/>
          <ac:spMkLst>
            <pc:docMk/>
            <pc:sldMk cId="3938078393" sldId="388"/>
            <ac:spMk id="10" creationId="{7A07D987-1387-C605-986C-5CCA5A14E4CB}"/>
          </ac:spMkLst>
        </pc:spChg>
      </pc:sldChg>
      <pc:sldChg chg="addSp delSp modSp add mod modAnim">
        <pc:chgData name="Doãn Minh Cường" userId="c06aa9e7-bf7b-4f33-bd85-65ed3b5062f7" providerId="ADAL" clId="{92119B27-9C48-4892-B385-42145AB2A082}" dt="2022-07-01T02:46:29.676" v="32336" actId="1035"/>
        <pc:sldMkLst>
          <pc:docMk/>
          <pc:sldMk cId="640435852" sldId="389"/>
        </pc:sldMkLst>
        <pc:spChg chg="add mod">
          <ac:chgData name="Doãn Minh Cường" userId="c06aa9e7-bf7b-4f33-bd85-65ed3b5062f7" providerId="ADAL" clId="{92119B27-9C48-4892-B385-42145AB2A082}" dt="2022-07-01T02:46:29.676" v="32336" actId="1035"/>
          <ac:spMkLst>
            <pc:docMk/>
            <pc:sldMk cId="640435852" sldId="389"/>
            <ac:spMk id="2" creationId="{A1625046-1D8B-5825-C765-BCBD40DBE817}"/>
          </ac:spMkLst>
        </pc:spChg>
        <pc:picChg chg="add del mod">
          <ac:chgData name="Doãn Minh Cường" userId="c06aa9e7-bf7b-4f33-bd85-65ed3b5062f7" providerId="ADAL" clId="{92119B27-9C48-4892-B385-42145AB2A082}" dt="2022-06-30T03:51:17.510" v="18745" actId="478"/>
          <ac:picMkLst>
            <pc:docMk/>
            <pc:sldMk cId="640435852" sldId="389"/>
            <ac:picMk id="2" creationId="{8A4D511E-182F-A186-0EF7-AFCC0A67CB87}"/>
          </ac:picMkLst>
        </pc:picChg>
        <pc:picChg chg="del">
          <ac:chgData name="Doãn Minh Cường" userId="c06aa9e7-bf7b-4f33-bd85-65ed3b5062f7" providerId="ADAL" clId="{92119B27-9C48-4892-B385-42145AB2A082}" dt="2022-06-30T03:49:27.943" v="18741" actId="478"/>
          <ac:picMkLst>
            <pc:docMk/>
            <pc:sldMk cId="640435852" sldId="389"/>
            <ac:picMk id="3" creationId="{1969437F-3C8B-25BF-FF92-3AF05A7CC56C}"/>
          </ac:picMkLst>
        </pc:picChg>
        <pc:picChg chg="add del mod">
          <ac:chgData name="Doãn Minh Cường" userId="c06aa9e7-bf7b-4f33-bd85-65ed3b5062f7" providerId="ADAL" clId="{92119B27-9C48-4892-B385-42145AB2A082}" dt="2022-06-30T03:54:44.473" v="18749" actId="478"/>
          <ac:picMkLst>
            <pc:docMk/>
            <pc:sldMk cId="640435852" sldId="389"/>
            <ac:picMk id="6" creationId="{67EFF223-2A05-8B28-9EB0-11C7B7019B4D}"/>
          </ac:picMkLst>
        </pc:picChg>
        <pc:picChg chg="add del mod">
          <ac:chgData name="Doãn Minh Cường" userId="c06aa9e7-bf7b-4f33-bd85-65ed3b5062f7" providerId="ADAL" clId="{92119B27-9C48-4892-B385-42145AB2A082}" dt="2022-06-30T04:05:59.901" v="18780" actId="478"/>
          <ac:picMkLst>
            <pc:docMk/>
            <pc:sldMk cId="640435852" sldId="389"/>
            <ac:picMk id="7" creationId="{07D81D61-E9F7-4E3D-7043-7FDF7A64E168}"/>
          </ac:picMkLst>
        </pc:picChg>
        <pc:picChg chg="add del mod">
          <ac:chgData name="Doãn Minh Cường" userId="c06aa9e7-bf7b-4f33-bd85-65ed3b5062f7" providerId="ADAL" clId="{92119B27-9C48-4892-B385-42145AB2A082}" dt="2022-06-30T04:07:06.284" v="18784" actId="478"/>
          <ac:picMkLst>
            <pc:docMk/>
            <pc:sldMk cId="640435852" sldId="389"/>
            <ac:picMk id="8" creationId="{D630B74C-2AC7-35A7-67EF-CBDD161BF363}"/>
          </ac:picMkLst>
        </pc:picChg>
        <pc:picChg chg="add">
          <ac:chgData name="Doãn Minh Cường" userId="c06aa9e7-bf7b-4f33-bd85-65ed3b5062f7" providerId="ADAL" clId="{92119B27-9C48-4892-B385-42145AB2A082}" dt="2022-06-30T04:07:07.776" v="18785"/>
          <ac:picMkLst>
            <pc:docMk/>
            <pc:sldMk cId="640435852" sldId="389"/>
            <ac:picMk id="9" creationId="{AD4BA6FF-8D1D-1E8D-D4D2-5242F3AD7A9C}"/>
          </ac:picMkLst>
        </pc:picChg>
      </pc:sldChg>
      <pc:sldChg chg="add">
        <pc:chgData name="Doãn Minh Cường" userId="c06aa9e7-bf7b-4f33-bd85-65ed3b5062f7" providerId="ADAL" clId="{92119B27-9C48-4892-B385-42145AB2A082}" dt="2022-07-01T00:56:52.444" v="25093" actId="2890"/>
        <pc:sldMkLst>
          <pc:docMk/>
          <pc:sldMk cId="29003426" sldId="391"/>
        </pc:sldMkLst>
      </pc:sldChg>
      <pc:sldChg chg="addSp delSp modSp add mod ord">
        <pc:chgData name="Doãn Minh Cường" userId="c06aa9e7-bf7b-4f33-bd85-65ed3b5062f7" providerId="ADAL" clId="{92119B27-9C48-4892-B385-42145AB2A082}" dt="2022-07-01T02:51:32.411" v="32401" actId="1036"/>
        <pc:sldMkLst>
          <pc:docMk/>
          <pc:sldMk cId="2183228275" sldId="392"/>
        </pc:sldMkLst>
        <pc:spChg chg="add mod">
          <ac:chgData name="Doãn Minh Cường" userId="c06aa9e7-bf7b-4f33-bd85-65ed3b5062f7" providerId="ADAL" clId="{92119B27-9C48-4892-B385-42145AB2A082}" dt="2022-07-01T02:51:32.411" v="32401" actId="1036"/>
          <ac:spMkLst>
            <pc:docMk/>
            <pc:sldMk cId="2183228275" sldId="392"/>
            <ac:spMk id="2" creationId="{5D356858-8B90-74A8-277C-00B3F7ED4F75}"/>
          </ac:spMkLst>
        </pc:spChg>
        <pc:spChg chg="mod">
          <ac:chgData name="Doãn Minh Cường" userId="c06aa9e7-bf7b-4f33-bd85-65ed3b5062f7" providerId="ADAL" clId="{92119B27-9C48-4892-B385-42145AB2A082}" dt="2022-07-01T01:46:32.446" v="30311" actId="1038"/>
          <ac:spMkLst>
            <pc:docMk/>
            <pc:sldMk cId="2183228275" sldId="392"/>
            <ac:spMk id="5" creationId="{2DECCEB8-F7A7-AD4B-9C38-6CB0C019BD52}"/>
          </ac:spMkLst>
        </pc:spChg>
        <pc:spChg chg="del">
          <ac:chgData name="Doãn Minh Cường" userId="c06aa9e7-bf7b-4f33-bd85-65ed3b5062f7" providerId="ADAL" clId="{92119B27-9C48-4892-B385-42145AB2A082}" dt="2022-07-01T02:03:19.087" v="30338" actId="478"/>
          <ac:spMkLst>
            <pc:docMk/>
            <pc:sldMk cId="2183228275" sldId="392"/>
            <ac:spMk id="6" creationId="{57C6C04F-EDCB-BE88-7EDB-2E770941890B}"/>
          </ac:spMkLst>
        </pc:spChg>
        <pc:spChg chg="add mod">
          <ac:chgData name="Doãn Minh Cường" userId="c06aa9e7-bf7b-4f33-bd85-65ed3b5062f7" providerId="ADAL" clId="{92119B27-9C48-4892-B385-42145AB2A082}" dt="2022-07-01T02:51:07.626" v="32375" actId="2711"/>
          <ac:spMkLst>
            <pc:docMk/>
            <pc:sldMk cId="2183228275" sldId="392"/>
            <ac:spMk id="11" creationId="{C0BD2F6E-12FC-E212-988F-BE4D006B9D1B}"/>
          </ac:spMkLst>
        </pc:spChg>
        <pc:graphicFrameChg chg="add del mod">
          <ac:chgData name="Doãn Minh Cường" userId="c06aa9e7-bf7b-4f33-bd85-65ed3b5062f7" providerId="ADAL" clId="{92119B27-9C48-4892-B385-42145AB2A082}" dt="2022-07-01T02:04:44.109" v="30409" actId="478"/>
          <ac:graphicFrameMkLst>
            <pc:docMk/>
            <pc:sldMk cId="2183228275" sldId="392"/>
            <ac:graphicFrameMk id="3" creationId="{0FD8095B-924A-3164-1EFF-21330363C780}"/>
          </ac:graphicFrameMkLst>
        </pc:graphicFrameChg>
        <pc:graphicFrameChg chg="del">
          <ac:chgData name="Doãn Minh Cường" userId="c06aa9e7-bf7b-4f33-bd85-65ed3b5062f7" providerId="ADAL" clId="{92119B27-9C48-4892-B385-42145AB2A082}" dt="2022-07-01T01:24:28.850" v="28084" actId="478"/>
          <ac:graphicFrameMkLst>
            <pc:docMk/>
            <pc:sldMk cId="2183228275" sldId="392"/>
            <ac:graphicFrameMk id="7" creationId="{29E8BC5D-1783-7F0E-D673-A0D4C992DE7F}"/>
          </ac:graphicFrameMkLst>
        </pc:graphicFrameChg>
        <pc:graphicFrameChg chg="add del mod">
          <ac:chgData name="Doãn Minh Cường" userId="c06aa9e7-bf7b-4f33-bd85-65ed3b5062f7" providerId="ADAL" clId="{92119B27-9C48-4892-B385-42145AB2A082}" dt="2022-07-01T01:32:52.425" v="28883" actId="21"/>
          <ac:graphicFrameMkLst>
            <pc:docMk/>
            <pc:sldMk cId="2183228275" sldId="392"/>
            <ac:graphicFrameMk id="8" creationId="{51F885B0-32D5-44D1-3EE7-63F61C15434C}"/>
          </ac:graphicFrameMkLst>
        </pc:graphicFrameChg>
        <pc:graphicFrameChg chg="add mod modGraphic">
          <ac:chgData name="Doãn Minh Cường" userId="c06aa9e7-bf7b-4f33-bd85-65ed3b5062f7" providerId="ADAL" clId="{92119B27-9C48-4892-B385-42145AB2A082}" dt="2022-07-01T02:51:32.411" v="32401" actId="1036"/>
          <ac:graphicFrameMkLst>
            <pc:docMk/>
            <pc:sldMk cId="2183228275" sldId="392"/>
            <ac:graphicFrameMk id="9" creationId="{F7C31312-A6DE-B8EB-50A9-700C1E23065B}"/>
          </ac:graphicFrameMkLst>
        </pc:graphicFrameChg>
        <pc:graphicFrameChg chg="add del mod">
          <ac:chgData name="Doãn Minh Cường" userId="c06aa9e7-bf7b-4f33-bd85-65ed3b5062f7" providerId="ADAL" clId="{92119B27-9C48-4892-B385-42145AB2A082}" dt="2022-07-01T01:36:59.512" v="29093"/>
          <ac:graphicFrameMkLst>
            <pc:docMk/>
            <pc:sldMk cId="2183228275" sldId="392"/>
            <ac:graphicFrameMk id="10" creationId="{C4ACB19D-262C-14B4-2622-1CF4AEFFA5FF}"/>
          </ac:graphicFrameMkLst>
        </pc:graphicFrameChg>
      </pc:sldChg>
      <pc:sldChg chg="modSp add mod">
        <pc:chgData name="Doãn Minh Cường" userId="c06aa9e7-bf7b-4f33-bd85-65ed3b5062f7" providerId="ADAL" clId="{92119B27-9C48-4892-B385-42145AB2A082}" dt="2022-07-01T02:53:18.320" v="32476" actId="1038"/>
        <pc:sldMkLst>
          <pc:docMk/>
          <pc:sldMk cId="949101917" sldId="393"/>
        </pc:sldMkLst>
        <pc:spChg chg="mod">
          <ac:chgData name="Doãn Minh Cường" userId="c06aa9e7-bf7b-4f33-bd85-65ed3b5062f7" providerId="ADAL" clId="{92119B27-9C48-4892-B385-42145AB2A082}" dt="2022-07-01T02:53:18.320" v="32476" actId="1038"/>
          <ac:spMkLst>
            <pc:docMk/>
            <pc:sldMk cId="949101917" sldId="393"/>
            <ac:spMk id="6" creationId="{57C6C04F-EDCB-BE88-7EDB-2E770941890B}"/>
          </ac:spMkLst>
        </pc:spChg>
        <pc:graphicFrameChg chg="mod">
          <ac:chgData name="Doãn Minh Cường" userId="c06aa9e7-bf7b-4f33-bd85-65ed3b5062f7" providerId="ADAL" clId="{92119B27-9C48-4892-B385-42145AB2A082}" dt="2022-07-01T02:20:23.993" v="32113" actId="1038"/>
          <ac:graphicFrameMkLst>
            <pc:docMk/>
            <pc:sldMk cId="949101917" sldId="393"/>
            <ac:graphicFrameMk id="9" creationId="{F7C31312-A6DE-B8EB-50A9-700C1E23065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7C1BE-E14A-C14B-A66B-3DB6E1799846}" type="datetimeFigureOut">
              <a:rPr lang="vi-VN" smtClean="0"/>
              <a:pPr/>
              <a:t>20/01/2025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E3D01-59CF-C841-8FBD-D94EE7F4B5D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8328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eaa3974c8b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eaa3974c8b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1264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aa3974c8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eaa3974c8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75600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eb2233bc12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eb2233bc12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96216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eb2233bc12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eb2233bc12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0539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a2609c4100_0_3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a2609c4100_0_3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96714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b2233bc12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eb2233bc12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6599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eb2233bc12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eb2233bc12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35520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eb2233bc1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eb2233bc1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80614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a2609c4100_0_3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a2609c4100_0_3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4757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B0142-26FF-A149-A532-DB7912817231}" type="datetime1">
              <a:rPr lang="en-SG" smtClean="0"/>
              <a:pPr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907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ECB8-BBDE-C546-8696-A9054B39F256}" type="datetime1">
              <a:rPr lang="en-SG" smtClean="0"/>
              <a:pPr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11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414B-934B-BE47-979C-CC7A9CEFAF65}" type="datetime1">
              <a:rPr lang="en-SG" smtClean="0"/>
              <a:pPr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738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3002033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1712000" y="5016900"/>
            <a:ext cx="8768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 cstate="print">
            <a:alphaModFix/>
          </a:blip>
          <a:srcRect b="11863"/>
          <a:stretch/>
        </p:blipFill>
        <p:spPr>
          <a:xfrm rot="10800000">
            <a:off x="9541668" y="5101769"/>
            <a:ext cx="2709533" cy="2461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1"/>
          <p:cNvPicPr preferRelativeResize="0"/>
          <p:nvPr/>
        </p:nvPicPr>
        <p:blipFill rotWithShape="1">
          <a:blip r:embed="rId3" cstate="print">
            <a:alphaModFix/>
          </a:blip>
          <a:srcRect l="29463"/>
          <a:stretch/>
        </p:blipFill>
        <p:spPr>
          <a:xfrm rot="-5400000">
            <a:off x="-25917" y="-1724116"/>
            <a:ext cx="2262133" cy="3305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12453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60000" y="3779767"/>
            <a:ext cx="232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"/>
          </p:nvPr>
        </p:nvSpPr>
        <p:spPr>
          <a:xfrm>
            <a:off x="956733" y="4533200"/>
            <a:ext cx="232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2"/>
          </p:nvPr>
        </p:nvSpPr>
        <p:spPr>
          <a:xfrm>
            <a:off x="6262227" y="3780475"/>
            <a:ext cx="2325200" cy="6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3"/>
          </p:nvPr>
        </p:nvSpPr>
        <p:spPr>
          <a:xfrm>
            <a:off x="6258947" y="4533200"/>
            <a:ext cx="232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 idx="4"/>
          </p:nvPr>
        </p:nvSpPr>
        <p:spPr>
          <a:xfrm>
            <a:off x="3485033" y="3778917"/>
            <a:ext cx="2325200" cy="6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5"/>
          </p:nvPr>
        </p:nvSpPr>
        <p:spPr>
          <a:xfrm>
            <a:off x="3481752" y="4531500"/>
            <a:ext cx="232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6"/>
          </p:nvPr>
        </p:nvSpPr>
        <p:spPr>
          <a:xfrm>
            <a:off x="8913333" y="3780475"/>
            <a:ext cx="2325200" cy="6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7"/>
          </p:nvPr>
        </p:nvSpPr>
        <p:spPr>
          <a:xfrm>
            <a:off x="8910053" y="4533200"/>
            <a:ext cx="232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 cstate="print">
            <a:alphaModFix/>
          </a:blip>
          <a:srcRect l="29463"/>
          <a:stretch/>
        </p:blipFill>
        <p:spPr>
          <a:xfrm rot="-5400000">
            <a:off x="-25917" y="-1724116"/>
            <a:ext cx="2262133" cy="33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-1594271" flipH="1">
            <a:off x="10114505" y="4065201"/>
            <a:ext cx="3075071" cy="3169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97797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 hasCustomPrompt="1"/>
          </p:nvPr>
        </p:nvSpPr>
        <p:spPr>
          <a:xfrm>
            <a:off x="953467" y="719984"/>
            <a:ext cx="6544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1"/>
          </p:nvPr>
        </p:nvSpPr>
        <p:spPr>
          <a:xfrm>
            <a:off x="953467" y="1661353"/>
            <a:ext cx="65444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 idx="2" hasCustomPrompt="1"/>
          </p:nvPr>
        </p:nvSpPr>
        <p:spPr>
          <a:xfrm>
            <a:off x="953467" y="2661505"/>
            <a:ext cx="6544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23"/>
          <p:cNvSpPr txBox="1">
            <a:spLocks noGrp="1"/>
          </p:cNvSpPr>
          <p:nvPr>
            <p:ph type="subTitle" idx="3"/>
          </p:nvPr>
        </p:nvSpPr>
        <p:spPr>
          <a:xfrm>
            <a:off x="953467" y="3602876"/>
            <a:ext cx="65444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title" idx="4" hasCustomPrompt="1"/>
          </p:nvPr>
        </p:nvSpPr>
        <p:spPr>
          <a:xfrm>
            <a:off x="953467" y="4603045"/>
            <a:ext cx="6544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23"/>
          <p:cNvSpPr txBox="1">
            <a:spLocks noGrp="1"/>
          </p:cNvSpPr>
          <p:nvPr>
            <p:ph type="subTitle" idx="5"/>
          </p:nvPr>
        </p:nvSpPr>
        <p:spPr>
          <a:xfrm>
            <a:off x="953467" y="5544415"/>
            <a:ext cx="65444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3"/>
          <p:cNvPicPr preferRelativeResize="0"/>
          <p:nvPr/>
        </p:nvPicPr>
        <p:blipFill rotWithShape="1">
          <a:blip r:embed="rId2" cstate="print">
            <a:alphaModFix/>
          </a:blip>
          <a:srcRect l="29463"/>
          <a:stretch/>
        </p:blipFill>
        <p:spPr>
          <a:xfrm rot="-5400000">
            <a:off x="-25917" y="-1724116"/>
            <a:ext cx="2262133" cy="3305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58240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2313849" y="3412900"/>
            <a:ext cx="180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5159251" y="2130559"/>
            <a:ext cx="566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 idx="2"/>
          </p:nvPr>
        </p:nvSpPr>
        <p:spPr>
          <a:xfrm>
            <a:off x="2317767" y="2130567"/>
            <a:ext cx="180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3"/>
          </p:nvPr>
        </p:nvSpPr>
        <p:spPr>
          <a:xfrm>
            <a:off x="5159151" y="3412892"/>
            <a:ext cx="566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 idx="4"/>
          </p:nvPr>
        </p:nvSpPr>
        <p:spPr>
          <a:xfrm>
            <a:off x="2317633" y="4819103"/>
            <a:ext cx="180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5"/>
          </p:nvPr>
        </p:nvSpPr>
        <p:spPr>
          <a:xfrm>
            <a:off x="5159251" y="4803308"/>
            <a:ext cx="5665200" cy="7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2" cstate="print">
            <a:alphaModFix/>
          </a:blip>
          <a:srcRect b="11863"/>
          <a:stretch/>
        </p:blipFill>
        <p:spPr>
          <a:xfrm rot="10800000">
            <a:off x="9541668" y="5101769"/>
            <a:ext cx="2709533" cy="2461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3" cstate="print">
            <a:alphaModFix/>
          </a:blip>
          <a:srcRect l="29463"/>
          <a:stretch/>
        </p:blipFill>
        <p:spPr>
          <a:xfrm rot="-5400000">
            <a:off x="-25917" y="-1724116"/>
            <a:ext cx="2262133" cy="3305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70789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579432" y="4695017"/>
            <a:ext cx="59248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1579432" y="1848100"/>
            <a:ext cx="5924800" cy="232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2" cstate="print">
            <a:alphaModFix/>
          </a:blip>
          <a:srcRect b="11863"/>
          <a:stretch/>
        </p:blipFill>
        <p:spPr>
          <a:xfrm>
            <a:off x="-373066" y="-1066833"/>
            <a:ext cx="3641932" cy="3308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0286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AFF6-DD37-084F-BD94-51F8AF15752B}" type="datetime1">
              <a:rPr lang="en-SG" smtClean="0"/>
              <a:pPr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0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2665-E746-8949-AB42-6A2DF205311B}" type="datetime1">
              <a:rPr lang="en-SG" smtClean="0"/>
              <a:pPr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565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F917-7CE3-6A40-8E45-E5076822D2B3}" type="datetime1">
              <a:rPr lang="en-SG" smtClean="0"/>
              <a:pPr/>
              <a:t>20/1/2025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154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1F76-B341-CC4A-A1B0-AE2653361600}" type="datetime1">
              <a:rPr lang="en-SG" smtClean="0"/>
              <a:pPr/>
              <a:t>20/1/2025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10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2DE0-B83E-9F4F-9039-1E5A74448B1C}" type="datetime1">
              <a:rPr lang="en-SG" smtClean="0"/>
              <a:pPr/>
              <a:t>20/1/2025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43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EEC3-AFD8-0845-BD43-0972E97E819F}" type="datetime1">
              <a:rPr lang="en-SG" smtClean="0"/>
              <a:pPr/>
              <a:t>20/1/2025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257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2291-1E04-E141-A4C5-BD3F614A7FC4}" type="datetime1">
              <a:rPr lang="en-SG" smtClean="0"/>
              <a:pPr/>
              <a:t>20/1/2025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724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6CEE-C72A-2145-987B-F03465511188}" type="datetime1">
              <a:rPr lang="en-SG" smtClean="0"/>
              <a:pPr/>
              <a:t>20/1/2025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82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8CFA4-924A-A04F-82B8-34E70146C367}" type="datetime1">
              <a:rPr lang="en-SG" smtClean="0"/>
              <a:pPr/>
              <a:t>20/1/2025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25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18AC03C-073C-1386-A2D6-615D21E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629EA1-FB30-E5E3-39EA-C65065B35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7004" y="0"/>
            <a:ext cx="1371256" cy="4951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55CCE6D-2DE5-3D59-C13F-2147809BB22E}"/>
              </a:ext>
            </a:extLst>
          </p:cNvPr>
          <p:cNvSpPr txBox="1"/>
          <p:nvPr/>
        </p:nvSpPr>
        <p:spPr>
          <a:xfrm>
            <a:off x="5362604" y="41096"/>
            <a:ext cx="1098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LỚP 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887"/>
            <a:ext cx="12192000" cy="254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6952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2411"/>
            <a:ext cx="12092348" cy="42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188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09830" cy="399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9459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602"/>
            <a:ext cx="12113342" cy="2546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2221"/>
            <a:ext cx="12243460" cy="36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751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55;p34"/>
          <p:cNvSpPr txBox="1">
            <a:spLocks noGrp="1"/>
          </p:cNvSpPr>
          <p:nvPr>
            <p:ph type="title" idx="6"/>
          </p:nvPr>
        </p:nvSpPr>
        <p:spPr>
          <a:xfrm>
            <a:off x="-1899920" y="698674"/>
            <a:ext cx="12192000" cy="763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3506912" y="2054832"/>
                <a:ext cx="3589107" cy="95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667" dirty="0"/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733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733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733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3733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3733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733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733" i="1" dirty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3733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3733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733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912" y="2054832"/>
                <a:ext cx="3589107" cy="952120"/>
              </a:xfrm>
              <a:prstGeom prst="rect">
                <a:avLst/>
              </a:prstGeom>
              <a:blipFill>
                <a:blip r:embed="rId2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506912" y="4640227"/>
            <a:ext cx="520557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b) 6,5 + [0,75 - (8,25 - 1,75)]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3506913" y="3209663"/>
                <a:ext cx="6205591" cy="916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667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733" dirty="0"/>
                  <a:t/>
                </a:r>
                <a:r>
                  <a:rPr lang="en-US" sz="2667" dirty="0"/>
                  <a:t>=</a:t>
                </a:r>
                <a:r>
                  <a:rPr lang="en-US" sz="3733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733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733" dirty="0"/>
                  <a:t/>
                </a:r>
                <a:r>
                  <a:rPr lang="en-US" sz="2667" dirty="0"/>
                  <a:t>+</a:t>
                </a:r>
                <a:r>
                  <a:rPr lang="en-US" sz="3733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733" dirty="0"/>
                  <a:t/>
                </a:r>
                <a:r>
                  <a:rPr lang="en-US" sz="2667" dirty="0"/>
                  <a:t>=</a:t>
                </a:r>
                <a:r>
                  <a:rPr lang="en-US" sz="3733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733" dirty="0"/>
                  <a:t/>
                </a:r>
                <a:endParaRPr lang="en-US" sz="3733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913" y="3209663"/>
                <a:ext cx="6205591" cy="916789"/>
              </a:xfrm>
              <a:prstGeom prst="rect">
                <a:avLst/>
              </a:prstGeom>
              <a:blipFill>
                <a:blip r:embed="rId3"/>
                <a:stretch>
                  <a:fillRect l="-186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506912" y="5482610"/>
            <a:ext cx="561653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= 6,5 + 0,75 - 8,25 + 1,75 = 0,75</a:t>
            </a:r>
          </a:p>
        </p:txBody>
      </p:sp>
    </p:spTree>
    <p:extLst>
      <p:ext uri="{BB962C8B-B14F-4D97-AF65-F5344CB8AC3E}">
        <p14:creationId xmlns:p14="http://schemas.microsoft.com/office/powerpoint/2010/main" xmlns="" val="356190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56962" y="4221783"/>
            <a:ext cx="6322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Khối lượng các chất khác trong 100g khoai tây khô </a:t>
            </a:r>
            <a:r>
              <a:rPr lang="vi-VN" sz="2000" dirty="0" smtClean="0"/>
              <a:t>là: </a:t>
            </a:r>
            <a:endParaRPr lang="vi-VN" sz="2000" dirty="0"/>
          </a:p>
          <a:p>
            <a:pPr algn="ctr">
              <a:lnSpc>
                <a:spcPct val="150000"/>
              </a:lnSpc>
            </a:pPr>
            <a:r>
              <a:rPr lang="vi-VN" sz="2000" dirty="0"/>
              <a:t>100 – (11 + 6,6 + 0,3 + 75,1) = 7 (g)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52"/>
            <a:ext cx="12243460" cy="36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688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16096"/>
            <a:ext cx="8610600" cy="4419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65544"/>
            <a:ext cx="12192000" cy="7489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solidFill>
                  <a:srgbClr val="C00000"/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11399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48"/>
          <p:cNvPicPr preferRelativeResize="0"/>
          <p:nvPr/>
        </p:nvPicPr>
        <p:blipFill rotWithShape="1">
          <a:blip r:embed="rId3" cstate="print">
            <a:alphaModFix/>
          </a:blip>
          <a:srcRect t="12557" b="12564"/>
          <a:stretch/>
        </p:blipFill>
        <p:spPr>
          <a:xfrm rot="191757">
            <a:off x="8491429" y="3602167"/>
            <a:ext cx="3850152" cy="29714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0" y="765544"/>
            <a:ext cx="12192000" cy="7489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solidFill>
                  <a:srgbClr val="C00000"/>
                </a:solidFill>
              </a:rPr>
              <a:t>LUYỆN TẬP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7676" y="1736657"/>
            <a:ext cx="38135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/>
              <a:t>Bài</a:t>
            </a:r>
            <a:r>
              <a:rPr lang="en-US" sz="2667" b="1" dirty="0"/>
              <a:t> 1.7 (SGK - tr13)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1417677" y="2539603"/>
                <a:ext cx="1998919" cy="792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677" y="2539603"/>
                <a:ext cx="1998919" cy="792140"/>
              </a:xfrm>
              <a:prstGeom prst="rect">
                <a:avLst/>
              </a:prstGeom>
              <a:blipFill>
                <a:blip r:embed="rId4"/>
                <a:stretch>
                  <a:fillRect l="-5810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1417677" y="3480397"/>
                <a:ext cx="2424223" cy="82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b) 2,5 -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677" y="3480397"/>
                <a:ext cx="2424223" cy="829330"/>
              </a:xfrm>
              <a:prstGeom prst="rect">
                <a:avLst/>
              </a:prstGeom>
              <a:blipFill>
                <a:blip r:embed="rId5"/>
                <a:stretch>
                  <a:fillRect l="-4786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3416595" y="2539603"/>
                <a:ext cx="2580168" cy="791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67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733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595" y="2539603"/>
                <a:ext cx="2580168" cy="791242"/>
              </a:xfrm>
              <a:prstGeom prst="rect">
                <a:avLst/>
              </a:prstGeom>
              <a:blipFill>
                <a:blip r:embed="rId6"/>
                <a:stretch>
                  <a:fillRect l="-4481" b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3742661" y="3497153"/>
                <a:ext cx="4668932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/>
                  <a:t/>
                </a:r>
                <a:r>
                  <a:rPr lang="en-US" sz="2667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/>
                </a:r>
                <a:r>
                  <a:rPr lang="en-US" sz="2667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67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667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661" y="3497153"/>
                <a:ext cx="4668932" cy="798873"/>
              </a:xfrm>
              <a:prstGeom prst="rect">
                <a:avLst/>
              </a:prstGeom>
              <a:blipFill>
                <a:blip r:embed="rId7"/>
                <a:stretch>
                  <a:fillRect l="-2480" b="-4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5792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38;p50"/>
          <p:cNvSpPr/>
          <p:nvPr/>
        </p:nvSpPr>
        <p:spPr>
          <a:xfrm>
            <a:off x="1063256" y="767712"/>
            <a:ext cx="3735333" cy="7824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667" b="1" dirty="0" err="1">
                <a:solidFill>
                  <a:schemeClr val="accent2"/>
                </a:solidFill>
              </a:rPr>
              <a:t>Bài</a:t>
            </a:r>
            <a:r>
              <a:rPr lang="en-US" sz="2667" b="1" dirty="0">
                <a:solidFill>
                  <a:schemeClr val="accent2"/>
                </a:solidFill>
              </a:rPr>
              <a:t> 1.8 (SGK - tr13)</a:t>
            </a:r>
            <a:endParaRPr sz="2667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3257" y="1757917"/>
            <a:ext cx="56139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/>
              <a:t>Tính</a:t>
            </a:r>
            <a:r>
              <a:rPr lang="en-US" sz="2667" dirty="0"/>
              <a:t> </a:t>
            </a:r>
            <a:r>
              <a:rPr lang="en-US" sz="2667" dirty="0" err="1"/>
              <a:t>giá</a:t>
            </a:r>
            <a:r>
              <a:rPr lang="en-US" sz="2667" dirty="0"/>
              <a:t> </a:t>
            </a:r>
            <a:r>
              <a:rPr lang="en-US" sz="2667" dirty="0" err="1"/>
              <a:t>trị</a:t>
            </a:r>
            <a:r>
              <a:rPr lang="en-US" sz="2667" dirty="0"/>
              <a:t> </a:t>
            </a:r>
            <a:r>
              <a:rPr lang="en-US" sz="2667" dirty="0" err="1"/>
              <a:t>của</a:t>
            </a:r>
            <a:r>
              <a:rPr lang="en-US" sz="2667" dirty="0"/>
              <a:t> </a:t>
            </a:r>
            <a:r>
              <a:rPr lang="en-US" sz="2667" dirty="0" err="1"/>
              <a:t>các</a:t>
            </a:r>
            <a:r>
              <a:rPr lang="en-US" sz="2667" dirty="0"/>
              <a:t> </a:t>
            </a:r>
            <a:r>
              <a:rPr lang="en-US" sz="2667" dirty="0" err="1"/>
              <a:t>biểu</a:t>
            </a:r>
            <a:r>
              <a:rPr lang="en-US" sz="2667" dirty="0"/>
              <a:t> </a:t>
            </a:r>
            <a:r>
              <a:rPr lang="en-US" sz="2667" dirty="0" err="1"/>
              <a:t>thức</a:t>
            </a:r>
            <a:r>
              <a:rPr lang="en-US" sz="2667" dirty="0"/>
              <a:t> </a:t>
            </a:r>
            <a:r>
              <a:rPr lang="en-US" sz="2667" dirty="0" err="1"/>
              <a:t>sau</a:t>
            </a:r>
            <a:r>
              <a:rPr lang="en-US" sz="2667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063257" y="2499200"/>
                <a:ext cx="6407889" cy="82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8+2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/>
                </a:r>
                <a:r>
                  <a:rPr lang="en-US" sz="2667" dirty="0"/>
                  <a:t>- (5 + 0,4)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667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57" y="2499200"/>
                <a:ext cx="6407889" cy="829330"/>
              </a:xfrm>
              <a:prstGeom prst="rect">
                <a:avLst/>
              </a:prstGeom>
              <a:blipFill>
                <a:blip r:embed="rId3"/>
                <a:stretch>
                  <a:fillRect l="-1806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542736" y="3730360"/>
                <a:ext cx="6464595" cy="82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8+ 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67" dirty="0"/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67" dirty="0"/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sz="2667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736" y="3730360"/>
                <a:ext cx="6464595" cy="829330"/>
              </a:xfrm>
              <a:prstGeom prst="rect">
                <a:avLst/>
              </a:prstGeom>
              <a:blipFill>
                <a:blip r:embed="rId4"/>
                <a:stretch>
                  <a:fillRect l="-179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7660240" y="3730360"/>
                <a:ext cx="3997843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= 8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67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67" dirty="0"/>
                  <a:t> - 5 -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67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67" dirty="0"/>
                  <a:t> + 2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240" y="3730360"/>
                <a:ext cx="3997843" cy="791820"/>
              </a:xfrm>
              <a:prstGeom prst="rect">
                <a:avLst/>
              </a:prstGeom>
              <a:blipFill>
                <a:blip r:embed="rId5"/>
                <a:stretch>
                  <a:fillRect l="-2901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1542736" y="4961520"/>
                <a:ext cx="5060360" cy="829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dirty="0"/>
                  <a:t>= (8 - 5 + 2)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67" dirty="0"/>
                  <a:t>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67" dirty="0"/>
                  <a:t/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736" y="4961520"/>
                <a:ext cx="5060360" cy="829330"/>
              </a:xfrm>
              <a:prstGeom prst="rect">
                <a:avLst/>
              </a:prstGeom>
              <a:blipFill>
                <a:blip r:embed="rId6"/>
                <a:stretch>
                  <a:fillRect l="-2289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991664" y="5124812"/>
            <a:ext cx="288520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= 5 - 1 - 1 = 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98" r="6871"/>
          <a:stretch/>
        </p:blipFill>
        <p:spPr>
          <a:xfrm>
            <a:off x="8154824" y="353795"/>
            <a:ext cx="3342517" cy="30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7810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57"/>
          <p:cNvSpPr/>
          <p:nvPr/>
        </p:nvSpPr>
        <p:spPr>
          <a:xfrm rot="1244805">
            <a:off x="6940960" y="2973301"/>
            <a:ext cx="2059754" cy="143541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78" name="Google Shape;1478;p57"/>
          <p:cNvGrpSpPr/>
          <p:nvPr/>
        </p:nvGrpSpPr>
        <p:grpSpPr>
          <a:xfrm>
            <a:off x="1121358" y="2072035"/>
            <a:ext cx="1808485" cy="1722427"/>
            <a:chOff x="1938604" y="1358625"/>
            <a:chExt cx="1232946" cy="1174275"/>
          </a:xfrm>
        </p:grpSpPr>
        <p:sp>
          <p:nvSpPr>
            <p:cNvPr id="1479" name="Google Shape;1479;p57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97" name="Google Shape;1497;p57"/>
          <p:cNvSpPr txBox="1"/>
          <p:nvPr/>
        </p:nvSpPr>
        <p:spPr>
          <a:xfrm>
            <a:off x="1263159" y="2443757"/>
            <a:ext cx="15296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2F1932"/>
                </a:solidFill>
                <a:latin typeface="Arial"/>
                <a:ea typeface="Delius"/>
                <a:cs typeface="Delius"/>
                <a:sym typeface="Delius"/>
              </a:rPr>
              <a:t>01</a:t>
            </a:r>
            <a:endParaRPr sz="3733" b="1" kern="0" dirty="0">
              <a:solidFill>
                <a:srgbClr val="2F1932"/>
              </a:solidFill>
              <a:latin typeface="Arial"/>
              <a:ea typeface="Delius"/>
              <a:cs typeface="Delius"/>
              <a:sym typeface="Deliu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0659" y="394151"/>
            <a:ext cx="1461504" cy="6003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0" name="Google Shape;1473;p57"/>
          <p:cNvSpPr txBox="1">
            <a:spLocks/>
          </p:cNvSpPr>
          <p:nvPr/>
        </p:nvSpPr>
        <p:spPr>
          <a:xfrm>
            <a:off x="3021326" y="702997"/>
            <a:ext cx="6920409" cy="14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pPr defTabSz="1219170">
              <a:buClr>
                <a:srgbClr val="2F1932"/>
              </a:buClr>
            </a:pPr>
            <a:r>
              <a:rPr lang="vi-VN" sz="4267" kern="0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506" y="3754433"/>
            <a:ext cx="2671281" cy="12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Ôn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lại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kiến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đã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84471" y="3336200"/>
            <a:ext cx="3206687" cy="186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Hoàn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thành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còn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lại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SGK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SBT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20154" y="4320072"/>
            <a:ext cx="2950007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Chuẩn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bị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sau</a:t>
            </a:r>
            <a:endParaRPr lang="en-US" sz="26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1475;p57"/>
          <p:cNvSpPr/>
          <p:nvPr/>
        </p:nvSpPr>
        <p:spPr>
          <a:xfrm rot="-657115">
            <a:off x="3034647" y="2832335"/>
            <a:ext cx="2320983" cy="139909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2" name="Google Shape;1483;p57"/>
          <p:cNvGrpSpPr/>
          <p:nvPr/>
        </p:nvGrpSpPr>
        <p:grpSpPr>
          <a:xfrm>
            <a:off x="5325673" y="1475224"/>
            <a:ext cx="1679673" cy="1786589"/>
            <a:chOff x="2202650" y="2939175"/>
            <a:chExt cx="1146900" cy="1220125"/>
          </a:xfrm>
        </p:grpSpPr>
        <p:sp>
          <p:nvSpPr>
            <p:cNvPr id="53" name="Google Shape;1484;p57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485;p57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58CB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486;p57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487;p57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BA9EC5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1493;p57"/>
          <p:cNvGrpSpPr/>
          <p:nvPr/>
        </p:nvGrpSpPr>
        <p:grpSpPr>
          <a:xfrm rot="-161392">
            <a:off x="8998003" y="2222145"/>
            <a:ext cx="1739077" cy="1738509"/>
            <a:chOff x="5448300" y="1526500"/>
            <a:chExt cx="1154925" cy="1154650"/>
          </a:xfrm>
        </p:grpSpPr>
        <p:sp>
          <p:nvSpPr>
            <p:cNvPr id="58" name="Google Shape;1494;p57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495;p57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496;p57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1498;p57"/>
          <p:cNvSpPr txBox="1"/>
          <p:nvPr/>
        </p:nvSpPr>
        <p:spPr>
          <a:xfrm>
            <a:off x="5496758" y="1727380"/>
            <a:ext cx="15296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2F1932"/>
                </a:solidFill>
                <a:latin typeface="Arial"/>
                <a:ea typeface="Delius"/>
                <a:cs typeface="Delius"/>
                <a:sym typeface="Delius"/>
              </a:rPr>
              <a:t>02</a:t>
            </a:r>
            <a:endParaRPr sz="3733" b="1" kern="0" dirty="0">
              <a:solidFill>
                <a:srgbClr val="2F1932"/>
              </a:solidFill>
              <a:latin typeface="Arial"/>
              <a:ea typeface="Delius"/>
              <a:cs typeface="Delius"/>
              <a:sym typeface="Delius"/>
            </a:endParaRPr>
          </a:p>
        </p:txBody>
      </p:sp>
      <p:sp>
        <p:nvSpPr>
          <p:cNvPr id="62" name="Google Shape;1499;p57"/>
          <p:cNvSpPr txBox="1"/>
          <p:nvPr/>
        </p:nvSpPr>
        <p:spPr>
          <a:xfrm>
            <a:off x="9078574" y="2613133"/>
            <a:ext cx="15296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2F1932"/>
                </a:solidFill>
                <a:latin typeface="Arial"/>
                <a:ea typeface="Delius"/>
                <a:cs typeface="Delius"/>
                <a:sym typeface="Delius"/>
              </a:rPr>
              <a:t>03</a:t>
            </a:r>
            <a:endParaRPr sz="3733" b="1" kern="0" dirty="0">
              <a:solidFill>
                <a:srgbClr val="2F1932"/>
              </a:solidFill>
              <a:latin typeface="Arial"/>
              <a:ea typeface="Delius"/>
              <a:cs typeface="Delius"/>
              <a:sym typeface="Deliu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33178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" grpId="0" animBg="1"/>
      <p:bldP spid="1497" grpId="0"/>
      <p:bldP spid="4" grpId="0"/>
      <p:bldP spid="48" grpId="0"/>
      <p:bldP spid="49" grpId="0"/>
      <p:bldP spid="50" grpId="0" animBg="1"/>
      <p:bldP spid="61" grpId="0"/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78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7995"/>
            <a:ext cx="12382500" cy="4438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4100" y="469900"/>
            <a:ext cx="750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Mục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tiêu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cần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đạt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657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B629EA1-FB30-E5E3-39EA-C65065B35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2721" y="106680"/>
            <a:ext cx="1645919" cy="1563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5CCE6D-2DE5-3D59-C13F-2147809BB22E}"/>
              </a:ext>
            </a:extLst>
          </p:cNvPr>
          <p:cNvSpPr txBox="1"/>
          <p:nvPr/>
        </p:nvSpPr>
        <p:spPr>
          <a:xfrm>
            <a:off x="10620404" y="676754"/>
            <a:ext cx="1098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TIẾT 2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41" y="-219237"/>
            <a:ext cx="10332721" cy="1725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0" y="2406495"/>
            <a:ext cx="12173480" cy="2391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0" y="1505909"/>
            <a:ext cx="64198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4388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37522" y="1265708"/>
            <a:ext cx="1125359" cy="77168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HĐ3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2978" y="1161510"/>
            <a:ext cx="7832993" cy="1143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hỗn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thập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dạng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rồi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</a:t>
            </a:r>
            <a:r>
              <a:rPr lang="en-US" sz="2400" dirty="0" err="1" smtClean="0"/>
              <a:t>tính</a:t>
            </a:r>
            <a:r>
              <a:rPr lang="en-US" sz="2400" dirty="0" smtClean="0"/>
              <a:t>: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1092327" y="2277599"/>
                <a:ext cx="1955938" cy="7984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a) 0,36.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27" y="2277599"/>
                <a:ext cx="1955938" cy="798424"/>
              </a:xfrm>
              <a:prstGeom prst="rect">
                <a:avLst/>
              </a:prstGeom>
              <a:blipFill>
                <a:blip r:embed="rId2"/>
                <a:stretch>
                  <a:fillRect l="-4673" b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707118" y="2334332"/>
                <a:ext cx="1955938" cy="7890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2400" dirty="0" smtClean="0"/>
                  <a:t>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118" y="2334332"/>
                <a:ext cx="1955938" cy="789062"/>
              </a:xfrm>
              <a:prstGeom prst="rect">
                <a:avLst/>
              </a:prstGeom>
              <a:blipFill>
                <a:blip r:embed="rId3"/>
                <a:stretch>
                  <a:fillRect l="-4673"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1092326" y="3131519"/>
                <a:ext cx="2990081" cy="7984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3200" dirty="0" smtClean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326" y="3131519"/>
                <a:ext cx="2990081" cy="798424"/>
              </a:xfrm>
              <a:prstGeom prst="rect">
                <a:avLst/>
              </a:prstGeom>
              <a:blipFill>
                <a:blip r:embed="rId4"/>
                <a:stretch>
                  <a:fillRect l="-3055" b="-1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707118" y="3193349"/>
                <a:ext cx="4702353" cy="7894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 smtClean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−49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118" y="3193349"/>
                <a:ext cx="4702353" cy="789447"/>
              </a:xfrm>
              <a:prstGeom prst="rect">
                <a:avLst/>
              </a:prstGeom>
              <a:blipFill>
                <a:blip r:embed="rId5"/>
                <a:stretch>
                  <a:fillRect l="-1943"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3510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495" y="0"/>
            <a:ext cx="12536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4769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Google Shape;638;p50"/>
          <p:cNvSpPr/>
          <p:nvPr/>
        </p:nvSpPr>
        <p:spPr>
          <a:xfrm>
            <a:off x="895688" y="626431"/>
            <a:ext cx="3607486" cy="586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/>
              <a:t>Luyện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 3: </a:t>
            </a:r>
            <a:r>
              <a:rPr lang="en-US" sz="2800" dirty="0" err="1" smtClean="0"/>
              <a:t>Tính</a:t>
            </a:r>
            <a:endParaRPr sz="2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261070" y="1691780"/>
                <a:ext cx="2573145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−9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070" y="1691780"/>
                <a:ext cx="2573145" cy="737189"/>
              </a:xfrm>
              <a:prstGeom prst="rect">
                <a:avLst/>
              </a:prstGeom>
              <a:blipFill>
                <a:blip r:embed="rId2"/>
                <a:stretch>
                  <a:fillRect l="-3791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3218808" y="1747528"/>
                <a:ext cx="1149702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65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808" y="1747528"/>
                <a:ext cx="1149702" cy="704295"/>
              </a:xfrm>
              <a:prstGeom prst="rect">
                <a:avLst/>
              </a:prstGeom>
              <a:blipFill>
                <a:blip r:embed="rId3"/>
                <a:stretch>
                  <a:fillRect l="-7937" b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5920235" y="1722173"/>
                <a:ext cx="1847736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b) - 0,7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235" y="1722173"/>
                <a:ext cx="1847736" cy="701602"/>
              </a:xfrm>
              <a:prstGeom prst="rect">
                <a:avLst/>
              </a:prstGeom>
              <a:blipFill>
                <a:blip r:embed="rId4"/>
                <a:stretch>
                  <a:fillRect l="-4950" b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7489693" y="1681800"/>
                <a:ext cx="3893934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/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693" y="1681800"/>
                <a:ext cx="3893934" cy="704295"/>
              </a:xfrm>
              <a:prstGeom prst="rect">
                <a:avLst/>
              </a:prstGeom>
              <a:blipFill>
                <a:blip r:embed="rId5"/>
                <a:stretch>
                  <a:fillRect l="-2508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638;p50"/>
          <p:cNvSpPr/>
          <p:nvPr/>
        </p:nvSpPr>
        <p:spPr>
          <a:xfrm>
            <a:off x="948343" y="2721545"/>
            <a:ext cx="6160380" cy="586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/>
              <a:t>Luyện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 4: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lí</a:t>
            </a:r>
            <a:endParaRPr sz="2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1795837" y="3509135"/>
                <a:ext cx="2845942" cy="789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 (- 0,25)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37" y="3509135"/>
                <a:ext cx="2845942" cy="789062"/>
              </a:xfrm>
              <a:prstGeom prst="rect">
                <a:avLst/>
              </a:prstGeom>
              <a:blipFill>
                <a:blip r:embed="rId6"/>
                <a:stretch>
                  <a:fillRect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4283108" y="3507403"/>
                <a:ext cx="3071421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108" y="3507403"/>
                <a:ext cx="3071421" cy="790794"/>
              </a:xfrm>
              <a:prstGeom prst="rect">
                <a:avLst/>
              </a:prstGeom>
              <a:blipFill>
                <a:blip r:embed="rId7"/>
                <a:stretch>
                  <a:fillRect l="-3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4330391" y="4497255"/>
                <a:ext cx="4448710" cy="82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.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391" y="4497255"/>
                <a:ext cx="4448710" cy="829330"/>
              </a:xfrm>
              <a:prstGeom prst="rect">
                <a:avLst/>
              </a:prstGeom>
              <a:blipFill>
                <a:blip r:embed="rId8"/>
                <a:stretch>
                  <a:fillRect l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7599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5052" cy="532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4544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4610"/>
            <a:ext cx="11543071" cy="2740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478"/>
            <a:ext cx="7945654" cy="2052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851" y="621478"/>
            <a:ext cx="3107421" cy="29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7354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4048" cy="427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3050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871870" y="596768"/>
            <a:ext cx="2651052" cy="722341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C00000"/>
                </a:solidFill>
              </a:rPr>
              <a:t>Vận</a:t>
            </a:r>
            <a:r>
              <a:rPr lang="en-US" sz="2933" b="1" dirty="0">
                <a:solidFill>
                  <a:srgbClr val="C00000"/>
                </a:solidFill>
              </a:rPr>
              <a:t> </a:t>
            </a:r>
            <a:r>
              <a:rPr lang="en-US" sz="2933" b="1" dirty="0" err="1">
                <a:solidFill>
                  <a:srgbClr val="C00000"/>
                </a:solidFill>
              </a:rPr>
              <a:t>dụng</a:t>
            </a:r>
            <a:r>
              <a:rPr lang="en-US" sz="2933" b="1" dirty="0">
                <a:solidFill>
                  <a:srgbClr val="C00000"/>
                </a:solidFill>
              </a:rPr>
              <a:t>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5546" y="1347462"/>
            <a:ext cx="8151625" cy="2555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/>
              <a:t>Cho </a:t>
            </a:r>
            <a:r>
              <a:rPr lang="en-US" sz="2667" dirty="0" err="1"/>
              <a:t>hai</a:t>
            </a:r>
            <a:r>
              <a:rPr lang="en-US" sz="2667" dirty="0"/>
              <a:t> </a:t>
            </a:r>
            <a:r>
              <a:rPr lang="en-US" sz="2667" dirty="0" err="1"/>
              <a:t>tấm</a:t>
            </a:r>
            <a:r>
              <a:rPr lang="en-US" sz="2667" dirty="0"/>
              <a:t> </a:t>
            </a:r>
            <a:r>
              <a:rPr lang="en-US" sz="2667" dirty="0" err="1"/>
              <a:t>ảnh</a:t>
            </a:r>
            <a:r>
              <a:rPr lang="en-US" sz="2667" dirty="0"/>
              <a:t> </a:t>
            </a:r>
            <a:r>
              <a:rPr lang="en-US" sz="2667" dirty="0" err="1"/>
              <a:t>có</a:t>
            </a:r>
            <a:r>
              <a:rPr lang="en-US" sz="2667" dirty="0"/>
              <a:t> </a:t>
            </a:r>
            <a:r>
              <a:rPr lang="en-US" sz="2667" dirty="0" err="1"/>
              <a:t>cùng</a:t>
            </a:r>
            <a:r>
              <a:rPr lang="en-US" sz="2667" dirty="0"/>
              <a:t> </a:t>
            </a:r>
            <a:r>
              <a:rPr lang="en-US" sz="2667" dirty="0" err="1"/>
              <a:t>kích</a:t>
            </a:r>
            <a:r>
              <a:rPr lang="en-US" sz="2667" dirty="0"/>
              <a:t> </a:t>
            </a:r>
            <a:r>
              <a:rPr lang="en-US" sz="2667" dirty="0" err="1"/>
              <a:t>thước</a:t>
            </a:r>
            <a:r>
              <a:rPr lang="en-US" sz="2667" dirty="0"/>
              <a:t> 10 cm x 15 cm </a:t>
            </a:r>
            <a:r>
              <a:rPr lang="en-US" sz="2667" dirty="0" err="1"/>
              <a:t>được</a:t>
            </a:r>
            <a:r>
              <a:rPr lang="en-US" sz="2667" dirty="0"/>
              <a:t> in </a:t>
            </a:r>
            <a:r>
              <a:rPr lang="en-US" sz="2667" dirty="0" err="1"/>
              <a:t>trên</a:t>
            </a:r>
            <a:r>
              <a:rPr lang="en-US" sz="2667" dirty="0"/>
              <a:t> </a:t>
            </a:r>
            <a:r>
              <a:rPr lang="en-US" sz="2667" dirty="0" err="1"/>
              <a:t>giấy</a:t>
            </a:r>
            <a:r>
              <a:rPr lang="en-US" sz="2667" dirty="0"/>
              <a:t> </a:t>
            </a:r>
            <a:r>
              <a:rPr lang="en-US" sz="2667" dirty="0" err="1"/>
              <a:t>ảnh</a:t>
            </a:r>
            <a:r>
              <a:rPr lang="en-US" sz="2667" dirty="0"/>
              <a:t> </a:t>
            </a:r>
            <a:r>
              <a:rPr lang="en-US" sz="2667" dirty="0" err="1"/>
              <a:t>kích</a:t>
            </a:r>
            <a:r>
              <a:rPr lang="en-US" sz="2667" dirty="0"/>
              <a:t> </a:t>
            </a:r>
            <a:r>
              <a:rPr lang="en-US" sz="2667" dirty="0" err="1"/>
              <a:t>thước</a:t>
            </a:r>
            <a:r>
              <a:rPr lang="en-US" sz="2667" dirty="0"/>
              <a:t> 21,6 cm x 27,9 cm </a:t>
            </a:r>
            <a:r>
              <a:rPr lang="en-US" sz="2667" dirty="0" err="1"/>
              <a:t>như</a:t>
            </a:r>
            <a:r>
              <a:rPr lang="en-US" sz="2667" dirty="0"/>
              <a:t> </a:t>
            </a:r>
            <a:r>
              <a:rPr lang="en-US" sz="2667" dirty="0" err="1"/>
              <a:t>Hình</a:t>
            </a:r>
            <a:r>
              <a:rPr lang="en-US" sz="2667" dirty="0"/>
              <a:t> 1.8. </a:t>
            </a:r>
            <a:r>
              <a:rPr lang="en-US" sz="2667" dirty="0" err="1"/>
              <a:t>Nếu</a:t>
            </a:r>
            <a:r>
              <a:rPr lang="en-US" sz="2667" dirty="0"/>
              <a:t> </a:t>
            </a:r>
            <a:r>
              <a:rPr lang="en-US" sz="2667" dirty="0" err="1"/>
              <a:t>cắt</a:t>
            </a:r>
            <a:r>
              <a:rPr lang="en-US" sz="2667" dirty="0"/>
              <a:t> </a:t>
            </a:r>
            <a:r>
              <a:rPr lang="en-US" sz="2667" dirty="0" err="1"/>
              <a:t>ảnh</a:t>
            </a:r>
            <a:r>
              <a:rPr lang="en-US" sz="2667" dirty="0"/>
              <a:t> </a:t>
            </a:r>
            <a:r>
              <a:rPr lang="en-US" sz="2667" dirty="0" err="1"/>
              <a:t>theo</a:t>
            </a:r>
            <a:r>
              <a:rPr lang="en-US" sz="2667" dirty="0"/>
              <a:t> </a:t>
            </a:r>
            <a:r>
              <a:rPr lang="en-US" sz="2667" dirty="0" err="1"/>
              <a:t>đúng</a:t>
            </a:r>
            <a:r>
              <a:rPr lang="en-US" sz="2667" dirty="0"/>
              <a:t> </a:t>
            </a:r>
            <a:r>
              <a:rPr lang="en-US" sz="2667" dirty="0" err="1"/>
              <a:t>kích</a:t>
            </a:r>
            <a:r>
              <a:rPr lang="en-US" sz="2667" dirty="0"/>
              <a:t> </a:t>
            </a:r>
            <a:r>
              <a:rPr lang="en-US" sz="2667" dirty="0" err="1"/>
              <a:t>thước</a:t>
            </a:r>
            <a:r>
              <a:rPr lang="en-US" sz="2667" dirty="0"/>
              <a:t> </a:t>
            </a:r>
            <a:r>
              <a:rPr lang="en-US" sz="2667" dirty="0" err="1"/>
              <a:t>thì</a:t>
            </a:r>
            <a:r>
              <a:rPr lang="en-US" sz="2667" dirty="0"/>
              <a:t> </a:t>
            </a:r>
            <a:r>
              <a:rPr lang="en-US" sz="2667" dirty="0" err="1"/>
              <a:t>diện</a:t>
            </a:r>
            <a:r>
              <a:rPr lang="en-US" sz="2667" dirty="0"/>
              <a:t> </a:t>
            </a:r>
            <a:r>
              <a:rPr lang="en-US" sz="2667" dirty="0" err="1"/>
              <a:t>tích</a:t>
            </a:r>
            <a:r>
              <a:rPr lang="en-US" sz="2667" dirty="0"/>
              <a:t> </a:t>
            </a:r>
            <a:r>
              <a:rPr lang="en-US" sz="2667" dirty="0" err="1"/>
              <a:t>phần</a:t>
            </a:r>
            <a:r>
              <a:rPr lang="en-US" sz="2667" dirty="0"/>
              <a:t> </a:t>
            </a:r>
            <a:r>
              <a:rPr lang="en-US" sz="2667" dirty="0" err="1"/>
              <a:t>giấy</a:t>
            </a:r>
            <a:r>
              <a:rPr lang="en-US" sz="2667" dirty="0"/>
              <a:t> </a:t>
            </a:r>
            <a:r>
              <a:rPr lang="en-US" sz="2667" dirty="0" err="1"/>
              <a:t>ảnh</a:t>
            </a:r>
            <a:r>
              <a:rPr lang="en-US" sz="2667" dirty="0"/>
              <a:t> </a:t>
            </a:r>
            <a:r>
              <a:rPr lang="en-US" sz="2667" dirty="0" err="1"/>
              <a:t>còn</a:t>
            </a:r>
            <a:r>
              <a:rPr lang="en-US" sz="2667" dirty="0"/>
              <a:t> </a:t>
            </a:r>
            <a:r>
              <a:rPr lang="en-US" sz="2667" dirty="0" err="1"/>
              <a:t>lại</a:t>
            </a:r>
            <a:r>
              <a:rPr lang="en-US" sz="2667" dirty="0"/>
              <a:t> </a:t>
            </a:r>
            <a:r>
              <a:rPr lang="en-US" sz="2667" dirty="0" err="1"/>
              <a:t>là</a:t>
            </a:r>
            <a:r>
              <a:rPr lang="en-US" sz="2667" dirty="0"/>
              <a:t> </a:t>
            </a:r>
            <a:r>
              <a:rPr lang="en-US" sz="2667" dirty="0" err="1"/>
              <a:t>bao</a:t>
            </a:r>
            <a:r>
              <a:rPr lang="en-US" sz="2667" dirty="0"/>
              <a:t> </a:t>
            </a:r>
            <a:r>
              <a:rPr lang="en-US" sz="2667" dirty="0" err="1"/>
              <a:t>nhiêu</a:t>
            </a:r>
            <a:r>
              <a:rPr lang="en-US" sz="2667" dirty="0"/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7172" y="270702"/>
            <a:ext cx="3062176" cy="34158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1531089" y="4178527"/>
                <a:ext cx="10065487" cy="1939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/>
                  <a:t>Diện </a:t>
                </a:r>
                <a:r>
                  <a:rPr lang="en-US" sz="2667" dirty="0" err="1"/>
                  <a:t>tích</a:t>
                </a:r>
                <a:r>
                  <a:rPr lang="en-US" sz="2667" dirty="0"/>
                  <a:t> 1 </a:t>
                </a:r>
                <a:r>
                  <a:rPr lang="en-US" sz="2667" dirty="0" err="1"/>
                  <a:t>tấm</a:t>
                </a:r>
                <a:r>
                  <a:rPr lang="en-US" sz="2667" dirty="0"/>
                  <a:t/>
                </a:r>
                <a:r>
                  <a:rPr lang="en-US" sz="2667" dirty="0" err="1"/>
                  <a:t>ảnh</a:t>
                </a:r>
                <a:r>
                  <a:rPr lang="en-US" sz="2667" dirty="0"/>
                  <a:t/>
                </a:r>
                <a:r>
                  <a:rPr lang="en-US" sz="2667" dirty="0" err="1"/>
                  <a:t>là</a:t>
                </a:r>
                <a:r>
                  <a:rPr lang="en-US" sz="2667" dirty="0"/>
                  <a:t>: 10.15 = 150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67" dirty="0"/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 err="1"/>
                  <a:t>Diện</a:t>
                </a:r>
                <a:r>
                  <a:rPr lang="en-US" sz="2667" dirty="0"/>
                  <a:t/>
                </a:r>
                <a:r>
                  <a:rPr lang="en-US" sz="2667" dirty="0" err="1"/>
                  <a:t>tích</a:t>
                </a:r>
                <a:r>
                  <a:rPr lang="en-US" sz="2667" dirty="0"/>
                  <a:t/>
                </a:r>
                <a:r>
                  <a:rPr lang="en-US" sz="2667" dirty="0" err="1"/>
                  <a:t>tấm</a:t>
                </a:r>
                <a:r>
                  <a:rPr lang="en-US" sz="2667" dirty="0"/>
                  <a:t/>
                </a:r>
                <a:r>
                  <a:rPr lang="en-US" sz="2667" dirty="0" err="1"/>
                  <a:t>giấy</a:t>
                </a:r>
                <a:r>
                  <a:rPr lang="en-US" sz="2667" dirty="0"/>
                  <a:t/>
                </a:r>
                <a:r>
                  <a:rPr lang="en-US" sz="2667" dirty="0" err="1"/>
                  <a:t>là</a:t>
                </a:r>
                <a:r>
                  <a:rPr lang="en-US" sz="2667" dirty="0"/>
                  <a:t>: 21,6 . 27,9 = 602,64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67" dirty="0"/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 err="1"/>
                  <a:t>Diện</a:t>
                </a:r>
                <a:r>
                  <a:rPr lang="en-US" sz="2667" dirty="0"/>
                  <a:t/>
                </a:r>
                <a:r>
                  <a:rPr lang="en-US" sz="2667" dirty="0" err="1"/>
                  <a:t>tích</a:t>
                </a:r>
                <a:r>
                  <a:rPr lang="en-US" sz="2667" dirty="0"/>
                  <a:t/>
                </a:r>
                <a:r>
                  <a:rPr lang="en-US" sz="2667" dirty="0" err="1"/>
                  <a:t>phần</a:t>
                </a:r>
                <a:r>
                  <a:rPr lang="en-US" sz="2667" dirty="0"/>
                  <a:t/>
                </a:r>
                <a:r>
                  <a:rPr lang="en-US" sz="2667" dirty="0" err="1"/>
                  <a:t>giấy</a:t>
                </a:r>
                <a:r>
                  <a:rPr lang="en-US" sz="2667" dirty="0"/>
                  <a:t/>
                </a:r>
                <a:r>
                  <a:rPr lang="en-US" sz="2667" dirty="0" err="1"/>
                  <a:t>ảnh</a:t>
                </a:r>
                <a:r>
                  <a:rPr lang="en-US" sz="2667" dirty="0"/>
                  <a:t/>
                </a:r>
                <a:r>
                  <a:rPr lang="en-US" sz="2667" dirty="0" err="1"/>
                  <a:t>còn</a:t>
                </a:r>
                <a:r>
                  <a:rPr lang="en-US" sz="2667" dirty="0"/>
                  <a:t/>
                </a:r>
                <a:r>
                  <a:rPr lang="en-US" sz="2667" dirty="0" err="1"/>
                  <a:t>lại</a:t>
                </a:r>
                <a:r>
                  <a:rPr lang="en-US" sz="2667" dirty="0"/>
                  <a:t/>
                </a:r>
                <a:r>
                  <a:rPr lang="en-US" sz="2667" dirty="0" err="1"/>
                  <a:t>là</a:t>
                </a:r>
                <a:r>
                  <a:rPr lang="en-US" sz="2667" dirty="0"/>
                  <a:t>: 602,64 – 2.150 = 302,64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67" dirty="0"/>
                  <a:t>)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089" y="4178527"/>
                <a:ext cx="10065487" cy="1939377"/>
              </a:xfrm>
              <a:prstGeom prst="rect">
                <a:avLst/>
              </a:prstGeom>
              <a:blipFill>
                <a:blip r:embed="rId4"/>
                <a:stretch>
                  <a:fillRect l="-1151" b="-4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rved Right Arrow 9"/>
          <p:cNvSpPr/>
          <p:nvPr/>
        </p:nvSpPr>
        <p:spPr>
          <a:xfrm>
            <a:off x="637954" y="3961137"/>
            <a:ext cx="715925" cy="1071607"/>
          </a:xfrm>
          <a:prstGeom prst="curv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19712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31277" cy="513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0765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48"/>
          <p:cNvPicPr preferRelativeResize="0"/>
          <p:nvPr/>
        </p:nvPicPr>
        <p:blipFill rotWithShape="1">
          <a:blip r:embed="rId3" cstate="print">
            <a:alphaModFix/>
          </a:blip>
          <a:srcRect t="12557" b="12564"/>
          <a:stretch/>
        </p:blipFill>
        <p:spPr>
          <a:xfrm rot="191757">
            <a:off x="8491429" y="3602167"/>
            <a:ext cx="3850152" cy="29714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0" y="765544"/>
            <a:ext cx="12192000" cy="7489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solidFill>
                  <a:srgbClr val="C00000"/>
                </a:solidFill>
              </a:rPr>
              <a:t>LUYỆN TẬP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7676" y="1736657"/>
            <a:ext cx="38135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/>
              <a:t>Bài</a:t>
            </a:r>
            <a:r>
              <a:rPr lang="en-US" sz="2667" b="1" dirty="0"/>
              <a:t> 1.7 (SGK - tr13)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4764" y="2461548"/>
            <a:ext cx="357254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c) - 0,32. (- 0,875)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1417676" y="3325774"/>
                <a:ext cx="2424223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d) (- 5) :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676" y="3325774"/>
                <a:ext cx="2424223" cy="790794"/>
              </a:xfrm>
              <a:prstGeom prst="rect">
                <a:avLst/>
              </a:prstGeom>
              <a:blipFill>
                <a:blip r:embed="rId4"/>
                <a:stretch>
                  <a:fillRect l="-4786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358198" y="2461548"/>
            <a:ext cx="163856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= 0,28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3416595" y="3325774"/>
                <a:ext cx="2892057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= (- 5)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/>
                  <a:t/>
                </a:r>
                <a:r>
                  <a:rPr lang="en-US" sz="2667" dirty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595" y="3325774"/>
                <a:ext cx="2892057" cy="795795"/>
              </a:xfrm>
              <a:prstGeom prst="rect">
                <a:avLst/>
              </a:prstGeom>
              <a:blipFill>
                <a:blip r:embed="rId5"/>
                <a:stretch>
                  <a:fillRect l="-4000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4525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 animBg="1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629EA1-FB30-E5E3-39EA-C65065B35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2721" y="106680"/>
            <a:ext cx="1645919" cy="15633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55CCE6D-2DE5-3D59-C13F-2147809BB22E}"/>
              </a:ext>
            </a:extLst>
          </p:cNvPr>
          <p:cNvSpPr txBox="1"/>
          <p:nvPr/>
        </p:nvSpPr>
        <p:spPr>
          <a:xfrm>
            <a:off x="10620404" y="676754"/>
            <a:ext cx="1098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TIẾT 1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ea typeface="Open Sans Extrabold" panose="020B09060308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0332721" cy="1725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28045"/>
            <a:ext cx="7945654" cy="20523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850" y="2028045"/>
            <a:ext cx="3107421" cy="29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6924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148316" y="1034903"/>
            <a:ext cx="9838661" cy="46783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8" name="TextBox 77"/>
              <p:cNvSpPr txBox="1"/>
              <p:nvPr/>
            </p:nvSpPr>
            <p:spPr>
              <a:xfrm>
                <a:off x="1687033" y="1389320"/>
                <a:ext cx="6450419" cy="82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7 − 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67" dirty="0"/>
                  <a:t>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5 − 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033" y="1389320"/>
                <a:ext cx="6450419" cy="829330"/>
              </a:xfrm>
              <a:prstGeom prst="rect">
                <a:avLst/>
              </a:prstGeom>
              <a:blipFill>
                <a:blip r:embed="rId3"/>
                <a:stretch>
                  <a:fillRect l="-1796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1871331" y="2514001"/>
                <a:ext cx="5642344" cy="95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7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733" i="1">
                                <a:latin typeface="Cambria Math" panose="02040503050406030204" pitchFamily="18" charset="0"/>
                              </a:rPr>
                              <m:t>28</m:t>
                            </m:r>
                          </m:num>
                          <m:den>
                            <m:r>
                              <a:rPr lang="en-US" sz="3733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7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7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733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7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733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733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67" dirty="0"/>
                  <a:t>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7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733" i="1">
                                <a:latin typeface="Cambria Math" panose="02040503050406030204" pitchFamily="18" charset="0"/>
                              </a:rPr>
                              <m:t>40</m:t>
                            </m:r>
                          </m:num>
                          <m:den>
                            <m:r>
                              <a:rPr lang="en-US" sz="3733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7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7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733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733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733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3733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331" y="2514001"/>
                <a:ext cx="5642344" cy="952120"/>
              </a:xfrm>
              <a:prstGeom prst="rect">
                <a:avLst/>
              </a:prstGeom>
              <a:blipFill>
                <a:blip r:embed="rId4"/>
                <a:stretch>
                  <a:fillRect l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1871331" y="3898604"/>
                <a:ext cx="4309731" cy="908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667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733" dirty="0"/>
                  <a:t/>
                </a:r>
                <a:r>
                  <a:rPr lang="en-US" sz="2667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667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US" sz="2667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46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endParaRPr lang="en-US" sz="3733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331" y="3898604"/>
                <a:ext cx="4309731" cy="908903"/>
              </a:xfrm>
              <a:prstGeom prst="rect">
                <a:avLst/>
              </a:prstGeom>
              <a:blipFill>
                <a:blip r:embed="rId5"/>
                <a:stretch>
                  <a:fillRect l="-2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oogle Shape;925;p59"/>
          <p:cNvPicPr preferRelativeResize="0"/>
          <p:nvPr/>
        </p:nvPicPr>
        <p:blipFill rotWithShape="1">
          <a:blip r:embed="rId6">
            <a:alphaModFix/>
          </a:blip>
          <a:srcRect l="26922" t="9243" r="17669" b="9243"/>
          <a:stretch/>
        </p:blipFill>
        <p:spPr>
          <a:xfrm>
            <a:off x="7659156" y="2471471"/>
            <a:ext cx="2795665" cy="385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29;p59"/>
          <p:cNvPicPr preferRelativeResize="0"/>
          <p:nvPr/>
        </p:nvPicPr>
        <p:blipFill rotWithShape="1">
          <a:blip r:embed="rId7" cstate="print">
            <a:alphaModFix/>
          </a:blip>
          <a:srcRect l="9618" t="9617" r="9618" b="21786"/>
          <a:stretch/>
        </p:blipFill>
        <p:spPr>
          <a:xfrm>
            <a:off x="8137453" y="401870"/>
            <a:ext cx="1590465" cy="12660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448156" y="921696"/>
            <a:ext cx="381354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/>
              <a:t>Bài</a:t>
            </a:r>
            <a:r>
              <a:rPr lang="en-US" sz="2667" b="1" dirty="0"/>
              <a:t> </a:t>
            </a:r>
            <a:r>
              <a:rPr lang="en-US" sz="2667" b="1" dirty="0" smtClean="0"/>
              <a:t>1.8 </a:t>
            </a:r>
            <a:r>
              <a:rPr lang="en-US" sz="2667" b="1" dirty="0"/>
              <a:t>(SGK - tr13)</a:t>
            </a:r>
          </a:p>
        </p:txBody>
      </p:sp>
    </p:spTree>
    <p:extLst>
      <p:ext uri="{BB962C8B-B14F-4D97-AF65-F5344CB8AC3E}">
        <p14:creationId xmlns:p14="http://schemas.microsoft.com/office/powerpoint/2010/main" xmlns="" val="234467736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7" grpId="0" animBg="1"/>
      <p:bldP spid="18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57"/>
          <p:cNvSpPr/>
          <p:nvPr/>
        </p:nvSpPr>
        <p:spPr>
          <a:xfrm rot="1244805">
            <a:off x="6940960" y="2973301"/>
            <a:ext cx="2059754" cy="143541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78" name="Google Shape;1478;p57"/>
          <p:cNvGrpSpPr/>
          <p:nvPr/>
        </p:nvGrpSpPr>
        <p:grpSpPr>
          <a:xfrm>
            <a:off x="1121358" y="2072035"/>
            <a:ext cx="1808485" cy="1722427"/>
            <a:chOff x="1938604" y="1358625"/>
            <a:chExt cx="1232946" cy="1174275"/>
          </a:xfrm>
        </p:grpSpPr>
        <p:sp>
          <p:nvSpPr>
            <p:cNvPr id="1479" name="Google Shape;1479;p57"/>
            <p:cNvSpPr/>
            <p:nvPr/>
          </p:nvSpPr>
          <p:spPr>
            <a:xfrm>
              <a:off x="2024050" y="1377375"/>
              <a:ext cx="1147500" cy="1155525"/>
            </a:xfrm>
            <a:custGeom>
              <a:avLst/>
              <a:gdLst/>
              <a:ahLst/>
              <a:cxnLst/>
              <a:rect l="l" t="t" r="r" b="b"/>
              <a:pathLst>
                <a:path w="45900" h="46221" extrusionOk="0">
                  <a:moveTo>
                    <a:pt x="43506" y="1"/>
                  </a:moveTo>
                  <a:lnTo>
                    <a:pt x="1" y="2704"/>
                  </a:lnTo>
                  <a:lnTo>
                    <a:pt x="2715" y="46221"/>
                  </a:lnTo>
                  <a:lnTo>
                    <a:pt x="41029" y="43828"/>
                  </a:lnTo>
                  <a:lnTo>
                    <a:pt x="45899" y="38303"/>
                  </a:lnTo>
                  <a:lnTo>
                    <a:pt x="43506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2005600" y="1358625"/>
              <a:ext cx="1147475" cy="1155825"/>
            </a:xfrm>
            <a:custGeom>
              <a:avLst/>
              <a:gdLst/>
              <a:ahLst/>
              <a:cxnLst/>
              <a:rect l="l" t="t" r="r" b="b"/>
              <a:pathLst>
                <a:path w="45899" h="46233" extrusionOk="0">
                  <a:moveTo>
                    <a:pt x="43494" y="1"/>
                  </a:moveTo>
                  <a:lnTo>
                    <a:pt x="0" y="2715"/>
                  </a:lnTo>
                  <a:lnTo>
                    <a:pt x="2703" y="46233"/>
                  </a:lnTo>
                  <a:lnTo>
                    <a:pt x="41029" y="43828"/>
                  </a:lnTo>
                  <a:lnTo>
                    <a:pt x="45899" y="38315"/>
                  </a:lnTo>
                  <a:lnTo>
                    <a:pt x="43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3022975" y="2316475"/>
              <a:ext cx="130100" cy="137850"/>
            </a:xfrm>
            <a:custGeom>
              <a:avLst/>
              <a:gdLst/>
              <a:ahLst/>
              <a:cxnLst/>
              <a:rect l="l" t="t" r="r" b="b"/>
              <a:pathLst>
                <a:path w="5204" h="5514" extrusionOk="0">
                  <a:moveTo>
                    <a:pt x="5204" y="1"/>
                  </a:moveTo>
                  <a:lnTo>
                    <a:pt x="1" y="322"/>
                  </a:lnTo>
                  <a:lnTo>
                    <a:pt x="334" y="5514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rgbClr val="FF7A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1938604" y="1600218"/>
              <a:ext cx="178901" cy="474175"/>
            </a:xfrm>
            <a:custGeom>
              <a:avLst/>
              <a:gdLst/>
              <a:ahLst/>
              <a:cxnLst/>
              <a:rect l="l" t="t" r="r" b="b"/>
              <a:pathLst>
                <a:path w="5311" h="18967" extrusionOk="0">
                  <a:moveTo>
                    <a:pt x="4477" y="0"/>
                  </a:moveTo>
                  <a:cubicBezTo>
                    <a:pt x="4072" y="155"/>
                    <a:pt x="3405" y="95"/>
                    <a:pt x="3072" y="119"/>
                  </a:cubicBezTo>
                  <a:cubicBezTo>
                    <a:pt x="2048" y="191"/>
                    <a:pt x="1024" y="262"/>
                    <a:pt x="0" y="274"/>
                  </a:cubicBezTo>
                  <a:lnTo>
                    <a:pt x="822" y="18967"/>
                  </a:lnTo>
                  <a:cubicBezTo>
                    <a:pt x="1112" y="18910"/>
                    <a:pt x="1405" y="18894"/>
                    <a:pt x="1697" y="18894"/>
                  </a:cubicBezTo>
                  <a:cubicBezTo>
                    <a:pt x="2030" y="18894"/>
                    <a:pt x="2364" y="18914"/>
                    <a:pt x="2693" y="18914"/>
                  </a:cubicBezTo>
                  <a:cubicBezTo>
                    <a:pt x="2796" y="18914"/>
                    <a:pt x="2898" y="18912"/>
                    <a:pt x="3001" y="18907"/>
                  </a:cubicBezTo>
                  <a:cubicBezTo>
                    <a:pt x="3560" y="18883"/>
                    <a:pt x="4096" y="18776"/>
                    <a:pt x="4644" y="18741"/>
                  </a:cubicBezTo>
                  <a:cubicBezTo>
                    <a:pt x="4759" y="18733"/>
                    <a:pt x="4906" y="18722"/>
                    <a:pt x="5048" y="18722"/>
                  </a:cubicBezTo>
                  <a:cubicBezTo>
                    <a:pt x="5141" y="18722"/>
                    <a:pt x="5231" y="18727"/>
                    <a:pt x="5310" y="18741"/>
                  </a:cubicBezTo>
                  <a:lnTo>
                    <a:pt x="4477" y="0"/>
                  </a:lnTo>
                  <a:close/>
                </a:path>
              </a:pathLst>
            </a:custGeom>
            <a:solidFill>
              <a:srgbClr val="FFAC58">
                <a:alpha val="726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97" name="Google Shape;1497;p57"/>
          <p:cNvSpPr txBox="1"/>
          <p:nvPr/>
        </p:nvSpPr>
        <p:spPr>
          <a:xfrm>
            <a:off x="1263159" y="2443757"/>
            <a:ext cx="15296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2F1932"/>
                </a:solidFill>
                <a:latin typeface="Arial"/>
                <a:ea typeface="Delius"/>
                <a:cs typeface="Delius"/>
                <a:sym typeface="Delius"/>
              </a:rPr>
              <a:t>01</a:t>
            </a:r>
            <a:endParaRPr sz="3733" b="1" kern="0" dirty="0">
              <a:solidFill>
                <a:srgbClr val="2F1932"/>
              </a:solidFill>
              <a:latin typeface="Arial"/>
              <a:ea typeface="Delius"/>
              <a:cs typeface="Delius"/>
              <a:sym typeface="Deliu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0659" y="394151"/>
            <a:ext cx="1461504" cy="6003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0" name="Google Shape;1473;p57"/>
          <p:cNvSpPr txBox="1">
            <a:spLocks/>
          </p:cNvSpPr>
          <p:nvPr/>
        </p:nvSpPr>
        <p:spPr>
          <a:xfrm>
            <a:off x="3021326" y="702997"/>
            <a:ext cx="6920409" cy="14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lius"/>
              <a:buNone/>
              <a:defRPr sz="2800" b="1" i="0" u="none" strike="noStrike" cap="none"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pPr defTabSz="1219170">
              <a:buClr>
                <a:srgbClr val="2F1932"/>
              </a:buClr>
            </a:pPr>
            <a:r>
              <a:rPr lang="vi-VN" sz="4267" kern="0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506" y="3754433"/>
            <a:ext cx="2671281" cy="12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Ôn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lại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kiến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đã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84471" y="3336200"/>
            <a:ext cx="3206687" cy="186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Hoàn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thành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còn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lại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SGK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và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SBT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20154" y="4320072"/>
            <a:ext cx="2950007" cy="70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Chuẩn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bị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sau</a:t>
            </a:r>
            <a:endParaRPr lang="en-US" sz="2667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1475;p57"/>
          <p:cNvSpPr/>
          <p:nvPr/>
        </p:nvSpPr>
        <p:spPr>
          <a:xfrm rot="-657115">
            <a:off x="3034647" y="2832335"/>
            <a:ext cx="2320983" cy="139909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08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2" name="Google Shape;1483;p57"/>
          <p:cNvGrpSpPr/>
          <p:nvPr/>
        </p:nvGrpSpPr>
        <p:grpSpPr>
          <a:xfrm>
            <a:off x="5325673" y="1475224"/>
            <a:ext cx="1679673" cy="1786589"/>
            <a:chOff x="2202650" y="2939175"/>
            <a:chExt cx="1146900" cy="1220125"/>
          </a:xfrm>
        </p:grpSpPr>
        <p:sp>
          <p:nvSpPr>
            <p:cNvPr id="53" name="Google Shape;1484;p57"/>
            <p:cNvSpPr/>
            <p:nvPr/>
          </p:nvSpPr>
          <p:spPr>
            <a:xfrm>
              <a:off x="2221400" y="3024300"/>
              <a:ext cx="1128150" cy="1135000"/>
            </a:xfrm>
            <a:custGeom>
              <a:avLst/>
              <a:gdLst/>
              <a:ahLst/>
              <a:cxnLst/>
              <a:rect l="l" t="t" r="r" b="b"/>
              <a:pathLst>
                <a:path w="45126" h="45400" extrusionOk="0">
                  <a:moveTo>
                    <a:pt x="1572" y="1"/>
                  </a:moveTo>
                  <a:lnTo>
                    <a:pt x="0" y="37506"/>
                  </a:lnTo>
                  <a:lnTo>
                    <a:pt x="6096" y="43816"/>
                  </a:lnTo>
                  <a:lnTo>
                    <a:pt x="43291" y="45399"/>
                  </a:lnTo>
                  <a:lnTo>
                    <a:pt x="45125" y="1835"/>
                  </a:lnTo>
                  <a:lnTo>
                    <a:pt x="1572" y="1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485;p57"/>
            <p:cNvSpPr/>
            <p:nvPr/>
          </p:nvSpPr>
          <p:spPr>
            <a:xfrm>
              <a:off x="2202650" y="3005850"/>
              <a:ext cx="1128125" cy="1134700"/>
            </a:xfrm>
            <a:custGeom>
              <a:avLst/>
              <a:gdLst/>
              <a:ahLst/>
              <a:cxnLst/>
              <a:rect l="l" t="t" r="r" b="b"/>
              <a:pathLst>
                <a:path w="45125" h="45388" extrusionOk="0">
                  <a:moveTo>
                    <a:pt x="1584" y="1"/>
                  </a:moveTo>
                  <a:lnTo>
                    <a:pt x="0" y="37505"/>
                  </a:lnTo>
                  <a:lnTo>
                    <a:pt x="6108" y="43816"/>
                  </a:lnTo>
                  <a:lnTo>
                    <a:pt x="43291" y="45387"/>
                  </a:lnTo>
                  <a:lnTo>
                    <a:pt x="45125" y="1834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58CB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486;p57"/>
            <p:cNvSpPr/>
            <p:nvPr/>
          </p:nvSpPr>
          <p:spPr>
            <a:xfrm>
              <a:off x="2202650" y="3943475"/>
              <a:ext cx="159275" cy="157775"/>
            </a:xfrm>
            <a:custGeom>
              <a:avLst/>
              <a:gdLst/>
              <a:ahLst/>
              <a:cxnLst/>
              <a:rect l="l" t="t" r="r" b="b"/>
              <a:pathLst>
                <a:path w="6371" h="6311" extrusionOk="0">
                  <a:moveTo>
                    <a:pt x="0" y="0"/>
                  </a:moveTo>
                  <a:lnTo>
                    <a:pt x="6108" y="6311"/>
                  </a:lnTo>
                  <a:lnTo>
                    <a:pt x="637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487;p57"/>
            <p:cNvSpPr/>
            <p:nvPr/>
          </p:nvSpPr>
          <p:spPr>
            <a:xfrm>
              <a:off x="2625319" y="2939175"/>
              <a:ext cx="551875" cy="187905"/>
            </a:xfrm>
            <a:custGeom>
              <a:avLst/>
              <a:gdLst/>
              <a:ahLst/>
              <a:cxnLst/>
              <a:rect l="l" t="t" r="r" b="b"/>
              <a:pathLst>
                <a:path w="22075" h="5597" extrusionOk="0">
                  <a:moveTo>
                    <a:pt x="393" y="1"/>
                  </a:moveTo>
                  <a:cubicBezTo>
                    <a:pt x="334" y="334"/>
                    <a:pt x="226" y="691"/>
                    <a:pt x="191" y="870"/>
                  </a:cubicBezTo>
                  <a:cubicBezTo>
                    <a:pt x="48" y="2072"/>
                    <a:pt x="0" y="3275"/>
                    <a:pt x="36" y="4501"/>
                  </a:cubicBezTo>
                  <a:lnTo>
                    <a:pt x="22015" y="5597"/>
                  </a:lnTo>
                  <a:cubicBezTo>
                    <a:pt x="22015" y="4597"/>
                    <a:pt x="22015" y="3585"/>
                    <a:pt x="22027" y="2584"/>
                  </a:cubicBezTo>
                  <a:cubicBezTo>
                    <a:pt x="22074" y="2120"/>
                    <a:pt x="22015" y="1584"/>
                    <a:pt x="22039" y="108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BA9EC5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1493;p57"/>
          <p:cNvGrpSpPr/>
          <p:nvPr/>
        </p:nvGrpSpPr>
        <p:grpSpPr>
          <a:xfrm rot="-161392">
            <a:off x="8998003" y="2222145"/>
            <a:ext cx="1739077" cy="1738509"/>
            <a:chOff x="5448300" y="1526500"/>
            <a:chExt cx="1154925" cy="1154650"/>
          </a:xfrm>
        </p:grpSpPr>
        <p:sp>
          <p:nvSpPr>
            <p:cNvPr id="58" name="Google Shape;1494;p57"/>
            <p:cNvSpPr/>
            <p:nvPr/>
          </p:nvSpPr>
          <p:spPr>
            <a:xfrm>
              <a:off x="5466750" y="1544975"/>
              <a:ext cx="1136475" cy="1136175"/>
            </a:xfrm>
            <a:custGeom>
              <a:avLst/>
              <a:gdLst/>
              <a:ahLst/>
              <a:cxnLst/>
              <a:rect l="l" t="t" r="r" b="b"/>
              <a:pathLst>
                <a:path w="45459" h="45447" extrusionOk="0">
                  <a:moveTo>
                    <a:pt x="4132" y="11370"/>
                  </a:moveTo>
                  <a:cubicBezTo>
                    <a:pt x="4882" y="11370"/>
                    <a:pt x="5501" y="11990"/>
                    <a:pt x="5501" y="12740"/>
                  </a:cubicBezTo>
                  <a:cubicBezTo>
                    <a:pt x="5501" y="13502"/>
                    <a:pt x="4882" y="14109"/>
                    <a:pt x="4132" y="14109"/>
                  </a:cubicBezTo>
                  <a:cubicBezTo>
                    <a:pt x="3370" y="14109"/>
                    <a:pt x="2762" y="13502"/>
                    <a:pt x="2762" y="12740"/>
                  </a:cubicBezTo>
                  <a:cubicBezTo>
                    <a:pt x="2762" y="11990"/>
                    <a:pt x="3370" y="11370"/>
                    <a:pt x="4132" y="11370"/>
                  </a:cubicBezTo>
                  <a:close/>
                  <a:moveTo>
                    <a:pt x="3334" y="29563"/>
                  </a:moveTo>
                  <a:cubicBezTo>
                    <a:pt x="4084" y="29563"/>
                    <a:pt x="4703" y="30170"/>
                    <a:pt x="4703" y="30932"/>
                  </a:cubicBezTo>
                  <a:cubicBezTo>
                    <a:pt x="4703" y="31694"/>
                    <a:pt x="4096" y="32302"/>
                    <a:pt x="3334" y="32302"/>
                  </a:cubicBezTo>
                  <a:cubicBezTo>
                    <a:pt x="2584" y="32302"/>
                    <a:pt x="1965" y="31694"/>
                    <a:pt x="1965" y="30932"/>
                  </a:cubicBezTo>
                  <a:cubicBezTo>
                    <a:pt x="1965" y="30170"/>
                    <a:pt x="2584" y="29563"/>
                    <a:pt x="3334" y="29563"/>
                  </a:cubicBezTo>
                  <a:close/>
                  <a:moveTo>
                    <a:pt x="1893" y="0"/>
                  </a:moveTo>
                  <a:lnTo>
                    <a:pt x="0" y="43565"/>
                  </a:lnTo>
                  <a:lnTo>
                    <a:pt x="43565" y="45446"/>
                  </a:lnTo>
                  <a:lnTo>
                    <a:pt x="45458" y="1893"/>
                  </a:lnTo>
                  <a:lnTo>
                    <a:pt x="1893" y="0"/>
                  </a:lnTo>
                  <a:close/>
                </a:path>
              </a:pathLst>
            </a:custGeom>
            <a:solidFill>
              <a:srgbClr val="918C7F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495;p57"/>
            <p:cNvSpPr/>
            <p:nvPr/>
          </p:nvSpPr>
          <p:spPr>
            <a:xfrm>
              <a:off x="5448300" y="1526500"/>
              <a:ext cx="1136175" cy="1135875"/>
            </a:xfrm>
            <a:custGeom>
              <a:avLst/>
              <a:gdLst/>
              <a:ahLst/>
              <a:cxnLst/>
              <a:rect l="l" t="t" r="r" b="b"/>
              <a:pathLst>
                <a:path w="45447" h="45435" extrusionOk="0">
                  <a:moveTo>
                    <a:pt x="4120" y="11371"/>
                  </a:moveTo>
                  <a:cubicBezTo>
                    <a:pt x="4882" y="11371"/>
                    <a:pt x="5489" y="11978"/>
                    <a:pt x="5489" y="12740"/>
                  </a:cubicBezTo>
                  <a:cubicBezTo>
                    <a:pt x="5489" y="13502"/>
                    <a:pt x="4882" y="14110"/>
                    <a:pt x="4120" y="14110"/>
                  </a:cubicBezTo>
                  <a:cubicBezTo>
                    <a:pt x="3358" y="14110"/>
                    <a:pt x="2750" y="13491"/>
                    <a:pt x="2750" y="12740"/>
                  </a:cubicBezTo>
                  <a:cubicBezTo>
                    <a:pt x="2750" y="11978"/>
                    <a:pt x="3358" y="11371"/>
                    <a:pt x="4120" y="11371"/>
                  </a:cubicBezTo>
                  <a:close/>
                  <a:moveTo>
                    <a:pt x="3334" y="29552"/>
                  </a:moveTo>
                  <a:cubicBezTo>
                    <a:pt x="4072" y="29552"/>
                    <a:pt x="4703" y="30171"/>
                    <a:pt x="4703" y="30921"/>
                  </a:cubicBezTo>
                  <a:cubicBezTo>
                    <a:pt x="4703" y="31683"/>
                    <a:pt x="4096" y="32291"/>
                    <a:pt x="3334" y="32291"/>
                  </a:cubicBezTo>
                  <a:cubicBezTo>
                    <a:pt x="2572" y="32291"/>
                    <a:pt x="1965" y="31683"/>
                    <a:pt x="1965" y="30921"/>
                  </a:cubicBezTo>
                  <a:cubicBezTo>
                    <a:pt x="1965" y="30171"/>
                    <a:pt x="2572" y="29552"/>
                    <a:pt x="3334" y="29552"/>
                  </a:cubicBezTo>
                  <a:close/>
                  <a:moveTo>
                    <a:pt x="1893" y="1"/>
                  </a:moveTo>
                  <a:lnTo>
                    <a:pt x="0" y="43566"/>
                  </a:lnTo>
                  <a:lnTo>
                    <a:pt x="43565" y="45435"/>
                  </a:lnTo>
                  <a:lnTo>
                    <a:pt x="45446" y="1882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496;p57"/>
            <p:cNvSpPr/>
            <p:nvPr/>
          </p:nvSpPr>
          <p:spPr>
            <a:xfrm>
              <a:off x="5448300" y="1526800"/>
              <a:ext cx="185750" cy="1094800"/>
            </a:xfrm>
            <a:custGeom>
              <a:avLst/>
              <a:gdLst/>
              <a:ahLst/>
              <a:cxnLst/>
              <a:rect l="l" t="t" r="r" b="b"/>
              <a:pathLst>
                <a:path w="7430" h="43792" extrusionOk="0">
                  <a:moveTo>
                    <a:pt x="4120" y="11359"/>
                  </a:moveTo>
                  <a:cubicBezTo>
                    <a:pt x="4882" y="11359"/>
                    <a:pt x="5489" y="11966"/>
                    <a:pt x="5489" y="12728"/>
                  </a:cubicBezTo>
                  <a:cubicBezTo>
                    <a:pt x="5489" y="13490"/>
                    <a:pt x="4882" y="14098"/>
                    <a:pt x="4120" y="14098"/>
                  </a:cubicBezTo>
                  <a:cubicBezTo>
                    <a:pt x="3358" y="14098"/>
                    <a:pt x="2750" y="13479"/>
                    <a:pt x="2750" y="12728"/>
                  </a:cubicBezTo>
                  <a:cubicBezTo>
                    <a:pt x="2750" y="11966"/>
                    <a:pt x="3358" y="11359"/>
                    <a:pt x="4120" y="11359"/>
                  </a:cubicBezTo>
                  <a:close/>
                  <a:moveTo>
                    <a:pt x="3334" y="29540"/>
                  </a:moveTo>
                  <a:cubicBezTo>
                    <a:pt x="4072" y="29540"/>
                    <a:pt x="4703" y="30159"/>
                    <a:pt x="4703" y="30909"/>
                  </a:cubicBezTo>
                  <a:cubicBezTo>
                    <a:pt x="4703" y="31671"/>
                    <a:pt x="4096" y="32279"/>
                    <a:pt x="3334" y="32279"/>
                  </a:cubicBezTo>
                  <a:cubicBezTo>
                    <a:pt x="2572" y="32279"/>
                    <a:pt x="1965" y="31671"/>
                    <a:pt x="1965" y="30909"/>
                  </a:cubicBezTo>
                  <a:cubicBezTo>
                    <a:pt x="1965" y="30159"/>
                    <a:pt x="2572" y="29540"/>
                    <a:pt x="3334" y="29540"/>
                  </a:cubicBezTo>
                  <a:close/>
                  <a:moveTo>
                    <a:pt x="1893" y="1"/>
                  </a:moveTo>
                  <a:lnTo>
                    <a:pt x="0" y="43554"/>
                  </a:lnTo>
                  <a:lnTo>
                    <a:pt x="5536" y="43792"/>
                  </a:lnTo>
                  <a:lnTo>
                    <a:pt x="7430" y="239"/>
                  </a:lnTo>
                  <a:lnTo>
                    <a:pt x="1893" y="1"/>
                  </a:lnTo>
                  <a:close/>
                </a:path>
              </a:pathLst>
            </a:custGeom>
            <a:solidFill>
              <a:srgbClr val="AD91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1498;p57"/>
          <p:cNvSpPr txBox="1"/>
          <p:nvPr/>
        </p:nvSpPr>
        <p:spPr>
          <a:xfrm>
            <a:off x="5496758" y="1727380"/>
            <a:ext cx="15296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2F1932"/>
                </a:solidFill>
                <a:latin typeface="Arial"/>
                <a:ea typeface="Delius"/>
                <a:cs typeface="Delius"/>
                <a:sym typeface="Delius"/>
              </a:rPr>
              <a:t>02</a:t>
            </a:r>
            <a:endParaRPr sz="3733" b="1" kern="0" dirty="0">
              <a:solidFill>
                <a:srgbClr val="2F1932"/>
              </a:solidFill>
              <a:latin typeface="Arial"/>
              <a:ea typeface="Delius"/>
              <a:cs typeface="Delius"/>
              <a:sym typeface="Delius"/>
            </a:endParaRPr>
          </a:p>
        </p:txBody>
      </p:sp>
      <p:sp>
        <p:nvSpPr>
          <p:cNvPr id="62" name="Google Shape;1499;p57"/>
          <p:cNvSpPr txBox="1"/>
          <p:nvPr/>
        </p:nvSpPr>
        <p:spPr>
          <a:xfrm>
            <a:off x="9078574" y="2613133"/>
            <a:ext cx="15296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2F1932"/>
                </a:solidFill>
                <a:latin typeface="Arial"/>
                <a:ea typeface="Delius"/>
                <a:cs typeface="Delius"/>
                <a:sym typeface="Delius"/>
              </a:rPr>
              <a:t>03</a:t>
            </a:r>
            <a:endParaRPr sz="3733" b="1" kern="0" dirty="0">
              <a:solidFill>
                <a:srgbClr val="2F1932"/>
              </a:solidFill>
              <a:latin typeface="Arial"/>
              <a:ea typeface="Delius"/>
              <a:cs typeface="Delius"/>
              <a:sym typeface="Deliu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27223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" grpId="0" animBg="1"/>
      <p:bldP spid="1497" grpId="0"/>
      <p:bldP spid="4" grpId="0"/>
      <p:bldP spid="48" grpId="0"/>
      <p:bldP spid="49" grpId="0"/>
      <p:bldP spid="50" grpId="0" animBg="1"/>
      <p:bldP spid="61" grpId="0"/>
      <p:bldP spid="6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8632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5675" y="0"/>
            <a:ext cx="4886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3067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8632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5675" y="0"/>
            <a:ext cx="4886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2233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09522" y="2863276"/>
            <a:ext cx="7406640" cy="914400"/>
          </a:xfrm>
        </p:spPr>
        <p:txBody>
          <a:bodyPr>
            <a:normAutofit/>
          </a:bodyPr>
          <a:lstStyle/>
          <a:p>
            <a:pPr lvl="0"/>
            <a:r>
              <a:rPr 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trọng cảm ơn!</a:t>
            </a:r>
            <a:r>
              <a:rPr lang="en-US" sz="3200" b="1" dirty="0">
                <a:solidFill>
                  <a:srgbClr val="00B050"/>
                </a:solidFill>
              </a:rPr>
              <a:t>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9" y="296744"/>
            <a:ext cx="12179711" cy="484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179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6"/>
          <p:cNvSpPr/>
          <p:nvPr/>
        </p:nvSpPr>
        <p:spPr>
          <a:xfrm>
            <a:off x="779951" y="4104503"/>
            <a:ext cx="2333965" cy="58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667" b="1" dirty="0" err="1"/>
              <a:t>Khác</a:t>
            </a:r>
            <a:r>
              <a:rPr lang="en-US" sz="2667" b="1" dirty="0"/>
              <a:t> </a:t>
            </a:r>
            <a:r>
              <a:rPr lang="en-US" sz="2667" b="1" dirty="0" err="1"/>
              <a:t>mẫu</a:t>
            </a:r>
            <a:r>
              <a:rPr lang="en-US" sz="2667" b="1" dirty="0"/>
              <a:t>:</a:t>
            </a:r>
            <a:endParaRPr sz="2667" b="1" dirty="0"/>
          </a:p>
        </p:txBody>
      </p:sp>
      <p:sp>
        <p:nvSpPr>
          <p:cNvPr id="348" name="Google Shape;348;p36"/>
          <p:cNvSpPr/>
          <p:nvPr/>
        </p:nvSpPr>
        <p:spPr>
          <a:xfrm>
            <a:off x="734583" y="1543769"/>
            <a:ext cx="2333965" cy="58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667" b="1" dirty="0" err="1"/>
              <a:t>Cùng</a:t>
            </a:r>
            <a:r>
              <a:rPr lang="en-US" sz="2667" b="1" dirty="0"/>
              <a:t> </a:t>
            </a:r>
            <a:r>
              <a:rPr lang="en-US" sz="2667" b="1" dirty="0" err="1"/>
              <a:t>mẫu</a:t>
            </a:r>
            <a:r>
              <a:rPr lang="en-US" sz="2667" b="1" dirty="0"/>
              <a:t>:</a:t>
            </a:r>
            <a:endParaRPr sz="2667" b="1" dirty="0"/>
          </a:p>
        </p:txBody>
      </p:sp>
      <p:sp>
        <p:nvSpPr>
          <p:cNvPr id="33" name="Google Shape;348;p36"/>
          <p:cNvSpPr/>
          <p:nvPr/>
        </p:nvSpPr>
        <p:spPr>
          <a:xfrm>
            <a:off x="105319" y="701138"/>
            <a:ext cx="4758667" cy="58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667" b="1" dirty="0" err="1"/>
              <a:t>Quy</a:t>
            </a:r>
            <a:r>
              <a:rPr lang="en-US" sz="2667" b="1" dirty="0"/>
              <a:t> </a:t>
            </a:r>
            <a:r>
              <a:rPr lang="en-US" sz="2667" b="1" dirty="0" err="1"/>
              <a:t>tắc</a:t>
            </a:r>
            <a:r>
              <a:rPr lang="en-US" sz="2667" b="1" dirty="0"/>
              <a:t> </a:t>
            </a:r>
            <a:r>
              <a:rPr lang="en-US" sz="2667" b="1" dirty="0" err="1"/>
              <a:t>cộng</a:t>
            </a:r>
            <a:r>
              <a:rPr lang="en-US" sz="2667" b="1" dirty="0"/>
              <a:t> </a:t>
            </a:r>
            <a:r>
              <a:rPr lang="en-US" sz="2667" b="1" dirty="0" err="1"/>
              <a:t>hai</a:t>
            </a:r>
            <a:r>
              <a:rPr lang="en-US" sz="2667" b="1" dirty="0"/>
              <a:t> </a:t>
            </a:r>
            <a:r>
              <a:rPr lang="en-US" sz="2667" b="1" dirty="0" err="1"/>
              <a:t>phân</a:t>
            </a:r>
            <a:r>
              <a:rPr lang="en-US" sz="2667" b="1" dirty="0"/>
              <a:t> </a:t>
            </a:r>
            <a:r>
              <a:rPr lang="en-US" sz="2667" b="1" dirty="0" err="1"/>
              <a:t>số</a:t>
            </a:r>
            <a:r>
              <a:rPr lang="en-US" sz="2667" b="1" dirty="0"/>
              <a:t>:</a:t>
            </a:r>
            <a:endParaRPr sz="2667" b="1" dirty="0"/>
          </a:p>
        </p:txBody>
      </p:sp>
      <p:sp>
        <p:nvSpPr>
          <p:cNvPr id="4" name="Rectangle 3"/>
          <p:cNvSpPr/>
          <p:nvPr/>
        </p:nvSpPr>
        <p:spPr>
          <a:xfrm>
            <a:off x="734583" y="2146939"/>
            <a:ext cx="54162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Muốn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, ta </a:t>
            </a:r>
            <a:r>
              <a:rPr lang="en-US" sz="2400" dirty="0" err="1"/>
              <a:t>cộng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79951" y="4757867"/>
            <a:ext cx="53708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Muốn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, ta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cộng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.</a:t>
            </a:r>
          </a:p>
        </p:txBody>
      </p:sp>
      <p:sp>
        <p:nvSpPr>
          <p:cNvPr id="36" name="Google Shape;345;p36"/>
          <p:cNvSpPr/>
          <p:nvPr/>
        </p:nvSpPr>
        <p:spPr>
          <a:xfrm>
            <a:off x="6627088" y="4104503"/>
            <a:ext cx="2333965" cy="58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667" b="1" dirty="0" err="1"/>
              <a:t>Khác</a:t>
            </a:r>
            <a:r>
              <a:rPr lang="en-US" sz="2667" b="1" dirty="0"/>
              <a:t> </a:t>
            </a:r>
            <a:r>
              <a:rPr lang="en-US" sz="2667" b="1" dirty="0" err="1"/>
              <a:t>mẫu</a:t>
            </a:r>
            <a:r>
              <a:rPr lang="en-US" sz="2667" b="1" dirty="0"/>
              <a:t>:</a:t>
            </a:r>
            <a:endParaRPr sz="2667" b="1" dirty="0"/>
          </a:p>
        </p:txBody>
      </p:sp>
      <p:sp>
        <p:nvSpPr>
          <p:cNvPr id="37" name="Google Shape;348;p36"/>
          <p:cNvSpPr/>
          <p:nvPr/>
        </p:nvSpPr>
        <p:spPr>
          <a:xfrm>
            <a:off x="6581720" y="1543769"/>
            <a:ext cx="2333965" cy="58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667" b="1" dirty="0" err="1"/>
              <a:t>Cùng</a:t>
            </a:r>
            <a:r>
              <a:rPr lang="en-US" sz="2667" b="1" dirty="0"/>
              <a:t> </a:t>
            </a:r>
            <a:r>
              <a:rPr lang="en-US" sz="2667" b="1" dirty="0" err="1"/>
              <a:t>mẫu</a:t>
            </a:r>
            <a:r>
              <a:rPr lang="en-US" sz="2667" b="1" dirty="0"/>
              <a:t>:</a:t>
            </a:r>
            <a:endParaRPr sz="2667" b="1" dirty="0"/>
          </a:p>
        </p:txBody>
      </p:sp>
      <p:sp>
        <p:nvSpPr>
          <p:cNvPr id="38" name="Google Shape;348;p36"/>
          <p:cNvSpPr/>
          <p:nvPr/>
        </p:nvSpPr>
        <p:spPr>
          <a:xfrm>
            <a:off x="6335913" y="723850"/>
            <a:ext cx="4758667" cy="5892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667" b="1" dirty="0" err="1"/>
              <a:t>Quy</a:t>
            </a:r>
            <a:r>
              <a:rPr lang="en-US" sz="2667" b="1" dirty="0"/>
              <a:t> </a:t>
            </a:r>
            <a:r>
              <a:rPr lang="en-US" sz="2667" b="1" dirty="0" err="1"/>
              <a:t>tắc</a:t>
            </a:r>
            <a:r>
              <a:rPr lang="en-US" sz="2667" b="1" dirty="0"/>
              <a:t> </a:t>
            </a:r>
            <a:r>
              <a:rPr lang="en-US" sz="2667" b="1" dirty="0" err="1"/>
              <a:t>trừ</a:t>
            </a:r>
            <a:r>
              <a:rPr lang="en-US" sz="2667" b="1" dirty="0"/>
              <a:t> </a:t>
            </a:r>
            <a:r>
              <a:rPr lang="en-US" sz="2667" b="1" dirty="0" err="1"/>
              <a:t>hai</a:t>
            </a:r>
            <a:r>
              <a:rPr lang="en-US" sz="2667" b="1" dirty="0"/>
              <a:t> </a:t>
            </a:r>
            <a:r>
              <a:rPr lang="en-US" sz="2667" b="1" dirty="0" err="1"/>
              <a:t>phân</a:t>
            </a:r>
            <a:r>
              <a:rPr lang="en-US" sz="2667" b="1" dirty="0"/>
              <a:t> </a:t>
            </a:r>
            <a:r>
              <a:rPr lang="en-US" sz="2667" b="1" dirty="0" err="1"/>
              <a:t>số</a:t>
            </a:r>
            <a:r>
              <a:rPr lang="en-US" sz="2667" b="1" dirty="0"/>
              <a:t>:</a:t>
            </a:r>
            <a:endParaRPr sz="2667" b="1" dirty="0"/>
          </a:p>
        </p:txBody>
      </p:sp>
      <p:sp>
        <p:nvSpPr>
          <p:cNvPr id="6" name="Rectangle 5"/>
          <p:cNvSpPr/>
          <p:nvPr/>
        </p:nvSpPr>
        <p:spPr>
          <a:xfrm>
            <a:off x="6581721" y="2220879"/>
            <a:ext cx="4950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Muốn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, ta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581721" y="4757867"/>
            <a:ext cx="4950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Muốn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, ta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883616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 animBg="1"/>
      <p:bldP spid="348" grpId="0" animBg="1"/>
      <p:bldP spid="33" grpId="0" animBg="1"/>
      <p:bldP spid="4" grpId="0"/>
      <p:bldP spid="5" grpId="0"/>
      <p:bldP spid="36" grpId="0" animBg="1"/>
      <p:bldP spid="37" grpId="0" animBg="1"/>
      <p:bldP spid="38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/>
          <p:nvPr/>
        </p:nvSpPr>
        <p:spPr>
          <a:xfrm>
            <a:off x="1172650" y="1928568"/>
            <a:ext cx="7195917" cy="3756467"/>
          </a:xfrm>
          <a:prstGeom prst="roundRect">
            <a:avLst>
              <a:gd name="adj" fmla="val 30139"/>
            </a:avLst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1840763" y="2468267"/>
                <a:ext cx="2095928" cy="913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733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763" y="2468267"/>
                <a:ext cx="2095928" cy="913199"/>
              </a:xfrm>
              <a:prstGeom prst="rect">
                <a:avLst/>
              </a:prstGeom>
              <a:blipFill>
                <a:blip r:embed="rId3"/>
                <a:stretch>
                  <a:fillRect l="-5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1840763" y="3959818"/>
                <a:ext cx="2095928" cy="914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667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3733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763" y="3959818"/>
                <a:ext cx="2095928" cy="914033"/>
              </a:xfrm>
              <a:prstGeom prst="rect">
                <a:avLst/>
              </a:prstGeom>
              <a:blipFill>
                <a:blip r:embed="rId4"/>
                <a:stretch>
                  <a:fillRect l="-5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3936692" y="2467444"/>
                <a:ext cx="3583993" cy="904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667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667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3733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692" y="2467444"/>
                <a:ext cx="3583993" cy="904991"/>
              </a:xfrm>
              <a:prstGeom prst="rect">
                <a:avLst/>
              </a:prstGeom>
              <a:blipFill>
                <a:blip r:embed="rId5"/>
                <a:stretch>
                  <a:fillRect l="-3231"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3918262" y="3974694"/>
                <a:ext cx="3155935" cy="913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667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667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−23</m:t>
                        </m:r>
                      </m:num>
                      <m:den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667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262" y="3974694"/>
                <a:ext cx="3155935" cy="913199"/>
              </a:xfrm>
              <a:prstGeom prst="rect">
                <a:avLst/>
              </a:prstGeom>
              <a:blipFill>
                <a:blip r:embed="rId6"/>
                <a:stretch>
                  <a:fillRect l="-3675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97937" y="1174111"/>
            <a:ext cx="416445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chemeClr val="bg2">
                    <a:lumMod val="50000"/>
                  </a:schemeClr>
                </a:solidFill>
              </a:rPr>
              <a:t>Thực</a:t>
            </a:r>
            <a:r>
              <a:rPr lang="en-US" sz="2667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667" b="1" dirty="0" err="1">
                <a:solidFill>
                  <a:schemeClr val="bg2">
                    <a:lumMod val="50000"/>
                  </a:schemeClr>
                </a:solidFill>
              </a:rPr>
              <a:t>hiện</a:t>
            </a:r>
            <a:r>
              <a:rPr lang="en-US" sz="2667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667" b="1" dirty="0" err="1">
                <a:solidFill>
                  <a:schemeClr val="bg2">
                    <a:lumMod val="50000"/>
                  </a:schemeClr>
                </a:solidFill>
              </a:rPr>
              <a:t>phép</a:t>
            </a:r>
            <a:r>
              <a:rPr lang="en-US" sz="2667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667" b="1" dirty="0" err="1">
                <a:solidFill>
                  <a:schemeClr val="bg2">
                    <a:lumMod val="50000"/>
                  </a:schemeClr>
                </a:solidFill>
              </a:rPr>
              <a:t>tính</a:t>
            </a:r>
            <a:r>
              <a:rPr lang="en-US" sz="2667" b="1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62447404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 animBg="1"/>
      <p:bldP spid="16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48" y="5019481"/>
            <a:ext cx="5924800" cy="7092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1148" y="2172564"/>
            <a:ext cx="5924800" cy="2320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47762" y="1357372"/>
            <a:ext cx="996592" cy="69070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HĐ2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8192" y="1116632"/>
            <a:ext cx="6195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hỗn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thập</a:t>
            </a:r>
            <a:r>
              <a:rPr lang="en-US" sz="2000" dirty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dưới</a:t>
            </a:r>
            <a:r>
              <a:rPr lang="en-US" sz="2000" dirty="0" smtClean="0"/>
              <a:t> </a:t>
            </a:r>
            <a:r>
              <a:rPr lang="en-US" sz="2000" dirty="0" err="1" smtClean="0"/>
              <a:t>dạng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: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2047762" y="2399844"/>
                <a:ext cx="1859623" cy="707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0,25 + 1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762" y="2399844"/>
                <a:ext cx="1859623" cy="707758"/>
              </a:xfrm>
              <a:prstGeom prst="rect">
                <a:avLst/>
              </a:prstGeom>
              <a:blipFill>
                <a:blip r:embed="rId2"/>
                <a:stretch>
                  <a:fillRect l="-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2047762" y="3507015"/>
                <a:ext cx="185962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-1,4 -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762" y="3507015"/>
                <a:ext cx="1859623" cy="704295"/>
              </a:xfrm>
              <a:prstGeom prst="rect">
                <a:avLst/>
              </a:prstGeom>
              <a:blipFill>
                <a:blip r:embed="rId3"/>
                <a:stretch>
                  <a:fillRect l="-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3804642" y="2399844"/>
                <a:ext cx="3729519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642" y="2399844"/>
                <a:ext cx="3729519" cy="709938"/>
              </a:xfrm>
              <a:prstGeom prst="rect">
                <a:avLst/>
              </a:prstGeom>
              <a:blipFill>
                <a:blip r:embed="rId4"/>
                <a:stretch>
                  <a:fillRect l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3804642" y="3507015"/>
                <a:ext cx="4274049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-</a:t>
                </a:r>
                <a:r>
                  <a:rPr lang="en-US" sz="2800" dirty="0" smtClean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/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= -2</a:t>
                </a:r>
                <a:endParaRPr lang="en-US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642" y="3507015"/>
                <a:ext cx="4274049" cy="704295"/>
              </a:xfrm>
              <a:prstGeom prst="rect">
                <a:avLst/>
              </a:prstGeom>
              <a:blipFill>
                <a:blip r:embed="rId5"/>
                <a:stretch>
                  <a:fillRect l="-1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74489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3174" cy="5457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02" y="5001856"/>
            <a:ext cx="5230765" cy="15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604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1" y="48544"/>
            <a:ext cx="9280423" cy="4415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502" y="1528634"/>
            <a:ext cx="4254381" cy="33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584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7723</TotalTime>
  <Words>458</Words>
  <Application>Microsoft Office PowerPoint</Application>
  <PresentationFormat>Custom</PresentationFormat>
  <Paragraphs>111</Paragraphs>
  <Slides>34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Luyện tập 2: Bỏ dấu ngoặc rồi tính các tổng sau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 Trân trọng cảm ơn!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MinhTue</cp:lastModifiedBy>
  <cp:revision>245</cp:revision>
  <dcterms:created xsi:type="dcterms:W3CDTF">2021-01-29T05:16:25Z</dcterms:created>
  <dcterms:modified xsi:type="dcterms:W3CDTF">2025-01-19T22:15:03Z</dcterms:modified>
</cp:coreProperties>
</file>