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43" r:id="rId2"/>
    <p:sldId id="301" r:id="rId3"/>
    <p:sldId id="333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35" r:id="rId23"/>
    <p:sldId id="336" r:id="rId24"/>
    <p:sldId id="338" r:id="rId25"/>
    <p:sldId id="322" r:id="rId26"/>
    <p:sldId id="339" r:id="rId27"/>
    <p:sldId id="323" r:id="rId28"/>
    <p:sldId id="324" r:id="rId29"/>
    <p:sldId id="340" r:id="rId30"/>
    <p:sldId id="325" r:id="rId31"/>
    <p:sldId id="326" r:id="rId32"/>
    <p:sldId id="327" r:id="rId33"/>
    <p:sldId id="341" r:id="rId34"/>
    <p:sldId id="329" r:id="rId35"/>
    <p:sldId id="330" r:id="rId36"/>
    <p:sldId id="342" r:id="rId37"/>
    <p:sldId id="331" r:id="rId38"/>
    <p:sldId id="33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506886" y="0"/>
            <a:ext cx="15150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r>
              <a:rPr lang="en-US" baseline="0"/>
              <a:t> Unit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Review </a:t>
            </a:r>
            <a:r>
              <a:rPr lang="en-US"/>
              <a:t>Unit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1506"/>
            <a:ext cx="120758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5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69" y="842175"/>
            <a:ext cx="10121462" cy="43367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33752" y="152137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65124" y="1545021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61993" y="1545021"/>
            <a:ext cx="746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670035"/>
            <a:ext cx="10074166" cy="42521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515710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33752" y="152137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45317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066690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2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7" y="840088"/>
            <a:ext cx="10247586" cy="397169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220992" y="1426753"/>
            <a:ext cx="806669" cy="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92517" y="1426753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90" y="784593"/>
            <a:ext cx="9568037" cy="378740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349062" y="1269098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63862" y="1269098"/>
            <a:ext cx="134795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24" y="966862"/>
            <a:ext cx="8649145" cy="35053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443655" y="1458284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96558" y="1458284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94282" y="1458284"/>
            <a:ext cx="465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13585" y="1458284"/>
            <a:ext cx="465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0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" y="1190297"/>
            <a:ext cx="10633842" cy="52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9748" y="415511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choose the correct answer.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81043" y="415511"/>
            <a:ext cx="23951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000" b="1" i="1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  <a:endParaRPr lang="en-US" sz="3000"/>
          </a:p>
        </p:txBody>
      </p:sp>
      <p:sp>
        <p:nvSpPr>
          <p:cNvPr id="6" name="TextBox 5"/>
          <p:cNvSpPr txBox="1"/>
          <p:nvPr/>
        </p:nvSpPr>
        <p:spPr>
          <a:xfrm>
            <a:off x="0" y="4155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2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228" y="5631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920" y="543836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listen again and check.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0887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028" y="2963917"/>
            <a:ext cx="5849006" cy="30269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233" y="448554"/>
            <a:ext cx="302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  <a:endParaRPr lang="en-US" sz="320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729249" y="3355131"/>
            <a:ext cx="64638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23737" y="3355132"/>
            <a:ext cx="338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75531" y="3355132"/>
            <a:ext cx="8014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78828" y="1193116"/>
            <a:ext cx="601717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/>
              <a:t>Mark: Let's go to the festival tomorrow night, Sally.</a:t>
            </a:r>
            <a:br>
              <a:rPr lang="en-US" sz="2400" i="1"/>
            </a:br>
            <a:r>
              <a:rPr lang="en-US" sz="2400" i="1"/>
              <a:t>Sally: Hmm. OK. Are there any pop singers playing?</a:t>
            </a:r>
            <a:br>
              <a:rPr lang="en-US" sz="2400" i="1"/>
            </a:br>
            <a:r>
              <a:rPr lang="en-US" sz="2400" i="1"/>
              <a:t>Mark: Yes, there's Tom Love.</a:t>
            </a:r>
            <a:br>
              <a:rPr lang="en-US" sz="2400" i="1"/>
            </a:br>
            <a:r>
              <a:rPr lang="en-US" sz="2400" i="1"/>
              <a:t>Sally: Great. What kind of music do you like listening to?</a:t>
            </a:r>
            <a:br>
              <a:rPr lang="en-US" sz="2400" i="1"/>
            </a:br>
            <a:r>
              <a:rPr lang="en-US" sz="2400" i="1"/>
              <a:t>Mark: I used to really like rock music, but now I prefer blues.</a:t>
            </a:r>
            <a:r>
              <a:rPr lang="en-US" sz="2400"/>
              <a:t> 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4007" y="3767959"/>
            <a:ext cx="5896303" cy="84147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139" y="2199263"/>
            <a:ext cx="5817477" cy="316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877" y="4718475"/>
            <a:ext cx="421190" cy="495325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4" name="Straight Connector 3"/>
          <p:cNvCxnSpPr/>
          <p:nvPr/>
        </p:nvCxnSpPr>
        <p:spPr>
          <a:xfrm>
            <a:off x="6826469" y="2719552"/>
            <a:ext cx="370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48171" y="2719552"/>
            <a:ext cx="517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4" y="348064"/>
            <a:ext cx="5901557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Amanda: I don't really like rock.</a:t>
            </a:r>
            <a:br>
              <a:rPr lang="en-US" sz="2800" i="1"/>
            </a:br>
            <a:r>
              <a:rPr lang="en-US" sz="2800" i="1"/>
              <a:t>Kyle: Do you like hip hop?</a:t>
            </a:r>
            <a:br>
              <a:rPr lang="en-US" sz="2800" i="1"/>
            </a:br>
            <a:r>
              <a:rPr lang="en-US" sz="2800" i="1"/>
              <a:t>Amanda: Not really.</a:t>
            </a:r>
            <a:br>
              <a:rPr lang="en-US" sz="2800" i="1"/>
            </a:br>
            <a:r>
              <a:rPr lang="en-US" sz="2800" i="1"/>
              <a:t>Kyle: How about RnB?</a:t>
            </a:r>
            <a:br>
              <a:rPr lang="en-US" sz="2800" i="1"/>
            </a:br>
            <a:r>
              <a:rPr lang="en-US" sz="2800" i="1"/>
              <a:t>Amanda: It's OK, but I prefer reggae.</a:t>
            </a:r>
            <a:r>
              <a:rPr lang="en-US" sz="280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5105" y="2073166"/>
            <a:ext cx="5420710" cy="5216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457" y="3153103"/>
            <a:ext cx="6256283" cy="3061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964" y="5565001"/>
            <a:ext cx="382043" cy="43249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9233487" y="3633952"/>
            <a:ext cx="493837" cy="7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344092" y="3633952"/>
            <a:ext cx="549481" cy="7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137217" y="3641807"/>
            <a:ext cx="591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5" y="355947"/>
            <a:ext cx="563354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/>
              <a:t>Zack: I don't really like The Crazy K's, Jessie.</a:t>
            </a:r>
            <a:br>
              <a:rPr lang="en-US" sz="3000" i="1" dirty="0"/>
            </a:br>
            <a:r>
              <a:rPr lang="en-US" sz="3000" i="1" dirty="0"/>
              <a:t>Jessie: I want to see </a:t>
            </a:r>
            <a:r>
              <a:rPr lang="en-US" sz="3000" i="1" dirty="0" err="1"/>
              <a:t>Shutterpop</a:t>
            </a:r>
            <a:r>
              <a:rPr lang="en-US" sz="3000" i="1" dirty="0"/>
              <a:t>.</a:t>
            </a:r>
            <a:br>
              <a:rPr lang="en-US" sz="3000" i="1" dirty="0"/>
            </a:br>
            <a:r>
              <a:rPr lang="en-US" sz="3000" i="1" dirty="0"/>
              <a:t>Zack: Can we see someone else? What about Plain View?</a:t>
            </a:r>
            <a:br>
              <a:rPr lang="en-US" sz="3000" i="1" dirty="0"/>
            </a:br>
            <a:r>
              <a:rPr lang="en-US" sz="3000" i="1" dirty="0"/>
              <a:t>Jessie: The rock band? OK.</a:t>
            </a:r>
            <a:r>
              <a:rPr lang="en-US" sz="3000" dirty="0"/>
              <a:t> </a:t>
            </a:r>
            <a:endParaRPr lang="en-US" sz="30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106" y="2727434"/>
            <a:ext cx="4127936" cy="4256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255" y="2955964"/>
            <a:ext cx="7698828" cy="3105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0108" y="5408815"/>
            <a:ext cx="452359" cy="43560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876586" y="3428974"/>
            <a:ext cx="501892" cy="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82180" y="3428965"/>
            <a:ext cx="568895" cy="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89683" y="7714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5" y="474188"/>
            <a:ext cx="599089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+mj-lt"/>
              </a:rPr>
              <a:t>Rachel: What time does the festival start?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It starts at seven o'clock.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Rachel: What time's Modern Soul's show?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7:30 p.m.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Rachel: OK, what time should we leave?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About 6:30.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0080" y="1253359"/>
            <a:ext cx="5293258" cy="74097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2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Pages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88 &amp; 89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28203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67" r="1820" b="4968"/>
          <a:stretch/>
        </p:blipFill>
        <p:spPr>
          <a:xfrm>
            <a:off x="5864772" y="2561843"/>
            <a:ext cx="5860831" cy="3468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7525" y="5427133"/>
            <a:ext cx="429856" cy="41393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424449" y="2987520"/>
            <a:ext cx="4256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004716" y="3034818"/>
            <a:ext cx="903912" cy="11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4159" y="340178"/>
            <a:ext cx="6061841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Kurt: The </a:t>
            </a:r>
            <a:r>
              <a:rPr lang="en-US" sz="2800" i="1" dirty="0" err="1"/>
              <a:t>Morente</a:t>
            </a:r>
            <a:r>
              <a:rPr lang="en-US" sz="2800" i="1" dirty="0"/>
              <a:t> Trio was great.</a:t>
            </a:r>
            <a:br>
              <a:rPr lang="en-US" sz="2800" i="1" dirty="0"/>
            </a:br>
            <a:r>
              <a:rPr lang="en-US" sz="2800" i="1" dirty="0"/>
              <a:t>Amy: Yeah. They were cool.</a:t>
            </a:r>
            <a:br>
              <a:rPr lang="en-US" sz="2800" i="1" dirty="0"/>
            </a:br>
            <a:r>
              <a:rPr lang="en-US" sz="2800" i="1" dirty="0"/>
              <a:t>Kurt: I like the guitarist.</a:t>
            </a:r>
            <a:br>
              <a:rPr lang="en-US" sz="2800" i="1" dirty="0"/>
            </a:br>
            <a:r>
              <a:rPr lang="en-US" sz="2800" i="1" dirty="0"/>
              <a:t>Amy: I like the drummer.</a:t>
            </a:r>
            <a:br>
              <a:rPr lang="en-US" sz="2800" i="1" dirty="0"/>
            </a:br>
            <a:r>
              <a:rPr lang="en-US" sz="2800" i="1" dirty="0"/>
              <a:t>Kurt: Yeah, and the singer was amazing.</a:t>
            </a:r>
            <a:r>
              <a:rPr lang="en-US" sz="2800" dirty="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6927" y="2112579"/>
            <a:ext cx="5747845" cy="4492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21" y="3429000"/>
            <a:ext cx="6114393" cy="289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238" y="5695938"/>
            <a:ext cx="389686" cy="37525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72855" y="3862552"/>
            <a:ext cx="536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48097" y="3870435"/>
            <a:ext cx="417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579068" y="3854669"/>
            <a:ext cx="3061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95097" y="30315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944" y="313861"/>
            <a:ext cx="650721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MyriadPro-It"/>
              </a:rPr>
              <a:t>Frank: What did you think of Marcus And Sons, Linda?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Linda: They were good! The singer was great!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Frank: Yeah, and the guitarist was amazing.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Linda: I didn't really like him.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Frank: Oh really?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Linda: Yeah, he was a bit boring. But the drummer was good.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062" y="1458311"/>
            <a:ext cx="6032938" cy="7409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2-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8700" y="448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2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0D1BCDC-F27F-4EBC-EB42-2C229D8F5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76" y="383848"/>
            <a:ext cx="8944224" cy="612327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409335" y="383848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29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183" y="952209"/>
            <a:ext cx="12013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MY FAVORITE KIND OF MUSIC</a:t>
            </a:r>
            <a:br>
              <a:rPr lang="en-US" sz="2400" b="1"/>
            </a:br>
            <a:r>
              <a:rPr lang="en-US" sz="2400"/>
              <a:t>I like listening to all kinds of music, but hip hop is (0) ___________ favorite. Hip hop started </a:t>
            </a:r>
          </a:p>
          <a:p>
            <a:r>
              <a:rPr lang="en-US" sz="2400"/>
              <a:t>(1) ___________ the 1970s, in the USA. It is now popular all over the world. My favorite hip hop singer is G Star. He (2) ___________ great! He is very popular and sells records all over the world. I usually listen to his songs at break time at school. I also (3) ___________ dancing to hip hop with my friends in the park. We (4) ___________ it at least twice a week. Sometimes we put on a show on the weekends. Our parents say that we are really good. We are going to G Star's show (5) ___________ Saturday evening. I think it is going to be fantastic. I can't wait!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170" y="3887788"/>
            <a:ext cx="11014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Example: </a:t>
            </a:r>
            <a:r>
              <a:rPr lang="en-US" sz="2400"/>
              <a:t/>
            </a:r>
            <a:br>
              <a:rPr lang="en-US" sz="2400"/>
            </a:br>
            <a:r>
              <a:rPr lang="en-US" sz="2400" b="1"/>
              <a:t>0. A. </a:t>
            </a:r>
            <a:r>
              <a:rPr lang="en-US" sz="2400"/>
              <a:t>I   			</a:t>
            </a:r>
            <a:r>
              <a:rPr lang="en-US" sz="2400" b="1"/>
              <a:t>B. </a:t>
            </a:r>
            <a:r>
              <a:rPr lang="en-US" sz="2400"/>
              <a:t>mine   </a:t>
            </a:r>
            <a:r>
              <a:rPr lang="en-US" sz="2400" b="1"/>
              <a:t> 			 C. </a:t>
            </a:r>
            <a:r>
              <a:rPr lang="en-US" sz="2400"/>
              <a:t>my</a:t>
            </a:r>
          </a:p>
          <a:p>
            <a:r>
              <a:rPr lang="en-US" sz="2400" b="1"/>
              <a:t>1. A. </a:t>
            </a:r>
            <a:r>
              <a:rPr lang="en-US" sz="2400"/>
              <a:t>in				</a:t>
            </a:r>
            <a:r>
              <a:rPr lang="en-US" sz="2400" b="1"/>
              <a:t>B.</a:t>
            </a:r>
            <a:r>
              <a:rPr lang="en-US" sz="2400"/>
              <a:t> on				 </a:t>
            </a:r>
            <a:r>
              <a:rPr lang="en-US" sz="2400" b="1"/>
              <a:t>C. </a:t>
            </a:r>
            <a:r>
              <a:rPr lang="en-US" sz="2400"/>
              <a:t>at</a:t>
            </a:r>
            <a:br>
              <a:rPr lang="en-US" sz="2400"/>
            </a:br>
            <a:r>
              <a:rPr lang="en-US" sz="2400" b="1"/>
              <a:t>2. A.</a:t>
            </a:r>
            <a:r>
              <a:rPr lang="en-US" sz="2400"/>
              <a:t> am 		 	</a:t>
            </a:r>
            <a:r>
              <a:rPr lang="en-US" sz="2400" b="1"/>
              <a:t>B.</a:t>
            </a:r>
            <a:r>
              <a:rPr lang="en-US" sz="2400"/>
              <a:t> is 			 	 </a:t>
            </a:r>
            <a:r>
              <a:rPr lang="en-US" sz="2400" b="1"/>
              <a:t>C.</a:t>
            </a:r>
            <a:r>
              <a:rPr lang="en-US" sz="2400"/>
              <a:t> are</a:t>
            </a:r>
            <a:br>
              <a:rPr lang="en-US" sz="2400"/>
            </a:br>
            <a:r>
              <a:rPr lang="en-US" sz="2400" b="1"/>
              <a:t>3. A.</a:t>
            </a:r>
            <a:r>
              <a:rPr lang="en-US" sz="2400"/>
              <a:t> enjoy 		 	</a:t>
            </a:r>
            <a:r>
              <a:rPr lang="en-US" sz="2400" b="1"/>
              <a:t>B. </a:t>
            </a:r>
            <a:r>
              <a:rPr lang="en-US" sz="2400"/>
              <a:t>enjoys 			 </a:t>
            </a:r>
            <a:r>
              <a:rPr lang="en-US" sz="2400" b="1"/>
              <a:t>C.</a:t>
            </a:r>
            <a:r>
              <a:rPr lang="en-US" sz="2400"/>
              <a:t> enjoying</a:t>
            </a:r>
            <a:br>
              <a:rPr lang="en-US" sz="2400"/>
            </a:br>
            <a:r>
              <a:rPr lang="en-US" sz="2400" b="1"/>
              <a:t>4. A. </a:t>
            </a:r>
            <a:r>
              <a:rPr lang="en-US" sz="2400"/>
              <a:t>do		 	</a:t>
            </a:r>
            <a:r>
              <a:rPr lang="en-US" sz="2400" b="1"/>
              <a:t>B.</a:t>
            </a:r>
            <a:r>
              <a:rPr lang="en-US" sz="2400"/>
              <a:t> doing 			 </a:t>
            </a:r>
            <a:r>
              <a:rPr lang="en-US" sz="2400" b="1"/>
              <a:t>C.</a:t>
            </a:r>
            <a:r>
              <a:rPr lang="en-US" sz="2400"/>
              <a:t> are</a:t>
            </a:r>
            <a:br>
              <a:rPr lang="en-US" sz="2400"/>
            </a:br>
            <a:r>
              <a:rPr lang="en-US" sz="2400" b="1"/>
              <a:t>5. A</a:t>
            </a:r>
            <a:r>
              <a:rPr lang="en-US" sz="2400"/>
              <a:t>. at 		 	</a:t>
            </a:r>
            <a:r>
              <a:rPr lang="en-US" sz="2400" b="1"/>
              <a:t>B.</a:t>
            </a:r>
            <a:r>
              <a:rPr lang="en-US" sz="2400"/>
              <a:t> in 			 	 </a:t>
            </a:r>
            <a:r>
              <a:rPr lang="en-US" sz="2400" b="1"/>
              <a:t>C.</a:t>
            </a:r>
            <a:r>
              <a:rPr lang="en-US" sz="2400"/>
              <a:t> 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6830" y="330717"/>
            <a:ext cx="1192924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Read the paragraph. Choose the best word (A, B, or C) for each space. 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45517" y="4246876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03737" y="4693218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88220" y="5026919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3737" y="5426312"/>
            <a:ext cx="1119353" cy="313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03737" y="5786633"/>
            <a:ext cx="798787" cy="352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92962" y="6139079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607977" y="1698076"/>
            <a:ext cx="882869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1971" y="2100352"/>
            <a:ext cx="1129865" cy="50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0368459" y="2826911"/>
            <a:ext cx="882869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378267" y="2810998"/>
            <a:ext cx="273267" cy="235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393326" y="3193767"/>
            <a:ext cx="399391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46484" y="3928813"/>
            <a:ext cx="1891862" cy="73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212430" y="2445585"/>
            <a:ext cx="399391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1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38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1" y="555734"/>
            <a:ext cx="10867697" cy="5822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2249" y="3005958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2249" y="5521623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20247" y="5600699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6443" y="5521623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247" y="3005958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75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49706"/>
            <a:ext cx="9144000" cy="59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1619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5" y="830321"/>
            <a:ext cx="11503570" cy="507649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460939" y="3132083"/>
            <a:ext cx="451944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98814" y="2532064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 - hate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95906" y="3126828"/>
            <a:ext cx="451944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527932" y="3769688"/>
            <a:ext cx="584037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51029" y="3174205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don’t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8709" y="4346843"/>
            <a:ext cx="466354" cy="9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71593" y="4346843"/>
            <a:ext cx="484732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62855" y="3815884"/>
            <a:ext cx="341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doesn’t - thinks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345055" y="4984955"/>
            <a:ext cx="153382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51030" y="4444531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51031" y="5029320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052975" y="5586689"/>
            <a:ext cx="21827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2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" y="593227"/>
            <a:ext cx="11708381" cy="4406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9898" y="1364929"/>
            <a:ext cx="5632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There's a music festival in our town in January.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6009" y="2084075"/>
            <a:ext cx="534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G Star's show is at 1 p.m. on January 20</a:t>
            </a:r>
            <a:r>
              <a:rPr lang="en-US" sz="2200" baseline="30000" dirty="0">
                <a:solidFill>
                  <a:srgbClr val="FF0000"/>
                </a:solidFill>
              </a:rPr>
              <a:t>th</a:t>
            </a:r>
            <a:r>
              <a:rPr lang="en-US" sz="2200" dirty="0">
                <a:solidFill>
                  <a:srgbClr val="FF0000"/>
                </a:solidFill>
              </a:rPr>
              <a:t>.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6605" y="2738631"/>
            <a:ext cx="4889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Would you like to go to my birthday party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on Friday evening?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0903" y="3449533"/>
            <a:ext cx="4584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My friend's birthday is in March. </a:t>
            </a:r>
            <a:br>
              <a:rPr lang="en-US" sz="2200" dirty="0">
                <a:solidFill>
                  <a:srgbClr val="FF0000"/>
                </a:solidFill>
              </a:rPr>
            </a:b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6605" y="4084589"/>
            <a:ext cx="534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My parents enjoy listening to country music</a:t>
            </a:r>
          </a:p>
          <a:p>
            <a:r>
              <a:rPr lang="en-US" sz="2200" dirty="0">
                <a:solidFill>
                  <a:srgbClr val="FF0000"/>
                </a:solidFill>
              </a:rPr>
              <a:t>in their free time. </a:t>
            </a:r>
          </a:p>
        </p:txBody>
      </p:sp>
    </p:spTree>
    <p:extLst>
      <p:ext uri="{BB962C8B-B14F-4D97-AF65-F5344CB8AC3E}">
        <p14:creationId xmlns:p14="http://schemas.microsoft.com/office/powerpoint/2010/main" val="22110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997" y="661958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97" y="1506829"/>
            <a:ext cx="1920785" cy="57003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500577" y="514534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" y="2143287"/>
            <a:ext cx="2890020" cy="5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" y="2732787"/>
            <a:ext cx="2891243" cy="58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4" y="3221253"/>
            <a:ext cx="2890020" cy="58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1" y="3864388"/>
            <a:ext cx="2627071" cy="535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" y="4426426"/>
            <a:ext cx="2890020" cy="58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154" y="490818"/>
            <a:ext cx="4201181" cy="5876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908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98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81" y="590281"/>
            <a:ext cx="10934567" cy="296468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37392" y="2993976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433279" y="2358875"/>
            <a:ext cx="429371" cy="466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1" y="342238"/>
            <a:ext cx="11870487" cy="38938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69933" y="2167689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2816" y="2921226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290724" y="3696613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14605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DBB19B-3EF2-68E2-DD19-EB5E9DB6F4B3}"/>
              </a:ext>
            </a:extLst>
          </p:cNvPr>
          <p:cNvSpPr txBox="1"/>
          <p:nvPr/>
        </p:nvSpPr>
        <p:spPr>
          <a:xfrm>
            <a:off x="808293" y="2601922"/>
            <a:ext cx="10795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 with a partner. Discuss about the type of music you and your partner like. List the reason(s).</a:t>
            </a: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2DA09B0-E8D8-5199-5AE9-0453F7DCF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06" y="409257"/>
            <a:ext cx="2317383" cy="168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908C0E-A0ED-1E45-CE72-FA0D80A2121F}"/>
              </a:ext>
            </a:extLst>
          </p:cNvPr>
          <p:cNvSpPr/>
          <p:nvPr/>
        </p:nvSpPr>
        <p:spPr>
          <a:xfrm>
            <a:off x="346841" y="542521"/>
            <a:ext cx="339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71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97177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317" y="1772863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&amp; 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listening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music that you like. </a:t>
            </a:r>
          </a:p>
        </p:txBody>
      </p:sp>
    </p:spTree>
    <p:extLst>
      <p:ext uri="{BB962C8B-B14F-4D97-AF65-F5344CB8AC3E}">
        <p14:creationId xmlns:p14="http://schemas.microsoft.com/office/powerpoint/2010/main" val="17106054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0317" y="1558255"/>
            <a:ext cx="1068956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Vocabulary:</a:t>
            </a:r>
            <a:r>
              <a:rPr lang="en-US" sz="3600" i="1" dirty="0">
                <a:solidFill>
                  <a:srgbClr val="0070C0"/>
                </a:solidFill>
              </a:rPr>
              <a:t> about movies and arts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Grammar: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The Present Simple for facts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Preposition of time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Possessive adjectives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Pronunciation: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Different sounds /s/, /z/ of "s" at the end of verbs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Intonation for statements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0798585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582" y="40599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486" y="1373695"/>
            <a:ext cx="1115845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64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vocabularies and grammar points in Unit 3.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presenting about the music and movie you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exercises and grammar/ writing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14 – 19)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31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2349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500" i="1" dirty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i="1" dirty="0">
                <a:solidFill>
                  <a:srgbClr val="0070C0"/>
                </a:solidFill>
              </a:rPr>
              <a:t>- talk about music that you like.</a:t>
            </a:r>
            <a:br>
              <a:rPr lang="en-US" sz="3500" i="1" dirty="0">
                <a:solidFill>
                  <a:srgbClr val="0070C0"/>
                </a:solidFill>
              </a:rPr>
            </a:br>
            <a:r>
              <a:rPr lang="en-US" sz="3500" i="1" dirty="0">
                <a:solidFill>
                  <a:srgbClr val="0070C0"/>
                </a:solidFill>
              </a:rPr>
              <a:t>- practice listening, reading and speaking.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9340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21376037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41" b="19645"/>
          <a:stretch/>
        </p:blipFill>
        <p:spPr>
          <a:xfrm>
            <a:off x="243159" y="1129053"/>
            <a:ext cx="3414444" cy="1992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27" t="6594"/>
          <a:stretch/>
        </p:blipFill>
        <p:spPr>
          <a:xfrm>
            <a:off x="4696151" y="3834962"/>
            <a:ext cx="3393527" cy="1993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8" t="4873" r="3683"/>
          <a:stretch/>
        </p:blipFill>
        <p:spPr>
          <a:xfrm>
            <a:off x="8592208" y="3865262"/>
            <a:ext cx="3239813" cy="19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089" t="5976" r="2887"/>
          <a:stretch/>
        </p:blipFill>
        <p:spPr>
          <a:xfrm>
            <a:off x="315308" y="3807373"/>
            <a:ext cx="3342295" cy="204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3321" t="6573" r="11299"/>
          <a:stretch/>
        </p:blipFill>
        <p:spPr>
          <a:xfrm>
            <a:off x="4771035" y="1129053"/>
            <a:ext cx="3318643" cy="2016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2010" t="5853" r="3240"/>
          <a:stretch/>
        </p:blipFill>
        <p:spPr>
          <a:xfrm>
            <a:off x="8734095" y="1117227"/>
            <a:ext cx="3097926" cy="20161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0880" y="418226"/>
            <a:ext cx="6750776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type of music for each picture.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14" y="317129"/>
            <a:ext cx="1915831" cy="8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2584" y="419972"/>
            <a:ext cx="243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3058" y="2459639"/>
            <a:ext cx="979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pop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8738" y="2536795"/>
            <a:ext cx="979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RnB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9399" y="1129053"/>
            <a:ext cx="14926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4981" y="3865262"/>
            <a:ext cx="14926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reggae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47131" y="3933492"/>
            <a:ext cx="12165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blues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84627" y="3865262"/>
            <a:ext cx="9236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rock</a:t>
            </a:r>
          </a:p>
        </p:txBody>
      </p:sp>
    </p:spTree>
    <p:extLst>
      <p:ext uri="{BB962C8B-B14F-4D97-AF65-F5344CB8AC3E}">
        <p14:creationId xmlns:p14="http://schemas.microsoft.com/office/powerpoint/2010/main" val="31157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6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37" y="379379"/>
            <a:ext cx="167315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3037" y="402388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instruction quickly. What are we going to do? 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2" y="2357614"/>
            <a:ext cx="11871182" cy="1347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0593" y="1616889"/>
            <a:ext cx="674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Listen and choose the correct answers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9373" y="540887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Underline the key words</a:t>
            </a:r>
            <a:r>
              <a:rPr lang="vi-VN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questions</a:t>
            </a:r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476" y="575367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3" y="1718438"/>
            <a:ext cx="8204343" cy="342112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43203" y="2159872"/>
            <a:ext cx="64638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969880" y="2151989"/>
            <a:ext cx="116401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52397" y="2151989"/>
            <a:ext cx="417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45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479</Words>
  <Application>Microsoft Office PowerPoint</Application>
  <PresentationFormat>Widescreen</PresentationFormat>
  <Paragraphs>92</Paragraphs>
  <Slides>38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MyriadPro-It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279</cp:revision>
  <dcterms:created xsi:type="dcterms:W3CDTF">2020-12-08T03:17:05Z</dcterms:created>
  <dcterms:modified xsi:type="dcterms:W3CDTF">2025-01-19T08:00:50Z</dcterms:modified>
</cp:coreProperties>
</file>