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60" r:id="rId2"/>
    <p:sldId id="300" r:id="rId3"/>
    <p:sldId id="304" r:id="rId4"/>
    <p:sldId id="302" r:id="rId5"/>
    <p:sldId id="292" r:id="rId6"/>
    <p:sldId id="358" r:id="rId7"/>
    <p:sldId id="359" r:id="rId8"/>
    <p:sldId id="346" r:id="rId9"/>
    <p:sldId id="306" r:id="rId10"/>
    <p:sldId id="353" r:id="rId11"/>
    <p:sldId id="354" r:id="rId12"/>
    <p:sldId id="356" r:id="rId13"/>
    <p:sldId id="349" r:id="rId14"/>
    <p:sldId id="357" r:id="rId15"/>
    <p:sldId id="350" r:id="rId16"/>
    <p:sldId id="351" r:id="rId17"/>
    <p:sldId id="352" r:id="rId18"/>
    <p:sldId id="355" r:id="rId19"/>
    <p:sldId id="331" r:id="rId20"/>
    <p:sldId id="328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4657"/>
  </p:normalViewPr>
  <p:slideViewPr>
    <p:cSldViewPr snapToGrid="0">
      <p:cViewPr varScale="1">
        <p:scale>
          <a:sx n="66" d="100"/>
          <a:sy n="66" d="100"/>
        </p:scale>
        <p:origin x="1062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6706"/>
            <a:ext cx="119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3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50" y="588850"/>
            <a:ext cx="9483598" cy="2938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56" y="3731172"/>
            <a:ext cx="7578367" cy="1965435"/>
          </a:xfrm>
          <a:prstGeom prst="rect">
            <a:avLst/>
          </a:prstGeom>
        </p:spPr>
      </p:pic>
      <p:pic>
        <p:nvPicPr>
          <p:cNvPr id="5" name="CD1-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1269" y="4996793"/>
            <a:ext cx="714704" cy="6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2" y="744331"/>
            <a:ext cx="9414927" cy="2372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1437"/>
          <a:stretch/>
        </p:blipFill>
        <p:spPr>
          <a:xfrm>
            <a:off x="670254" y="3784795"/>
            <a:ext cx="7686169" cy="1253736"/>
          </a:xfrm>
          <a:prstGeom prst="rect">
            <a:avLst/>
          </a:prstGeom>
        </p:spPr>
      </p:pic>
      <p:pic>
        <p:nvPicPr>
          <p:cNvPr id="4" name="CD1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283" y="1462538"/>
            <a:ext cx="756745" cy="6341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0132" y="2224726"/>
            <a:ext cx="6249971" cy="5656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409258"/>
            <a:ext cx="7848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Practice the conversation. Mind your intonation.</a:t>
            </a: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409258"/>
            <a:ext cx="1900937" cy="12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59" t="4053" r="3387" b="2496"/>
          <a:stretch/>
        </p:blipFill>
        <p:spPr>
          <a:xfrm>
            <a:off x="2991693" y="1040202"/>
            <a:ext cx="7119259" cy="55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96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277280"/>
            <a:ext cx="987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Swap your roles. Use the suggestions on the right to replace the words in blue. Mind your intonation!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659" t="4053" r="3387" b="2496"/>
          <a:stretch/>
        </p:blipFill>
        <p:spPr>
          <a:xfrm>
            <a:off x="80705" y="1128106"/>
            <a:ext cx="7362513" cy="5729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41" r="1188"/>
          <a:stretch/>
        </p:blipFill>
        <p:spPr>
          <a:xfrm>
            <a:off x="7192652" y="1342838"/>
            <a:ext cx="4946797" cy="50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409258"/>
            <a:ext cx="784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b. Make similar conversations, using your own ideas. Mind your intonation.</a:t>
            </a: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409258"/>
            <a:ext cx="1900937" cy="12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59" t="4053" r="3387" b="2496"/>
          <a:stretch/>
        </p:blipFill>
        <p:spPr>
          <a:xfrm>
            <a:off x="2936350" y="1363365"/>
            <a:ext cx="6465475" cy="50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5" y="466080"/>
            <a:ext cx="1072702" cy="767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877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groups.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6914"/>
            <a:ext cx="7808147" cy="498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75" y="1040525"/>
            <a:ext cx="3960084" cy="5238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5777" y="453929"/>
            <a:ext cx="784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Ask and answer about different music shows, then choose 4 artists to see.</a:t>
            </a: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214234"/>
            <a:ext cx="5749159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/>
          </a:p>
          <a:p>
            <a:r>
              <a:rPr lang="en-US" sz="3600"/>
              <a:t>Which bands or singers will you see at Festibeat? </a:t>
            </a:r>
            <a:br>
              <a:rPr lang="en-US" sz="360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201106" y="2623870"/>
            <a:ext cx="5990894" cy="1801273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I will see the music show of Tom Love. It’s at 6 p.m. I really love pop. How about you?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6841" y="44792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215461" y="4183118"/>
            <a:ext cx="5880539" cy="160808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My favorite type of music is blues. I will see Slam Blues’ show. It’s at 3 p.m.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06" y="409257"/>
            <a:ext cx="2317383" cy="168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6841" y="542521"/>
            <a:ext cx="339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046" y="2091559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 with a partner. Make plans to go to a music event. </a:t>
            </a:r>
          </a:p>
        </p:txBody>
      </p:sp>
    </p:spTree>
    <p:extLst>
      <p:ext uri="{BB962C8B-B14F-4D97-AF65-F5344CB8AC3E}">
        <p14:creationId xmlns:p14="http://schemas.microsoft.com/office/powerpoint/2010/main" val="56913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2.3</a:t>
            </a:r>
            <a:r>
              <a:rPr lang="en-US" sz="3200" b="1" dirty="0">
                <a:solidFill>
                  <a:srgbClr val="00B050"/>
                </a:solidFill>
              </a:rPr>
              <a:t>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how to make plans to go to a music event.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intonation falling at the end of statements.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151" y="2150611"/>
            <a:ext cx="114144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intonation for statements.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16 &amp; 17).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26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73274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489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4865" y="588368"/>
            <a:ext cx="62115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that the intonation falls at the end of statements and apply it to real life communication.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information	B. biology 		C. technology	 D. geography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incredible 		B. traditional	C. informative	D. nonexistent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movie		 B. party		C. author		D. dessert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81"/>
            <a:ext cx="10561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06283" y="132907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ɪnfərˈmeɪʃən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baɪˈɑːlədʒi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tekˈnɑːlədʒi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dʒiˈɑːɡrəfi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/ˈɔː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ər/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74936" y="3552292"/>
            <a:ext cx="31170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nɑːn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ɪɡˈzɪstənt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ɪnˈkredəbl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8" y="3640895"/>
            <a:ext cx="232491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trəˈdɪʃənl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/dɪˈzərt/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43279" y="3585658"/>
            <a:ext cx="251394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ɪnˈfɔ:rmətɪv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ˈmuːvi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865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d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		B. gr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	C. 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ck		D. pl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speak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B. 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nger		C. mus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		D. 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king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need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	B. want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C. like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meet</a:t>
            </a:r>
            <a:r>
              <a:rPr lang="en-US" sz="3200" u="sng" dirty="0">
                <a:latin typeface="+mj-lt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90884" y="337454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55983" y="536848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6590" y="174036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gre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/læk/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>
                <a:solidFill>
                  <a:srgbClr val="FF0000"/>
                </a:solidFill>
              </a:rPr>
              <a:t>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/spi:ki</a:t>
            </a:r>
            <a:r>
              <a:rPr lang="en-US" sz="3200">
                <a:solidFill>
                  <a:srgbClr val="FF0000"/>
                </a:solidFill>
              </a:rPr>
              <a:t>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/ˈsɪŋər/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/ˈmju:zɪk/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/ˈlaɪkɪŋ/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/ni:dz/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61180" y="572148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/wɑ:nts/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/laiks/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0933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mi:ts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575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579" y="885954"/>
            <a:ext cx="37310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37" y="409257"/>
            <a:ext cx="2308052" cy="16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078" y="2782669"/>
            <a:ext cx="963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Talk about a music show you have attended.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5877</TotalTime>
  <Words>459</Words>
  <Application>Microsoft Office PowerPoint</Application>
  <PresentationFormat>Widescreen</PresentationFormat>
  <Paragraphs>84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272</cp:revision>
  <dcterms:created xsi:type="dcterms:W3CDTF">2020-12-08T03:17:05Z</dcterms:created>
  <dcterms:modified xsi:type="dcterms:W3CDTF">2025-01-19T07:57:38Z</dcterms:modified>
</cp:coreProperties>
</file>