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59" r:id="rId2"/>
    <p:sldId id="300" r:id="rId3"/>
    <p:sldId id="304" r:id="rId4"/>
    <p:sldId id="302" r:id="rId5"/>
    <p:sldId id="292" r:id="rId6"/>
    <p:sldId id="356" r:id="rId7"/>
    <p:sldId id="357" r:id="rId8"/>
    <p:sldId id="346" r:id="rId9"/>
    <p:sldId id="306" r:id="rId10"/>
    <p:sldId id="347" r:id="rId11"/>
    <p:sldId id="348" r:id="rId12"/>
    <p:sldId id="354" r:id="rId13"/>
    <p:sldId id="353" r:id="rId14"/>
    <p:sldId id="349" r:id="rId15"/>
    <p:sldId id="355" r:id="rId16"/>
    <p:sldId id="350" r:id="rId17"/>
    <p:sldId id="351" r:id="rId18"/>
    <p:sldId id="352" r:id="rId19"/>
    <p:sldId id="358" r:id="rId20"/>
    <p:sldId id="331" r:id="rId21"/>
    <p:sldId id="328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6" d="100"/>
          <a:sy n="66" d="100"/>
        </p:scale>
        <p:origin x="1050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229" y="470878"/>
            <a:ext cx="117565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91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452"/>
          <a:stretch/>
        </p:blipFill>
        <p:spPr>
          <a:xfrm>
            <a:off x="467711" y="546535"/>
            <a:ext cx="9914257" cy="260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64" y="3271000"/>
            <a:ext cx="6195041" cy="2700596"/>
          </a:xfrm>
          <a:prstGeom prst="rect">
            <a:avLst/>
          </a:prstGeom>
        </p:spPr>
      </p:pic>
      <p:pic>
        <p:nvPicPr>
          <p:cNvPr id="4" name="CD1-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4220" y="4198776"/>
            <a:ext cx="905069" cy="90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72" y="837955"/>
            <a:ext cx="10302218" cy="1578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24" y="3678674"/>
            <a:ext cx="9335054" cy="1079938"/>
          </a:xfrm>
          <a:prstGeom prst="rect">
            <a:avLst/>
          </a:prstGeom>
        </p:spPr>
      </p:pic>
      <p:pic>
        <p:nvPicPr>
          <p:cNvPr id="4" name="CD2-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9038" y="2840903"/>
            <a:ext cx="798787" cy="71820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98934" y="1798342"/>
            <a:ext cx="1045028" cy="830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1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959" y="578498"/>
            <a:ext cx="1847461" cy="65314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2096" y="1684609"/>
            <a:ext cx="9637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Find 10 verbs related to the topic Music and Arts, add ‘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’ to each, then practice saying them with a partner. </a:t>
            </a:r>
          </a:p>
        </p:txBody>
      </p:sp>
    </p:spTree>
    <p:extLst>
      <p:ext uri="{BB962C8B-B14F-4D97-AF65-F5344CB8AC3E}">
        <p14:creationId xmlns:p14="http://schemas.microsoft.com/office/powerpoint/2010/main" val="3062682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6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9" y="388955"/>
            <a:ext cx="2262859" cy="809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5035" y="388955"/>
            <a:ext cx="9741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Point, ask, and answer. Then practice with your own idea. 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725" y="1029947"/>
            <a:ext cx="2532994" cy="4573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189" y="1018616"/>
            <a:ext cx="6892383" cy="3650545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494197" y="4758805"/>
            <a:ext cx="5290783" cy="914207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/>
              <a:t>Do you like country music?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5784980" y="5407994"/>
            <a:ext cx="4143464" cy="798786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Yes, I do. It's fun.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9" y="388955"/>
            <a:ext cx="2262859" cy="809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5035" y="388955"/>
            <a:ext cx="9741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Try to extend your answers.  </a:t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494197" y="1698365"/>
            <a:ext cx="5290783" cy="914207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/>
              <a:t>Do you like country music?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4534678" y="3038017"/>
            <a:ext cx="7473820" cy="2700310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Yes, I do. </a:t>
            </a:r>
            <a:r>
              <a:rPr lang="en-US" sz="3600" dirty="0">
                <a:solidFill>
                  <a:srgbClr val="002060"/>
                </a:solidFill>
              </a:rPr>
              <a:t>I listen to country music when I have free time, especially in the evening or when I’m sad.</a:t>
            </a:r>
            <a:r>
              <a:rPr lang="en-US" sz="3600" dirty="0"/>
              <a:t> It's fun </a:t>
            </a:r>
            <a:r>
              <a:rPr lang="en-US" sz="3600" dirty="0">
                <a:solidFill>
                  <a:srgbClr val="002060"/>
                </a:solidFill>
              </a:rPr>
              <a:t>and I feel relaxed. What about you?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959" y="485188"/>
            <a:ext cx="2185230" cy="65314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38730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4" t="7616" r="362" b="2057"/>
          <a:stretch/>
        </p:blipFill>
        <p:spPr>
          <a:xfrm>
            <a:off x="2627586" y="325822"/>
            <a:ext cx="9490843" cy="1815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6" y="1986455"/>
            <a:ext cx="11361685" cy="4456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51" y="587379"/>
            <a:ext cx="1390261" cy="797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23870" y="346840"/>
            <a:ext cx="2768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200" b="1">
                <a:solidFill>
                  <a:srgbClr val="FF0000"/>
                </a:solidFill>
                <a:ea typeface="Times New Roman" panose="02020603050405020304" pitchFamily="18" charset="0"/>
              </a:rPr>
              <a:t>in groups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82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52" y="650857"/>
            <a:ext cx="9595343" cy="679485"/>
          </a:xfrm>
          <a:prstGeom prst="rect">
            <a:avLst/>
          </a:prstGeom>
        </p:spPr>
      </p:pic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346841" y="1754779"/>
            <a:ext cx="6847061" cy="165311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>
                <a:solidFill>
                  <a:srgbClr val="0070C0"/>
                </a:solidFill>
              </a:rPr>
              <a:t>Teacher:</a:t>
            </a:r>
            <a:r>
              <a:rPr lang="en-US" sz="3600" dirty="0"/>
              <a:t> What’s the most popular kind of music in your group?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5486402" y="3832335"/>
            <a:ext cx="6348246" cy="1534058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>
                <a:solidFill>
                  <a:srgbClr val="FF0000"/>
                </a:solidFill>
              </a:rPr>
              <a:t>Student: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In our group, the most popular kind of music is pop.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80640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F53C9C-D161-CFA1-0BCD-C3AE707213FC}"/>
              </a:ext>
            </a:extLst>
          </p:cNvPr>
          <p:cNvSpPr txBox="1"/>
          <p:nvPr/>
        </p:nvSpPr>
        <p:spPr>
          <a:xfrm>
            <a:off x="662473" y="886408"/>
            <a:ext cx="11271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 short paragraph about the kind of music </a:t>
            </a:r>
            <a:r>
              <a:rPr lang="en-US" sz="3600" i="1">
                <a:solidFill>
                  <a:srgbClr val="0070C0"/>
                </a:solidFill>
              </a:rPr>
              <a:t>you like </a:t>
            </a:r>
            <a:r>
              <a:rPr lang="en-US" sz="3600" i="1" dirty="0">
                <a:solidFill>
                  <a:srgbClr val="0070C0"/>
                </a:solidFill>
              </a:rPr>
              <a:t>and list </a:t>
            </a:r>
            <a:r>
              <a:rPr lang="en-US" sz="3600" i="1">
                <a:solidFill>
                  <a:srgbClr val="0070C0"/>
                </a:solidFill>
              </a:rPr>
              <a:t>the reason(s). </a:t>
            </a:r>
            <a:r>
              <a:rPr lang="en-US" sz="3600" i="1" dirty="0">
                <a:solidFill>
                  <a:srgbClr val="0070C0"/>
                </a:solidFill>
              </a:rPr>
              <a:t>Write about 50 words.</a:t>
            </a:r>
          </a:p>
        </p:txBody>
      </p:sp>
    </p:spTree>
    <p:extLst>
      <p:ext uri="{BB962C8B-B14F-4D97-AF65-F5344CB8AC3E}">
        <p14:creationId xmlns:p14="http://schemas.microsoft.com/office/powerpoint/2010/main" val="163277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22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2082441"/>
            <a:ext cx="1011292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the music you like/ don’t like.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different sounds /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/, /</a:t>
            </a:r>
            <a:r>
              <a:rPr lang="en-US" sz="3600" i="1" dirty="0">
                <a:solidFill>
                  <a:srgbClr val="FF0000"/>
                </a:solidFill>
              </a:rPr>
              <a:t>z</a:t>
            </a:r>
            <a:r>
              <a:rPr lang="en-US" sz="3600" i="1" dirty="0">
                <a:solidFill>
                  <a:srgbClr val="0070C0"/>
                </a:solidFill>
              </a:rPr>
              <a:t>/ of "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" at the end of verbs. 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612" y="1646758"/>
            <a:ext cx="1185298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sounds /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/, /</a:t>
            </a:r>
            <a:r>
              <a:rPr lang="en-US" sz="3600" i="1" dirty="0">
                <a:solidFill>
                  <a:srgbClr val="FF0000"/>
                </a:solidFill>
              </a:rPr>
              <a:t>z</a:t>
            </a:r>
            <a:r>
              <a:rPr lang="en-US" sz="3600" i="1" dirty="0">
                <a:solidFill>
                  <a:srgbClr val="0070C0"/>
                </a:solidFill>
              </a:rPr>
              <a:t>/ of "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" at the end of the verbs.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on page 57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(pages 14 &amp; 15).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eduhome.com.vn</a:t>
            </a:r>
            <a:r>
              <a:rPr lang="en-US" sz="3600" b="1" i="1" dirty="0">
                <a:solidFill>
                  <a:srgbClr val="0070C0"/>
                </a:solidFill>
              </a:rPr>
              <a:t>. 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23 SB).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73274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489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94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050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the music you like/ don’t like.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different sounds /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/, /</a:t>
            </a:r>
            <a:r>
              <a:rPr lang="en-US" sz="3600" i="1" dirty="0">
                <a:solidFill>
                  <a:srgbClr val="FF0000"/>
                </a:solidFill>
              </a:rPr>
              <a:t>z</a:t>
            </a:r>
            <a:r>
              <a:rPr lang="en-US" sz="3600" i="1" dirty="0">
                <a:solidFill>
                  <a:srgbClr val="0070C0"/>
                </a:solidFill>
              </a:rPr>
              <a:t>/ of "s" at the end of verbs.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solidFill>
                  <a:srgbClr val="0070C0"/>
                </a:solidFill>
              </a:rPr>
              <a:t/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terrible		B. favorite 		C. exciting	 	D. classical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helpful		B. selfish 		C. friendly		D. amazed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glasses		 B. party		C. swimming	D. tonight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304179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59026" y="522378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terəbl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feɪvərɪt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ɪkˈsaɪtɪŋ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klæsɪkl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/ˈpɑ:rti/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swɪmɪŋ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əˈme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0725" y="358008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helpﬂ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9" y="36408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/ˈselfɪʃ/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/təˈnaɪt/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611" y="3541936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/ˈfrendli/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2210" y="556501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ɡlæsəz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740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ng			B. sh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rt		C. bl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nd		D. b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red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ve			B. p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p		C. f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nd		D. r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ck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listen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B. hosp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tal		C. even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D. des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gner</a:t>
            </a:r>
            <a:endParaRPr lang="en-US" sz="3200" u="sng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3569" y="138988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8602" y="33363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9300268" y="531585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lɔ:ŋ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/ʃɔ:rt/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blɑːnd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/bɔːrd/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/lʌv/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/pɑ:p/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fɑːnd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/rɑːk/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39952" y="56387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lɪsnɪŋ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32654" y="56387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hɑːspɪtl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34228" y="5659770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/ˈi:vnɪŋ/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35802" y="56597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dɪˈzaɪn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0184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0233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882" y="409257"/>
            <a:ext cx="2479007" cy="149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44" y="1813411"/>
            <a:ext cx="8355724" cy="4372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593" y="1078119"/>
            <a:ext cx="715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can you see in each picture?</a:t>
            </a:r>
          </a:p>
        </p:txBody>
      </p:sp>
    </p:spTree>
    <p:extLst>
      <p:ext uri="{BB962C8B-B14F-4D97-AF65-F5344CB8AC3E}">
        <p14:creationId xmlns:p14="http://schemas.microsoft.com/office/powerpoint/2010/main" val="1821114678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5206</TotalTime>
  <Words>502</Words>
  <Application>Microsoft Office PowerPoint</Application>
  <PresentationFormat>Widescreen</PresentationFormat>
  <Paragraphs>89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252</cp:revision>
  <dcterms:created xsi:type="dcterms:W3CDTF">2020-12-08T03:17:05Z</dcterms:created>
  <dcterms:modified xsi:type="dcterms:W3CDTF">2025-01-19T07:55:09Z</dcterms:modified>
</cp:coreProperties>
</file>