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83" r:id="rId2"/>
    <p:sldId id="275" r:id="rId3"/>
    <p:sldId id="349" r:id="rId4"/>
    <p:sldId id="362" r:id="rId5"/>
    <p:sldId id="365" r:id="rId6"/>
    <p:sldId id="378" r:id="rId7"/>
    <p:sldId id="379" r:id="rId8"/>
    <p:sldId id="380" r:id="rId9"/>
    <p:sldId id="381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382" r:id="rId29"/>
  </p:sldIdLst>
  <p:sldSz cx="18288000" cy="10287000"/>
  <p:notesSz cx="6858000" cy="9144000"/>
  <p:embeddedFontLst>
    <p:embeddedFont>
      <p:font typeface="Arial Black" panose="020B0A04020102020204" pitchFamily="34" charset="0"/>
      <p:bold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DejaVu Serif" panose="020B060402020202020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Constantia" panose="02030602050306030303" pitchFamily="18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AF77EA-0307-4A08-BB1E-C98BD64971D6}" type="doc">
      <dgm:prSet loTypeId="urn:microsoft.com/office/officeart/2016/7/layout/VerticalSolidActionLis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6D64135-E5D2-4A5F-B423-A84FA482B69B}">
      <dgm:prSet/>
      <dgm:spPr/>
      <dgm:t>
        <a:bodyPr/>
        <a:lstStyle/>
        <a:p>
          <a:r>
            <a:rPr lang="en-US"/>
            <a:t>Make</a:t>
          </a:r>
        </a:p>
      </dgm:t>
    </dgm:pt>
    <dgm:pt modelId="{2CEEF95C-FC4A-4E26-A974-31B9B3D1E42B}" type="parTrans" cxnId="{89F6BCD7-C32D-4105-A7E7-1159863EF77B}">
      <dgm:prSet/>
      <dgm:spPr/>
      <dgm:t>
        <a:bodyPr/>
        <a:lstStyle/>
        <a:p>
          <a:endParaRPr lang="en-US"/>
        </a:p>
      </dgm:t>
    </dgm:pt>
    <dgm:pt modelId="{E9418CC7-BC1E-4D9A-98EA-2213F957F24D}" type="sibTrans" cxnId="{89F6BCD7-C32D-4105-A7E7-1159863EF77B}">
      <dgm:prSet/>
      <dgm:spPr/>
      <dgm:t>
        <a:bodyPr/>
        <a:lstStyle/>
        <a:p>
          <a:endParaRPr lang="en-US"/>
        </a:p>
      </dgm:t>
    </dgm:pt>
    <dgm:pt modelId="{342E354E-C969-489C-952D-419267AE1903}">
      <dgm:prSet/>
      <dgm:spPr/>
      <dgm:t>
        <a:bodyPr/>
        <a:lstStyle/>
        <a:p>
          <a:r>
            <a:rPr lang="en-US"/>
            <a:t>- Make 2 sentences, use “should” and “shouldn’t to ask for / give advice.</a:t>
          </a:r>
        </a:p>
      </dgm:t>
    </dgm:pt>
    <dgm:pt modelId="{3EE1B29E-07E9-45AA-B9A8-05DA6A87AF22}" type="parTrans" cxnId="{16BA72A8-8DED-4D3B-AB2E-0E9A9B6A119B}">
      <dgm:prSet/>
      <dgm:spPr/>
      <dgm:t>
        <a:bodyPr/>
        <a:lstStyle/>
        <a:p>
          <a:endParaRPr lang="en-US"/>
        </a:p>
      </dgm:t>
    </dgm:pt>
    <dgm:pt modelId="{70286106-A97E-4ED5-BEC3-CBBA11B6C72B}" type="sibTrans" cxnId="{16BA72A8-8DED-4D3B-AB2E-0E9A9B6A119B}">
      <dgm:prSet/>
      <dgm:spPr/>
      <dgm:t>
        <a:bodyPr/>
        <a:lstStyle/>
        <a:p>
          <a:endParaRPr lang="en-US"/>
        </a:p>
      </dgm:t>
    </dgm:pt>
    <dgm:pt modelId="{B1F70576-EE16-43B1-AF1C-0BDEE1941295}">
      <dgm:prSet/>
      <dgm:spPr/>
      <dgm:t>
        <a:bodyPr/>
        <a:lstStyle/>
        <a:p>
          <a:r>
            <a:rPr lang="en-US"/>
            <a:t>Do</a:t>
          </a:r>
        </a:p>
      </dgm:t>
    </dgm:pt>
    <dgm:pt modelId="{C0925E51-58EC-4FDC-960E-4984FB9D7D10}" type="parTrans" cxnId="{F4B7E014-9D7B-41E5-B362-C57AB576837A}">
      <dgm:prSet/>
      <dgm:spPr/>
      <dgm:t>
        <a:bodyPr/>
        <a:lstStyle/>
        <a:p>
          <a:endParaRPr lang="en-US"/>
        </a:p>
      </dgm:t>
    </dgm:pt>
    <dgm:pt modelId="{C89870B8-DE43-4E6D-AFFA-425994DF9D13}" type="sibTrans" cxnId="{F4B7E014-9D7B-41E5-B362-C57AB576837A}">
      <dgm:prSet/>
      <dgm:spPr/>
      <dgm:t>
        <a:bodyPr/>
        <a:lstStyle/>
        <a:p>
          <a:endParaRPr lang="en-US"/>
        </a:p>
      </dgm:t>
    </dgm:pt>
    <dgm:pt modelId="{ACE87544-4467-4AAB-8ABE-E569A25AA774}">
      <dgm:prSet/>
      <dgm:spPr/>
      <dgm:t>
        <a:bodyPr/>
        <a:lstStyle/>
        <a:p>
          <a:r>
            <a:rPr lang="en-US"/>
            <a:t>- Do the exercises in WB: Grammar (page 11).</a:t>
          </a:r>
        </a:p>
      </dgm:t>
    </dgm:pt>
    <dgm:pt modelId="{77FD6AD6-6BD8-48E2-9DC1-4B261E064A2F}" type="parTrans" cxnId="{917EE4BA-E88D-4637-9DDB-4AD27B57C5BC}">
      <dgm:prSet/>
      <dgm:spPr/>
      <dgm:t>
        <a:bodyPr/>
        <a:lstStyle/>
        <a:p>
          <a:endParaRPr lang="en-US"/>
        </a:p>
      </dgm:t>
    </dgm:pt>
    <dgm:pt modelId="{5815AA27-C896-48E3-A271-39F62DBEB81B}" type="sibTrans" cxnId="{917EE4BA-E88D-4637-9DDB-4AD27B57C5BC}">
      <dgm:prSet/>
      <dgm:spPr/>
      <dgm:t>
        <a:bodyPr/>
        <a:lstStyle/>
        <a:p>
          <a:endParaRPr lang="en-US"/>
        </a:p>
      </dgm:t>
    </dgm:pt>
    <dgm:pt modelId="{400FB1E7-ED2B-404F-A055-1C987F236B1C}">
      <dgm:prSet/>
      <dgm:spPr/>
      <dgm:t>
        <a:bodyPr/>
        <a:lstStyle/>
        <a:p>
          <a:r>
            <a:rPr lang="en-US"/>
            <a:t>Complete</a:t>
          </a:r>
        </a:p>
      </dgm:t>
    </dgm:pt>
    <dgm:pt modelId="{8BBEFB1B-6086-48CD-B8F1-36CE447ACB78}" type="parTrans" cxnId="{48ADBD13-B6BE-4CAC-8B65-06D4F9A77819}">
      <dgm:prSet/>
      <dgm:spPr/>
      <dgm:t>
        <a:bodyPr/>
        <a:lstStyle/>
        <a:p>
          <a:endParaRPr lang="en-US"/>
        </a:p>
      </dgm:t>
    </dgm:pt>
    <dgm:pt modelId="{BC013223-E091-4BB5-9B8B-1354C87D9771}" type="sibTrans" cxnId="{48ADBD13-B6BE-4CAC-8B65-06D4F9A77819}">
      <dgm:prSet/>
      <dgm:spPr/>
      <dgm:t>
        <a:bodyPr/>
        <a:lstStyle/>
        <a:p>
          <a:endParaRPr lang="en-US"/>
        </a:p>
      </dgm:t>
    </dgm:pt>
    <dgm:pt modelId="{51C29C28-633F-4AC1-9DE4-3F2FA39E4AD9}">
      <dgm:prSet/>
      <dgm:spPr/>
      <dgm:t>
        <a:bodyPr/>
        <a:lstStyle/>
        <a:p>
          <a:r>
            <a:rPr lang="en-US"/>
            <a:t>- Complete the grammar notes in Tiếng Anh 7 i-Learn Smart World Notebook (page 13).</a:t>
          </a:r>
        </a:p>
      </dgm:t>
    </dgm:pt>
    <dgm:pt modelId="{2F1E2027-BA86-4D7B-BDE0-64342CFB71F1}" type="parTrans" cxnId="{7CAB8E91-7D03-4C45-B91A-DC871CD750F0}">
      <dgm:prSet/>
      <dgm:spPr/>
      <dgm:t>
        <a:bodyPr/>
        <a:lstStyle/>
        <a:p>
          <a:endParaRPr lang="en-US"/>
        </a:p>
      </dgm:t>
    </dgm:pt>
    <dgm:pt modelId="{CC66177B-4906-474D-AF84-1D6F4AAA6B27}" type="sibTrans" cxnId="{7CAB8E91-7D03-4C45-B91A-DC871CD750F0}">
      <dgm:prSet/>
      <dgm:spPr/>
      <dgm:t>
        <a:bodyPr/>
        <a:lstStyle/>
        <a:p>
          <a:endParaRPr lang="en-US"/>
        </a:p>
      </dgm:t>
    </dgm:pt>
    <dgm:pt modelId="{982D2871-EC6A-41E3-9675-11BA4E1AAD65}">
      <dgm:prSet/>
      <dgm:spPr/>
      <dgm:t>
        <a:bodyPr/>
        <a:lstStyle/>
        <a:p>
          <a:r>
            <a:rPr lang="en-US"/>
            <a:t>Prepare</a:t>
          </a:r>
        </a:p>
      </dgm:t>
    </dgm:pt>
    <dgm:pt modelId="{EBD45287-3F07-4D90-BB6E-86514CF9B3FB}" type="parTrans" cxnId="{7D2614CC-A589-481D-9D42-3D6A526356F0}">
      <dgm:prSet/>
      <dgm:spPr/>
      <dgm:t>
        <a:bodyPr/>
        <a:lstStyle/>
        <a:p>
          <a:endParaRPr lang="en-US"/>
        </a:p>
      </dgm:t>
    </dgm:pt>
    <dgm:pt modelId="{2A161567-B042-48AE-B280-B2BCDA7036B3}" type="sibTrans" cxnId="{7D2614CC-A589-481D-9D42-3D6A526356F0}">
      <dgm:prSet/>
      <dgm:spPr/>
      <dgm:t>
        <a:bodyPr/>
        <a:lstStyle/>
        <a:p>
          <a:endParaRPr lang="en-US"/>
        </a:p>
      </dgm:t>
    </dgm:pt>
    <dgm:pt modelId="{69056DD8-B3F5-4901-B8FB-CA13264727E1}">
      <dgm:prSet/>
      <dgm:spPr/>
      <dgm:t>
        <a:bodyPr/>
        <a:lstStyle/>
        <a:p>
          <a:r>
            <a:rPr lang="en-US"/>
            <a:t>- Prepare: Lesson 2 – Pronunciation and Speaking (page 17 – SB).</a:t>
          </a:r>
        </a:p>
      </dgm:t>
    </dgm:pt>
    <dgm:pt modelId="{1BE8231D-F576-4681-8B25-29FB36037CF1}" type="parTrans" cxnId="{F858ABB2-285A-4598-94FA-152997446334}">
      <dgm:prSet/>
      <dgm:spPr/>
      <dgm:t>
        <a:bodyPr/>
        <a:lstStyle/>
        <a:p>
          <a:endParaRPr lang="en-US"/>
        </a:p>
      </dgm:t>
    </dgm:pt>
    <dgm:pt modelId="{6AA2C572-D437-4AC1-8CF5-50865BE68711}" type="sibTrans" cxnId="{F858ABB2-285A-4598-94FA-152997446334}">
      <dgm:prSet/>
      <dgm:spPr/>
      <dgm:t>
        <a:bodyPr/>
        <a:lstStyle/>
        <a:p>
          <a:endParaRPr lang="en-US"/>
        </a:p>
      </dgm:t>
    </dgm:pt>
    <dgm:pt modelId="{1D5C4A98-C5A3-4A8D-97DB-64569C103472}" type="pres">
      <dgm:prSet presAssocID="{EAAF77EA-0307-4A08-BB1E-C98BD64971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E02F24-7B02-4C20-9F61-6AFF09AC75AE}" type="pres">
      <dgm:prSet presAssocID="{86D64135-E5D2-4A5F-B423-A84FA482B69B}" presName="linNode" presStyleCnt="0"/>
      <dgm:spPr/>
    </dgm:pt>
    <dgm:pt modelId="{5FE7447D-D7AF-4C42-A3C9-0F01C3239023}" type="pres">
      <dgm:prSet presAssocID="{86D64135-E5D2-4A5F-B423-A84FA482B69B}" presName="parentText" presStyleLbl="alignNode1" presStyleIdx="0" presStyleCnt="4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7507BB4-9451-4AE2-BF5A-CC6DB0FD97B9}" type="pres">
      <dgm:prSet presAssocID="{86D64135-E5D2-4A5F-B423-A84FA482B69B}" presName="descendantText" presStyleLbl="alignAccFollowNode1" presStyleIdx="0" presStyleCnt="4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D0FD25AF-57CE-4A58-8AC7-C7EB50BF348C}" type="pres">
      <dgm:prSet presAssocID="{E9418CC7-BC1E-4D9A-98EA-2213F957F24D}" presName="sp" presStyleCnt="0"/>
      <dgm:spPr/>
    </dgm:pt>
    <dgm:pt modelId="{5616EF44-3C3E-49D7-AC81-A2C284424DAD}" type="pres">
      <dgm:prSet presAssocID="{B1F70576-EE16-43B1-AF1C-0BDEE1941295}" presName="linNode" presStyleCnt="0"/>
      <dgm:spPr/>
    </dgm:pt>
    <dgm:pt modelId="{0981CE09-29AF-4F84-B7F3-9313171B7616}" type="pres">
      <dgm:prSet presAssocID="{B1F70576-EE16-43B1-AF1C-0BDEE1941295}" presName="parentText" presStyleLbl="alignNode1" presStyleIdx="1" presStyleCnt="4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1401C3D4-2966-4882-9625-BD4CD0971485}" type="pres">
      <dgm:prSet presAssocID="{B1F70576-EE16-43B1-AF1C-0BDEE1941295}" presName="descendantText" presStyleLbl="alignAccFollowNode1" presStyleIdx="1" presStyleCnt="4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201F375A-E7AB-400F-91A4-A4DAEF9049F4}" type="pres">
      <dgm:prSet presAssocID="{C89870B8-DE43-4E6D-AFFA-425994DF9D13}" presName="sp" presStyleCnt="0"/>
      <dgm:spPr/>
    </dgm:pt>
    <dgm:pt modelId="{9B819CA8-AF08-4EAD-9C25-77CC51A081E6}" type="pres">
      <dgm:prSet presAssocID="{400FB1E7-ED2B-404F-A055-1C987F236B1C}" presName="linNode" presStyleCnt="0"/>
      <dgm:spPr/>
    </dgm:pt>
    <dgm:pt modelId="{F6BABC9F-DF8E-450B-AED8-DE5E49ECF3B9}" type="pres">
      <dgm:prSet presAssocID="{400FB1E7-ED2B-404F-A055-1C987F236B1C}" presName="parentText" presStyleLbl="alignNode1" presStyleIdx="2" presStyleCnt="4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2FCCA693-C41A-4BC6-B5A0-A76F852F603F}" type="pres">
      <dgm:prSet presAssocID="{400FB1E7-ED2B-404F-A055-1C987F236B1C}" presName="descendantText" presStyleLbl="alignAccFollowNode1" presStyleIdx="2" presStyleCnt="4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B92B001E-78B8-4290-914E-CC14A8E12412}" type="pres">
      <dgm:prSet presAssocID="{BC013223-E091-4BB5-9B8B-1354C87D9771}" presName="sp" presStyleCnt="0"/>
      <dgm:spPr/>
    </dgm:pt>
    <dgm:pt modelId="{0282C37E-2D51-42C5-8FBF-2A7764B53590}" type="pres">
      <dgm:prSet presAssocID="{982D2871-EC6A-41E3-9675-11BA4E1AAD65}" presName="linNode" presStyleCnt="0"/>
      <dgm:spPr/>
    </dgm:pt>
    <dgm:pt modelId="{7397E89C-3FD8-40CE-9F51-99EF6EFEC916}" type="pres">
      <dgm:prSet presAssocID="{982D2871-EC6A-41E3-9675-11BA4E1AAD65}" presName="parentText" presStyleLbl="alignNode1" presStyleIdx="3" presStyleCnt="4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D93C3DB0-6B6E-4D19-A98C-90D3184F173E}" type="pres">
      <dgm:prSet presAssocID="{982D2871-EC6A-41E3-9675-11BA4E1AAD65}" presName="descendantText" presStyleLbl="alignAccFollowNode1" presStyleIdx="3" presStyleCnt="4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0FCCE23B-A2FE-4D20-9E5D-604D7615AB2B}" type="presOf" srcId="{69056DD8-B3F5-4901-B8FB-CA13264727E1}" destId="{D93C3DB0-6B6E-4D19-A98C-90D3184F173E}" srcOrd="0" destOrd="0" presId="urn:microsoft.com/office/officeart/2016/7/layout/VerticalSolidActionList"/>
    <dgm:cxn modelId="{7D2614CC-A589-481D-9D42-3D6A526356F0}" srcId="{EAAF77EA-0307-4A08-BB1E-C98BD64971D6}" destId="{982D2871-EC6A-41E3-9675-11BA4E1AAD65}" srcOrd="3" destOrd="0" parTransId="{EBD45287-3F07-4D90-BB6E-86514CF9B3FB}" sibTransId="{2A161567-B042-48AE-B280-B2BCDA7036B3}"/>
    <dgm:cxn modelId="{F1FDA633-936C-4091-BA3F-A2F2D37C76BE}" type="presOf" srcId="{ACE87544-4467-4AAB-8ABE-E569A25AA774}" destId="{1401C3D4-2966-4882-9625-BD4CD0971485}" srcOrd="0" destOrd="0" presId="urn:microsoft.com/office/officeart/2016/7/layout/VerticalSolidActionList"/>
    <dgm:cxn modelId="{F858ABB2-285A-4598-94FA-152997446334}" srcId="{982D2871-EC6A-41E3-9675-11BA4E1AAD65}" destId="{69056DD8-B3F5-4901-B8FB-CA13264727E1}" srcOrd="0" destOrd="0" parTransId="{1BE8231D-F576-4681-8B25-29FB36037CF1}" sibTransId="{6AA2C572-D437-4AC1-8CF5-50865BE68711}"/>
    <dgm:cxn modelId="{B65CC64C-D35E-4D11-80BF-1C4FA6AA4896}" type="presOf" srcId="{51C29C28-633F-4AC1-9DE4-3F2FA39E4AD9}" destId="{2FCCA693-C41A-4BC6-B5A0-A76F852F603F}" srcOrd="0" destOrd="0" presId="urn:microsoft.com/office/officeart/2016/7/layout/VerticalSolidActionList"/>
    <dgm:cxn modelId="{48ADBD13-B6BE-4CAC-8B65-06D4F9A77819}" srcId="{EAAF77EA-0307-4A08-BB1E-C98BD64971D6}" destId="{400FB1E7-ED2B-404F-A055-1C987F236B1C}" srcOrd="2" destOrd="0" parTransId="{8BBEFB1B-6086-48CD-B8F1-36CE447ACB78}" sibTransId="{BC013223-E091-4BB5-9B8B-1354C87D9771}"/>
    <dgm:cxn modelId="{013C09C0-B553-492A-B04C-29385D983C9C}" type="presOf" srcId="{342E354E-C969-489C-952D-419267AE1903}" destId="{C7507BB4-9451-4AE2-BF5A-CC6DB0FD97B9}" srcOrd="0" destOrd="0" presId="urn:microsoft.com/office/officeart/2016/7/layout/VerticalSolidActionList"/>
    <dgm:cxn modelId="{917EE4BA-E88D-4637-9DDB-4AD27B57C5BC}" srcId="{B1F70576-EE16-43B1-AF1C-0BDEE1941295}" destId="{ACE87544-4467-4AAB-8ABE-E569A25AA774}" srcOrd="0" destOrd="0" parTransId="{77FD6AD6-6BD8-48E2-9DC1-4B261E064A2F}" sibTransId="{5815AA27-C896-48E3-A271-39F62DBEB81B}"/>
    <dgm:cxn modelId="{AFDB43D2-2A6A-40EE-937F-81F32CC4454A}" type="presOf" srcId="{B1F70576-EE16-43B1-AF1C-0BDEE1941295}" destId="{0981CE09-29AF-4F84-B7F3-9313171B7616}" srcOrd="0" destOrd="0" presId="urn:microsoft.com/office/officeart/2016/7/layout/VerticalSolidActionList"/>
    <dgm:cxn modelId="{7CAB8E91-7D03-4C45-B91A-DC871CD750F0}" srcId="{400FB1E7-ED2B-404F-A055-1C987F236B1C}" destId="{51C29C28-633F-4AC1-9DE4-3F2FA39E4AD9}" srcOrd="0" destOrd="0" parTransId="{2F1E2027-BA86-4D7B-BDE0-64342CFB71F1}" sibTransId="{CC66177B-4906-474D-AF84-1D6F4AAA6B27}"/>
    <dgm:cxn modelId="{89F6BCD7-C32D-4105-A7E7-1159863EF77B}" srcId="{EAAF77EA-0307-4A08-BB1E-C98BD64971D6}" destId="{86D64135-E5D2-4A5F-B423-A84FA482B69B}" srcOrd="0" destOrd="0" parTransId="{2CEEF95C-FC4A-4E26-A974-31B9B3D1E42B}" sibTransId="{E9418CC7-BC1E-4D9A-98EA-2213F957F24D}"/>
    <dgm:cxn modelId="{F4B7E014-9D7B-41E5-B362-C57AB576837A}" srcId="{EAAF77EA-0307-4A08-BB1E-C98BD64971D6}" destId="{B1F70576-EE16-43B1-AF1C-0BDEE1941295}" srcOrd="1" destOrd="0" parTransId="{C0925E51-58EC-4FDC-960E-4984FB9D7D10}" sibTransId="{C89870B8-DE43-4E6D-AFFA-425994DF9D13}"/>
    <dgm:cxn modelId="{BE89CACD-0831-4D6C-BA8D-12ABF683CDE9}" type="presOf" srcId="{86D64135-E5D2-4A5F-B423-A84FA482B69B}" destId="{5FE7447D-D7AF-4C42-A3C9-0F01C3239023}" srcOrd="0" destOrd="0" presId="urn:microsoft.com/office/officeart/2016/7/layout/VerticalSolidActionList"/>
    <dgm:cxn modelId="{16BA72A8-8DED-4D3B-AB2E-0E9A9B6A119B}" srcId="{86D64135-E5D2-4A5F-B423-A84FA482B69B}" destId="{342E354E-C969-489C-952D-419267AE1903}" srcOrd="0" destOrd="0" parTransId="{3EE1B29E-07E9-45AA-B9A8-05DA6A87AF22}" sibTransId="{70286106-A97E-4ED5-BEC3-CBBA11B6C72B}"/>
    <dgm:cxn modelId="{23451EBC-E6CC-4888-8EF3-46042139DD83}" type="presOf" srcId="{982D2871-EC6A-41E3-9675-11BA4E1AAD65}" destId="{7397E89C-3FD8-40CE-9F51-99EF6EFEC916}" srcOrd="0" destOrd="0" presId="urn:microsoft.com/office/officeart/2016/7/layout/VerticalSolidActionList"/>
    <dgm:cxn modelId="{5EB83099-FC1D-47A0-860B-634821900773}" type="presOf" srcId="{400FB1E7-ED2B-404F-A055-1C987F236B1C}" destId="{F6BABC9F-DF8E-450B-AED8-DE5E49ECF3B9}" srcOrd="0" destOrd="0" presId="urn:microsoft.com/office/officeart/2016/7/layout/VerticalSolidActionList"/>
    <dgm:cxn modelId="{71E13B79-F970-49D2-A928-CDFB12E71DFD}" type="presOf" srcId="{EAAF77EA-0307-4A08-BB1E-C98BD64971D6}" destId="{1D5C4A98-C5A3-4A8D-97DB-64569C103472}" srcOrd="0" destOrd="0" presId="urn:microsoft.com/office/officeart/2016/7/layout/VerticalSolidActionList"/>
    <dgm:cxn modelId="{E0BC54B8-D450-4E0B-8A62-76CDB9252EF2}" type="presParOf" srcId="{1D5C4A98-C5A3-4A8D-97DB-64569C103472}" destId="{7EE02F24-7B02-4C20-9F61-6AFF09AC75AE}" srcOrd="0" destOrd="0" presId="urn:microsoft.com/office/officeart/2016/7/layout/VerticalSolidActionList"/>
    <dgm:cxn modelId="{517C6BA1-7701-4DE4-BDB7-8BCC0A813FF5}" type="presParOf" srcId="{7EE02F24-7B02-4C20-9F61-6AFF09AC75AE}" destId="{5FE7447D-D7AF-4C42-A3C9-0F01C3239023}" srcOrd="0" destOrd="0" presId="urn:microsoft.com/office/officeart/2016/7/layout/VerticalSolidActionList"/>
    <dgm:cxn modelId="{51FC0706-A5BD-4DF9-97B3-D0DEF795395C}" type="presParOf" srcId="{7EE02F24-7B02-4C20-9F61-6AFF09AC75AE}" destId="{C7507BB4-9451-4AE2-BF5A-CC6DB0FD97B9}" srcOrd="1" destOrd="0" presId="urn:microsoft.com/office/officeart/2016/7/layout/VerticalSolidActionList"/>
    <dgm:cxn modelId="{33B282FF-C723-4AB5-8958-F042F441BDFE}" type="presParOf" srcId="{1D5C4A98-C5A3-4A8D-97DB-64569C103472}" destId="{D0FD25AF-57CE-4A58-8AC7-C7EB50BF348C}" srcOrd="1" destOrd="0" presId="urn:microsoft.com/office/officeart/2016/7/layout/VerticalSolidActionList"/>
    <dgm:cxn modelId="{AD90816C-2CFC-4160-BA4A-748C70FC2EBD}" type="presParOf" srcId="{1D5C4A98-C5A3-4A8D-97DB-64569C103472}" destId="{5616EF44-3C3E-49D7-AC81-A2C284424DAD}" srcOrd="2" destOrd="0" presId="urn:microsoft.com/office/officeart/2016/7/layout/VerticalSolidActionList"/>
    <dgm:cxn modelId="{010B154F-CC16-4CAB-BFC2-006858655936}" type="presParOf" srcId="{5616EF44-3C3E-49D7-AC81-A2C284424DAD}" destId="{0981CE09-29AF-4F84-B7F3-9313171B7616}" srcOrd="0" destOrd="0" presId="urn:microsoft.com/office/officeart/2016/7/layout/VerticalSolidActionList"/>
    <dgm:cxn modelId="{1DC35355-C865-403D-88DF-093BF2896F3B}" type="presParOf" srcId="{5616EF44-3C3E-49D7-AC81-A2C284424DAD}" destId="{1401C3D4-2966-4882-9625-BD4CD0971485}" srcOrd="1" destOrd="0" presId="urn:microsoft.com/office/officeart/2016/7/layout/VerticalSolidActionList"/>
    <dgm:cxn modelId="{D3183EC1-F4DB-44B2-9A61-3D8B8B6B6060}" type="presParOf" srcId="{1D5C4A98-C5A3-4A8D-97DB-64569C103472}" destId="{201F375A-E7AB-400F-91A4-A4DAEF9049F4}" srcOrd="3" destOrd="0" presId="urn:microsoft.com/office/officeart/2016/7/layout/VerticalSolidActionList"/>
    <dgm:cxn modelId="{9E4FB53C-0EEE-4FB9-A00A-22B8904B2A0B}" type="presParOf" srcId="{1D5C4A98-C5A3-4A8D-97DB-64569C103472}" destId="{9B819CA8-AF08-4EAD-9C25-77CC51A081E6}" srcOrd="4" destOrd="0" presId="urn:microsoft.com/office/officeart/2016/7/layout/VerticalSolidActionList"/>
    <dgm:cxn modelId="{37248D06-1755-4AFE-8B04-31AA50D5E0C8}" type="presParOf" srcId="{9B819CA8-AF08-4EAD-9C25-77CC51A081E6}" destId="{F6BABC9F-DF8E-450B-AED8-DE5E49ECF3B9}" srcOrd="0" destOrd="0" presId="urn:microsoft.com/office/officeart/2016/7/layout/VerticalSolidActionList"/>
    <dgm:cxn modelId="{40F0C26D-88DC-41ED-B331-78633C712136}" type="presParOf" srcId="{9B819CA8-AF08-4EAD-9C25-77CC51A081E6}" destId="{2FCCA693-C41A-4BC6-B5A0-A76F852F603F}" srcOrd="1" destOrd="0" presId="urn:microsoft.com/office/officeart/2016/7/layout/VerticalSolidActionList"/>
    <dgm:cxn modelId="{03D2D7EE-034A-41B1-AFDF-86686A514FBF}" type="presParOf" srcId="{1D5C4A98-C5A3-4A8D-97DB-64569C103472}" destId="{B92B001E-78B8-4290-914E-CC14A8E12412}" srcOrd="5" destOrd="0" presId="urn:microsoft.com/office/officeart/2016/7/layout/VerticalSolidActionList"/>
    <dgm:cxn modelId="{7E59A6D3-FE1A-42C8-A43A-54F4BEFE57AB}" type="presParOf" srcId="{1D5C4A98-C5A3-4A8D-97DB-64569C103472}" destId="{0282C37E-2D51-42C5-8FBF-2A7764B53590}" srcOrd="6" destOrd="0" presId="urn:microsoft.com/office/officeart/2016/7/layout/VerticalSolidActionList"/>
    <dgm:cxn modelId="{6661D793-BB93-4B77-ADE2-F6A36258AE1F}" type="presParOf" srcId="{0282C37E-2D51-42C5-8FBF-2A7764B53590}" destId="{7397E89C-3FD8-40CE-9F51-99EF6EFEC916}" srcOrd="0" destOrd="0" presId="urn:microsoft.com/office/officeart/2016/7/layout/VerticalSolidActionList"/>
    <dgm:cxn modelId="{B311E61E-DE39-4F14-B0D1-501238EC9275}" type="presParOf" srcId="{0282C37E-2D51-42C5-8FBF-2A7764B53590}" destId="{D93C3DB0-6B6E-4D19-A98C-90D3184F173E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07BB4-9451-4AE2-BF5A-CC6DB0FD97B9}">
      <dsp:nvSpPr>
        <dsp:cNvPr id="0" name=""/>
        <dsp:cNvSpPr/>
      </dsp:nvSpPr>
      <dsp:spPr>
        <a:xfrm>
          <a:off x="1587498" y="2597"/>
          <a:ext cx="6349995" cy="134547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08" tIns="341750" rIns="123208" bIns="34175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- Make 2 sentences, use “should” and “shouldn’t to ask for / give advice.</a:t>
          </a:r>
        </a:p>
      </dsp:txBody>
      <dsp:txXfrm>
        <a:off x="1587498" y="2597"/>
        <a:ext cx="6349995" cy="1345473"/>
      </dsp:txXfrm>
    </dsp:sp>
    <dsp:sp modelId="{5FE7447D-D7AF-4C42-A3C9-0F01C3239023}">
      <dsp:nvSpPr>
        <dsp:cNvPr id="0" name=""/>
        <dsp:cNvSpPr/>
      </dsp:nvSpPr>
      <dsp:spPr>
        <a:xfrm>
          <a:off x="0" y="2597"/>
          <a:ext cx="1587498" cy="1345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005" tIns="132903" rIns="84005" bIns="132903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Make</a:t>
          </a:r>
        </a:p>
      </dsp:txBody>
      <dsp:txXfrm>
        <a:off x="0" y="2597"/>
        <a:ext cx="1587498" cy="1345473"/>
      </dsp:txXfrm>
    </dsp:sp>
    <dsp:sp modelId="{1401C3D4-2966-4882-9625-BD4CD0971485}">
      <dsp:nvSpPr>
        <dsp:cNvPr id="0" name=""/>
        <dsp:cNvSpPr/>
      </dsp:nvSpPr>
      <dsp:spPr>
        <a:xfrm>
          <a:off x="1587498" y="1428799"/>
          <a:ext cx="6349995" cy="134547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08" tIns="341750" rIns="123208" bIns="34175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- Do the exercises in WB: Grammar (page 11).</a:t>
          </a:r>
        </a:p>
      </dsp:txBody>
      <dsp:txXfrm>
        <a:off x="1587498" y="1428799"/>
        <a:ext cx="6349995" cy="1345473"/>
      </dsp:txXfrm>
    </dsp:sp>
    <dsp:sp modelId="{0981CE09-29AF-4F84-B7F3-9313171B7616}">
      <dsp:nvSpPr>
        <dsp:cNvPr id="0" name=""/>
        <dsp:cNvSpPr/>
      </dsp:nvSpPr>
      <dsp:spPr>
        <a:xfrm>
          <a:off x="0" y="1428799"/>
          <a:ext cx="1587498" cy="13454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005" tIns="132903" rIns="84005" bIns="132903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Do</a:t>
          </a:r>
        </a:p>
      </dsp:txBody>
      <dsp:txXfrm>
        <a:off x="0" y="1428799"/>
        <a:ext cx="1587498" cy="1345473"/>
      </dsp:txXfrm>
    </dsp:sp>
    <dsp:sp modelId="{2FCCA693-C41A-4BC6-B5A0-A76F852F603F}">
      <dsp:nvSpPr>
        <dsp:cNvPr id="0" name=""/>
        <dsp:cNvSpPr/>
      </dsp:nvSpPr>
      <dsp:spPr>
        <a:xfrm>
          <a:off x="1587498" y="2855000"/>
          <a:ext cx="6349995" cy="134547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08" tIns="341750" rIns="123208" bIns="34175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- Complete the grammar notes in Tiếng Anh 7 i-Learn Smart World Notebook (page 13).</a:t>
          </a:r>
        </a:p>
      </dsp:txBody>
      <dsp:txXfrm>
        <a:off x="1587498" y="2855000"/>
        <a:ext cx="6349995" cy="1345473"/>
      </dsp:txXfrm>
    </dsp:sp>
    <dsp:sp modelId="{F6BABC9F-DF8E-450B-AED8-DE5E49ECF3B9}">
      <dsp:nvSpPr>
        <dsp:cNvPr id="0" name=""/>
        <dsp:cNvSpPr/>
      </dsp:nvSpPr>
      <dsp:spPr>
        <a:xfrm>
          <a:off x="0" y="2855000"/>
          <a:ext cx="1587498" cy="13454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005" tIns="132903" rIns="84005" bIns="132903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Complete</a:t>
          </a:r>
        </a:p>
      </dsp:txBody>
      <dsp:txXfrm>
        <a:off x="0" y="2855000"/>
        <a:ext cx="1587498" cy="1345473"/>
      </dsp:txXfrm>
    </dsp:sp>
    <dsp:sp modelId="{D93C3DB0-6B6E-4D19-A98C-90D3184F173E}">
      <dsp:nvSpPr>
        <dsp:cNvPr id="0" name=""/>
        <dsp:cNvSpPr/>
      </dsp:nvSpPr>
      <dsp:spPr>
        <a:xfrm>
          <a:off x="1587498" y="4281202"/>
          <a:ext cx="6349995" cy="134547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08" tIns="341750" rIns="123208" bIns="34175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- Prepare: Lesson 2 – Pronunciation and Speaking (page 17 – SB).</a:t>
          </a:r>
        </a:p>
      </dsp:txBody>
      <dsp:txXfrm>
        <a:off x="1587498" y="4281202"/>
        <a:ext cx="6349995" cy="1345473"/>
      </dsp:txXfrm>
    </dsp:sp>
    <dsp:sp modelId="{7397E89C-3FD8-40CE-9F51-99EF6EFEC916}">
      <dsp:nvSpPr>
        <dsp:cNvPr id="0" name=""/>
        <dsp:cNvSpPr/>
      </dsp:nvSpPr>
      <dsp:spPr>
        <a:xfrm>
          <a:off x="0" y="4281202"/>
          <a:ext cx="1587498" cy="13454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005" tIns="132903" rIns="84005" bIns="132903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Prepare</a:t>
          </a:r>
        </a:p>
      </dsp:txBody>
      <dsp:txXfrm>
        <a:off x="0" y="4281202"/>
        <a:ext cx="1587498" cy="1345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5A9F2-9B7D-45E7-804C-23DB2DC3E539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FA82-680D-4A9F-89B1-1DA892B1E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6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303113"/>
              </p:ext>
            </p:extLst>
          </p:nvPr>
        </p:nvGraphicFramePr>
        <p:xfrm>
          <a:off x="98425" y="98425"/>
          <a:ext cx="17808575" cy="1018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esentation" r:id="rId3" imgW="9142645" imgH="5142042" progId="PowerPoint.Show.12">
                  <p:embed/>
                </p:oleObj>
              </mc:Choice>
              <mc:Fallback>
                <p:oleObj name="Presentation" r:id="rId3" imgW="9142645" imgH="514204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7808575" cy="1018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1340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90" y="515470"/>
            <a:ext cx="12442648" cy="935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00400" y="3250674"/>
            <a:ext cx="113412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 OR SHOULDN’T!?</a:t>
            </a:r>
          </a:p>
        </p:txBody>
      </p:sp>
    </p:spTree>
    <p:extLst>
      <p:ext uri="{BB962C8B-B14F-4D97-AF65-F5344CB8AC3E}">
        <p14:creationId xmlns:p14="http://schemas.microsoft.com/office/powerpoint/2010/main" val="2527402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6007597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atin typeface="Comic Sans MS" pitchFamily="66" charset="0"/>
              </a:rPr>
              <a:t>He has flu. </a:t>
            </a:r>
          </a:p>
          <a:p>
            <a:pPr algn="ctr"/>
            <a:r>
              <a:rPr lang="en-US" sz="6600" dirty="0">
                <a:latin typeface="Comic Sans MS" pitchFamily="66" charset="0"/>
              </a:rPr>
              <a:t>He ________ stay at home.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63580" y="705259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</a:t>
            </a:r>
          </a:p>
        </p:txBody>
      </p:sp>
      <p:pic>
        <p:nvPicPr>
          <p:cNvPr id="1026" name="Picture 2" descr="Flu Cartoon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0"/>
          <a:stretch/>
        </p:blipFill>
        <p:spPr bwMode="auto">
          <a:xfrm>
            <a:off x="3381252" y="406222"/>
            <a:ext cx="5475906" cy="477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5"/>
          <a:stretch/>
        </p:blipFill>
        <p:spPr bwMode="auto">
          <a:xfrm>
            <a:off x="10680841" y="1243832"/>
            <a:ext cx="2986088" cy="326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29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306514" y="6547657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He has backache.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He ________carry heavy things.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871926" y="7632569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SHOULDN’T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3"/>
          <a:stretch/>
        </p:blipFill>
        <p:spPr bwMode="auto">
          <a:xfrm>
            <a:off x="3983064" y="309368"/>
            <a:ext cx="4425366" cy="623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061" y="1848221"/>
            <a:ext cx="3721706" cy="318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3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248005" y="7087717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She has a headache.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She ________ take painkiller.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325585" y="811992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90" y="879346"/>
            <a:ext cx="5784380" cy="578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8"/>
          <a:stretch/>
        </p:blipFill>
        <p:spPr bwMode="auto">
          <a:xfrm>
            <a:off x="10440144" y="2352201"/>
            <a:ext cx="3086100" cy="283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21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5791572"/>
            <a:ext cx="13716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Steve has stomachache.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He ________ drink lemon and mint tea.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85987" y="6899567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17" y="651680"/>
            <a:ext cx="2889599" cy="48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4"/>
          <a:stretch/>
        </p:blipFill>
        <p:spPr bwMode="auto">
          <a:xfrm>
            <a:off x="5147558" y="2227177"/>
            <a:ext cx="4315212" cy="310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6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6585380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You have runny nose.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You ________ blow your nose.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14613" y="754251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8"/>
          <a:stretch/>
        </p:blipFill>
        <p:spPr bwMode="auto">
          <a:xfrm>
            <a:off x="4175449" y="390972"/>
            <a:ext cx="3947477" cy="536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192" y="584616"/>
            <a:ext cx="3007473" cy="497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89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6331633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Daisy has dirty hands.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She ________ wash her hands.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931532" y="7352972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64" y="606997"/>
            <a:ext cx="4968552" cy="521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091" y="1406544"/>
            <a:ext cx="4618235" cy="361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93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52108" y="6112773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My brother has toothache.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He ________ eat candies.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005652" y="7049123"/>
            <a:ext cx="4860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SHOULDN’T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1" y="196559"/>
            <a:ext cx="4232582" cy="597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4"/>
          <a:stretch/>
        </p:blipFill>
        <p:spPr bwMode="auto">
          <a:xfrm>
            <a:off x="9468037" y="1275484"/>
            <a:ext cx="3814763" cy="373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77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43100" y="5899584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Jennifer has a broken arm.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She ________ play volleyball.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80620" y="6941705"/>
            <a:ext cx="4644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SHOULDN’T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9"/>
          <a:stretch/>
        </p:blipFill>
        <p:spPr bwMode="auto">
          <a:xfrm>
            <a:off x="3237570" y="498984"/>
            <a:ext cx="5366370" cy="521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71"/>
          <a:stretch/>
        </p:blipFill>
        <p:spPr bwMode="auto">
          <a:xfrm>
            <a:off x="10116108" y="1687116"/>
            <a:ext cx="3629025" cy="242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7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2165" y="6384659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He feels tired.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He ________ have a rest.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59745" y="7468343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87" y="823020"/>
            <a:ext cx="423247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-113" b="9023"/>
          <a:stretch/>
        </p:blipFill>
        <p:spPr bwMode="auto">
          <a:xfrm>
            <a:off x="9468036" y="1929479"/>
            <a:ext cx="3400425" cy="275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9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18823" y="6545045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Caroline has a sore throat.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She ________ go to a doctor.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6403" y="746184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8"/>
          <a:stretch/>
        </p:blipFill>
        <p:spPr bwMode="auto">
          <a:xfrm>
            <a:off x="4715508" y="715009"/>
            <a:ext cx="3962718" cy="54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9"/>
          <a:stretch/>
        </p:blipFill>
        <p:spPr bwMode="auto">
          <a:xfrm>
            <a:off x="9900084" y="1945988"/>
            <a:ext cx="3086100" cy="306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40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14454" y="6547657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She has measles.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She ________ go to school.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176010" y="7632569"/>
            <a:ext cx="4644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SHOULDN’T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64" y="823020"/>
            <a:ext cx="5379846" cy="537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525" y="1903140"/>
            <a:ext cx="3614738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56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2" y="6871693"/>
            <a:ext cx="13715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She has a cough.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She ________ drink cold drinks.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635388" y="7956605"/>
            <a:ext cx="5508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SHOULDN’T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3656705" y="715008"/>
            <a:ext cx="5525153" cy="53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133" y="1841456"/>
            <a:ext cx="2730011" cy="313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1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94741" y="6439645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She has toothache.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She ________ go to a dentist.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039544" y="7502547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05" y="390972"/>
            <a:ext cx="5724636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73" y="1903141"/>
            <a:ext cx="3347294" cy="334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86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26227" y="6233206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Matt is fat.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He ________ eat junk food.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47723" y="7318118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SHOULDN’T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9"/>
          <a:stretch/>
        </p:blipFill>
        <p:spPr bwMode="auto">
          <a:xfrm>
            <a:off x="5058362" y="721874"/>
            <a:ext cx="4110239" cy="551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08" y="1849755"/>
            <a:ext cx="3255567" cy="325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63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93671" y="7117993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Peter has cold. </a:t>
            </a:r>
          </a:p>
          <a:p>
            <a:pPr lvl="0" algn="ctr"/>
            <a:r>
              <a:rPr lang="en-US" sz="6600">
                <a:latin typeface="Comic Sans MS" pitchFamily="66" charset="0"/>
              </a:rPr>
              <a:t>He </a:t>
            </a:r>
            <a:r>
              <a:rPr lang="en-US" sz="6600" dirty="0">
                <a:latin typeface="Comic Sans MS" pitchFamily="66" charset="0"/>
              </a:rPr>
              <a:t>________ have a rest.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695287" y="8043063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789466"/>
            <a:ext cx="3464055" cy="573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2"/>
          <a:stretch/>
        </p:blipFill>
        <p:spPr bwMode="auto">
          <a:xfrm>
            <a:off x="8927976" y="2659225"/>
            <a:ext cx="3629025" cy="250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74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60046" y="6545045"/>
            <a:ext cx="1371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>
                <a:latin typeface="Comic Sans MS" pitchFamily="66" charset="0"/>
              </a:rPr>
              <a:t>She has headache. </a:t>
            </a:r>
          </a:p>
          <a:p>
            <a:pPr lvl="0" algn="ctr"/>
            <a:r>
              <a:rPr lang="en-US" sz="6600" dirty="0">
                <a:latin typeface="Comic Sans MS" pitchFamily="66" charset="0"/>
              </a:rPr>
              <a:t>She ________ take medicine.</a:t>
            </a:r>
            <a:endParaRPr lang="pt-BR" sz="6600" dirty="0"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37626" y="746184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SHOULD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4"/>
          <a:stretch/>
        </p:blipFill>
        <p:spPr bwMode="auto">
          <a:xfrm>
            <a:off x="4354932" y="1062611"/>
            <a:ext cx="5421771" cy="548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2"/>
          <a:stretch/>
        </p:blipFill>
        <p:spPr bwMode="auto">
          <a:xfrm>
            <a:off x="10656169" y="1943531"/>
            <a:ext cx="2586038" cy="3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8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062" y="109727"/>
            <a:ext cx="18175875" cy="10067546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058438" y="952500"/>
            <a:ext cx="16121712" cy="878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i="1" u="sng" dirty="0">
                <a:latin typeface="DejaVu Serif" panose="02060603050605020204" pitchFamily="18" charset="0"/>
                <a:ea typeface="DejaVu Serif" panose="02060603050605020204" pitchFamily="18" charset="0"/>
                <a:sym typeface="Wingdings" panose="05000000000000000000" pitchFamily="2" charset="2"/>
              </a:rPr>
              <a:t>Unit 2: HEALTH</a:t>
            </a:r>
            <a:endParaRPr lang="en-US" sz="5400" b="1" i="1" dirty="0">
              <a:latin typeface="DejaVu Serif" panose="02060603050605020204" pitchFamily="18" charset="0"/>
              <a:ea typeface="DejaVu Serif" panose="02060603050605020204" pitchFamily="18" charset="0"/>
              <a:sym typeface="Wingdings" panose="05000000000000000000" pitchFamily="2" charset="2"/>
            </a:endParaRPr>
          </a:p>
          <a:p>
            <a:pPr lvl="0"/>
            <a:r>
              <a:rPr lang="en-US" sz="54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Lesson 5:</a:t>
            </a:r>
            <a:r>
              <a:rPr lang="en-US" sz="54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“should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and “shouldn’t” 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5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Form: 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5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Form: 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(+) S + should + V</a:t>
            </a:r>
            <a:r>
              <a:rPr lang="en-US" sz="54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(-)S + shouldn’t + V</a:t>
            </a:r>
            <a:r>
              <a:rPr lang="en-US" sz="54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…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(?)Should + S+ V</a:t>
            </a:r>
            <a:r>
              <a:rPr lang="en-US" sz="54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Usage: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ask for / give advice</a:t>
            </a:r>
          </a:p>
          <a:p>
            <a:pPr algn="just">
              <a:lnSpc>
                <a:spcPct val="150000"/>
              </a:lnSpc>
            </a:pPr>
            <a:endParaRPr lang="en-US" sz="54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ECFE9A0-1BF0-4923-8ECC-8D9A8EEB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8F07ACF-F9BD-45C5-9BA4-DD782B79B058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115505F9-B3F3-4B5D-8167-8298C9A40007}"/>
              </a:ext>
            </a:extLst>
          </p:cNvPr>
          <p:cNvSpPr/>
          <p:nvPr/>
        </p:nvSpPr>
        <p:spPr>
          <a:xfrm>
            <a:off x="9626599" y="735805"/>
            <a:ext cx="7937495" cy="2443163"/>
          </a:xfrm>
          <a:prstGeom prst="roundRect">
            <a:avLst>
              <a:gd name="adj" fmla="val 4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pic>
        <p:nvPicPr>
          <p:cNvPr id="9" name="Picture 8" descr="Ảnh có chứa mờ, bầu trời đêm&#10;&#10;Mô tả được tạo tự động">
            <a:extLst>
              <a:ext uri="{FF2B5EF4-FFF2-40B4-BE49-F238E27FC236}">
                <a16:creationId xmlns:a16="http://schemas.microsoft.com/office/drawing/2014/main" id="{4BB9E100-F7D9-469F-BF2B-07714BB16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4" r="34722"/>
          <a:stretch/>
        </p:blipFill>
        <p:spPr>
          <a:xfrm>
            <a:off x="3" y="2380"/>
            <a:ext cx="9143998" cy="1028462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8" name="Hộp Văn bản 5">
            <a:extLst>
              <a:ext uri="{FF2B5EF4-FFF2-40B4-BE49-F238E27FC236}">
                <a16:creationId xmlns:a16="http://schemas.microsoft.com/office/drawing/2014/main" id="{A773C417-38C1-5E61-B8E6-37B35711C5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006521"/>
              </p:ext>
            </p:extLst>
          </p:nvPr>
        </p:nvGraphicFramePr>
        <p:xfrm>
          <a:off x="9626601" y="3921918"/>
          <a:ext cx="7937494" cy="5629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0735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5E7BDB61-19B7-4AD5-B146-9FD8B111E43A}"/>
              </a:ext>
            </a:extLst>
          </p:cNvPr>
          <p:cNvGrpSpPr/>
          <p:nvPr/>
        </p:nvGrpSpPr>
        <p:grpSpPr>
          <a:xfrm>
            <a:off x="4500642" y="4117708"/>
            <a:ext cx="6639090" cy="2026451"/>
            <a:chOff x="10323031" y="4103959"/>
            <a:chExt cx="6639090" cy="202645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25BE5647-B151-41B4-B8D5-60CC4AA9FC5B}"/>
                </a:ext>
              </a:extLst>
            </p:cNvPr>
            <p:cNvGrpSpPr/>
            <p:nvPr/>
          </p:nvGrpSpPr>
          <p:grpSpPr>
            <a:xfrm>
              <a:off x="10323031" y="4103959"/>
              <a:ext cx="6639090" cy="2026451"/>
              <a:chOff x="10323031" y="4103959"/>
              <a:chExt cx="6639090" cy="2026451"/>
            </a:xfrm>
          </p:grpSpPr>
          <p:pic>
            <p:nvPicPr>
              <p:cNvPr id="5" name="Picture 9">
                <a:extLst>
                  <a:ext uri="{FF2B5EF4-FFF2-40B4-BE49-F238E27FC236}">
                    <a16:creationId xmlns:a16="http://schemas.microsoft.com/office/drawing/2014/main" id="{22CC5540-88DF-4A9E-81EE-669110F32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3031" y="4103959"/>
                <a:ext cx="6487274" cy="202645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71C71-D0E2-4614-8FEF-8B704EC16BBC}"/>
                  </a:ext>
                </a:extLst>
              </p:cNvPr>
              <p:cNvSpPr txBox="1"/>
              <p:nvPr/>
            </p:nvSpPr>
            <p:spPr>
              <a:xfrm>
                <a:off x="12329159" y="4678601"/>
                <a:ext cx="463296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2">
                        <a:lumMod val="10000"/>
                      </a:schemeClr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GRAMMAR</a:t>
                </a:r>
              </a:p>
            </p:txBody>
          </p:sp>
        </p:grpSp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5A31222E-4D40-4E71-86A5-DA87115E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30662" t="37395" r="-16918" b="5565"/>
            <a:stretch/>
          </p:blipFill>
          <p:spPr>
            <a:xfrm>
              <a:off x="10688476" y="4470795"/>
              <a:ext cx="1640684" cy="1084968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5A90638C-AB72-435F-A9D7-21C579BEE173}"/>
              </a:ext>
            </a:extLst>
          </p:cNvPr>
          <p:cNvGrpSpPr/>
          <p:nvPr/>
        </p:nvGrpSpPr>
        <p:grpSpPr>
          <a:xfrm>
            <a:off x="3743488" y="1794703"/>
            <a:ext cx="8153399" cy="1671113"/>
            <a:chOff x="1219201" y="4081987"/>
            <a:chExt cx="8153399" cy="16711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219201" y="4103959"/>
              <a:ext cx="8153399" cy="16491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37160" tIns="68580" rIns="137160" bIns="68580" rtlCol="0" anchor="t">
              <a:normAutofit fontScale="2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endParaRPr lang="en-US" sz="81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352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5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5445144" y="4081987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A8CD229-8A6D-4F09-818A-7288ECD82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6519E7-A342-4BBF-94E7-1CD9CF0A3747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6A6FBB4-6528-4F1D-8C99-908BCE0C63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76"/>
          <a:stretch>
            <a:fillRect/>
          </a:stretch>
        </p:blipFill>
        <p:spPr>
          <a:xfrm>
            <a:off x="12641032" y="2226022"/>
            <a:ext cx="4452179" cy="326980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B92843E-A4BD-4438-80C8-AB395CD6B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04526" y="1623266"/>
            <a:ext cx="2185910" cy="4565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34A067-7A8B-46C2-8F75-6B6BBB080726}"/>
              </a:ext>
            </a:extLst>
          </p:cNvPr>
          <p:cNvSpPr txBox="1"/>
          <p:nvPr/>
        </p:nvSpPr>
        <p:spPr>
          <a:xfrm>
            <a:off x="10773856" y="8160926"/>
            <a:ext cx="6304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The water is so deep. You </a:t>
            </a:r>
            <a:r>
              <a:rPr lang="en-US" sz="4200" u="sng">
                <a:solidFill>
                  <a:srgbClr val="FF0000"/>
                </a:solidFill>
              </a:rPr>
              <a:t>shouldn’t swim </a:t>
            </a:r>
            <a:r>
              <a:rPr lang="en-US" sz="4200"/>
              <a:t>here.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D883BF0-D723-43D5-A0C5-8FEB90DC2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99650" y="2019200"/>
            <a:ext cx="1669995" cy="3774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4516484-302A-4CC8-92AA-9D10120C22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1481" y="1434630"/>
            <a:ext cx="3847980" cy="40611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8437A4-5732-45B0-A30F-EDF89F1B892C}"/>
              </a:ext>
            </a:extLst>
          </p:cNvPr>
          <p:cNvSpPr txBox="1"/>
          <p:nvPr/>
        </p:nvSpPr>
        <p:spPr>
          <a:xfrm>
            <a:off x="520430" y="6715921"/>
            <a:ext cx="708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- I’m so sad because I’ve got  a D for the maths test.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AD458-96F7-4105-A862-ADC10DDD2925}"/>
              </a:ext>
            </a:extLst>
          </p:cNvPr>
          <p:cNvSpPr txBox="1"/>
          <p:nvPr/>
        </p:nvSpPr>
        <p:spPr>
          <a:xfrm>
            <a:off x="340145" y="8441566"/>
            <a:ext cx="8743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- Don’t worry! You </a:t>
            </a:r>
            <a:r>
              <a:rPr lang="en-US" sz="4200" u="sng">
                <a:solidFill>
                  <a:srgbClr val="FF0000"/>
                </a:solidFill>
              </a:rPr>
              <a:t>should study </a:t>
            </a:r>
            <a:r>
              <a:rPr lang="en-US" sz="4200"/>
              <a:t>harder.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2AB6BB-FC72-4B6F-BAEB-DB9021B458C8}"/>
              </a:ext>
            </a:extLst>
          </p:cNvPr>
          <p:cNvCxnSpPr>
            <a:cxnSpLocks/>
          </p:cNvCxnSpPr>
          <p:nvPr/>
        </p:nvCxnSpPr>
        <p:spPr>
          <a:xfrm>
            <a:off x="9402255" y="22424"/>
            <a:ext cx="0" cy="10264577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380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CDC92E3D-563E-4F02-BBBF-B618E0915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39850" y="973457"/>
            <a:ext cx="7947350" cy="8902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0AA91-35C4-4DD9-AF1A-3DECF3DCEE5C}"/>
              </a:ext>
            </a:extLst>
          </p:cNvPr>
          <p:cNvSpPr txBox="1"/>
          <p:nvPr/>
        </p:nvSpPr>
        <p:spPr>
          <a:xfrm>
            <a:off x="5758972" y="411215"/>
            <a:ext cx="44648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Modals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77D26-EA8D-4C17-BAB3-2CF64A2EC12E}"/>
              </a:ext>
            </a:extLst>
          </p:cNvPr>
          <p:cNvSpPr txBox="1"/>
          <p:nvPr/>
        </p:nvSpPr>
        <p:spPr>
          <a:xfrm>
            <a:off x="5271957" y="1406077"/>
            <a:ext cx="5897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/>
              <a:t>Động</a:t>
            </a:r>
            <a:r>
              <a:rPr lang="en-US" sz="4200" dirty="0"/>
              <a:t> </a:t>
            </a:r>
            <a:r>
              <a:rPr lang="en-US" sz="4200" dirty="0" err="1"/>
              <a:t>từ</a:t>
            </a:r>
            <a:r>
              <a:rPr lang="en-US" sz="4200" dirty="0"/>
              <a:t> </a:t>
            </a:r>
            <a:r>
              <a:rPr lang="en-US" sz="4200" dirty="0" err="1"/>
              <a:t>khuyết</a:t>
            </a:r>
            <a:r>
              <a:rPr lang="en-US" sz="4200" dirty="0"/>
              <a:t> </a:t>
            </a:r>
            <a:r>
              <a:rPr lang="en-US" sz="4200" dirty="0" err="1"/>
              <a:t>thiếu</a:t>
            </a:r>
            <a:endParaRPr lang="en-US" sz="4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14650-E456-4DF1-BBFE-2AE3C507D434}"/>
              </a:ext>
            </a:extLst>
          </p:cNvPr>
          <p:cNvSpPr txBox="1"/>
          <p:nvPr/>
        </p:nvSpPr>
        <p:spPr>
          <a:xfrm>
            <a:off x="4409656" y="2288041"/>
            <a:ext cx="394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 Black" panose="020B0A04020102020204" pitchFamily="34" charset="0"/>
              </a:rPr>
              <a:t>should: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073F93-2F90-4BA7-B591-E973D87B049F}"/>
              </a:ext>
            </a:extLst>
          </p:cNvPr>
          <p:cNvSpPr txBox="1"/>
          <p:nvPr/>
        </p:nvSpPr>
        <p:spPr>
          <a:xfrm>
            <a:off x="4318142" y="4142084"/>
            <a:ext cx="62032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 Black" panose="020B0A04020102020204" pitchFamily="34" charset="0"/>
              </a:rPr>
              <a:t>shouldn’t</a:t>
            </a:r>
            <a:r>
              <a:rPr lang="en-US" sz="6600" b="1" dirty="0">
                <a:latin typeface="Arial Black" panose="020B0A04020102020204" pitchFamily="34" charset="0"/>
              </a:rPr>
              <a:t> :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607C34-ECEB-46C0-9F41-8A8C300F774A}"/>
              </a:ext>
            </a:extLst>
          </p:cNvPr>
          <p:cNvSpPr txBox="1"/>
          <p:nvPr/>
        </p:nvSpPr>
        <p:spPr>
          <a:xfrm>
            <a:off x="4585075" y="6648400"/>
            <a:ext cx="7271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Should/shouldn’t + V(o)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17FE68-6B7C-49B7-ADAD-AB500E98DC16}"/>
              </a:ext>
            </a:extLst>
          </p:cNvPr>
          <p:cNvSpPr txBox="1"/>
          <p:nvPr/>
        </p:nvSpPr>
        <p:spPr>
          <a:xfrm>
            <a:off x="4730271" y="5347494"/>
            <a:ext cx="65222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/>
              <a:t>You </a:t>
            </a:r>
            <a:r>
              <a:rPr lang="en-US" sz="4200" u="sng" dirty="0">
                <a:solidFill>
                  <a:srgbClr val="FF0000"/>
                </a:solidFill>
              </a:rPr>
              <a:t>shouldn’t swim </a:t>
            </a:r>
            <a:r>
              <a:rPr lang="en-US" sz="4200" dirty="0"/>
              <a:t>here.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8FF036-F84B-41D0-A174-4B4D8F1E6CBD}"/>
              </a:ext>
            </a:extLst>
          </p:cNvPr>
          <p:cNvSpPr txBox="1"/>
          <p:nvPr/>
        </p:nvSpPr>
        <p:spPr>
          <a:xfrm>
            <a:off x="4421229" y="3382582"/>
            <a:ext cx="6766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/>
              <a:t>You </a:t>
            </a:r>
            <a:r>
              <a:rPr lang="en-US" sz="4200" u="sng" dirty="0">
                <a:solidFill>
                  <a:srgbClr val="FF0000"/>
                </a:solidFill>
              </a:rPr>
              <a:t>should study </a:t>
            </a:r>
            <a:r>
              <a:rPr lang="en-US" sz="4200" dirty="0"/>
              <a:t>harder.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36B585-A508-4DBD-9F24-CBF80B1BA13D}"/>
              </a:ext>
            </a:extLst>
          </p:cNvPr>
          <p:cNvSpPr txBox="1"/>
          <p:nvPr/>
        </p:nvSpPr>
        <p:spPr>
          <a:xfrm>
            <a:off x="8828910" y="2529250"/>
            <a:ext cx="1765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/>
              <a:t>Nên</a:t>
            </a:r>
            <a:endParaRPr lang="en-US" sz="4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D70951-24A9-4E69-81E3-21B4F635DAD4}"/>
              </a:ext>
            </a:extLst>
          </p:cNvPr>
          <p:cNvSpPr txBox="1"/>
          <p:nvPr/>
        </p:nvSpPr>
        <p:spPr>
          <a:xfrm>
            <a:off x="9055680" y="4451074"/>
            <a:ext cx="25598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/>
              <a:t>Không</a:t>
            </a:r>
            <a:r>
              <a:rPr lang="en-US" sz="4200" b="1" dirty="0"/>
              <a:t> </a:t>
            </a:r>
            <a:r>
              <a:rPr lang="en-US" sz="4200" b="1" dirty="0" err="1"/>
              <a:t>nên</a:t>
            </a:r>
            <a:endParaRPr lang="en-US" sz="4200" b="1" dirty="0"/>
          </a:p>
        </p:txBody>
      </p:sp>
    </p:spTree>
    <p:extLst>
      <p:ext uri="{BB962C8B-B14F-4D97-AF65-F5344CB8AC3E}">
        <p14:creationId xmlns:p14="http://schemas.microsoft.com/office/powerpoint/2010/main" val="317719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ving Advice in English with Should and Shouldn't">
            <a:hlinkClick r:id="" action="ppaction://media"/>
            <a:extLst>
              <a:ext uri="{FF2B5EF4-FFF2-40B4-BE49-F238E27FC236}">
                <a16:creationId xmlns:a16="http://schemas.microsoft.com/office/drawing/2014/main" id="{05B2BD31-ECEF-4EF7-A9C5-E7FF720220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419100"/>
            <a:ext cx="1511808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C73689F9-E8B5-48EF-979E-14FAED6506E5}"/>
              </a:ext>
            </a:extLst>
          </p:cNvPr>
          <p:cNvGrpSpPr/>
          <p:nvPr/>
        </p:nvGrpSpPr>
        <p:grpSpPr>
          <a:xfrm>
            <a:off x="685800" y="1485900"/>
            <a:ext cx="16530156" cy="7410451"/>
            <a:chOff x="1295400" y="1070766"/>
            <a:chExt cx="16305765" cy="7200902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E34050C8-AAFA-4D8A-A126-38CF92496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394" y="2181445"/>
              <a:ext cx="8610600" cy="6046315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5783BA69-704B-4526-B0A5-AC07878D2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925" r="1922" b="4286"/>
            <a:stretch/>
          </p:blipFill>
          <p:spPr>
            <a:xfrm>
              <a:off x="9828765" y="1566066"/>
              <a:ext cx="7772400" cy="6705602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3DB7381-61FC-4C24-8736-4D47F1EC0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4409" r="2621" b="5376"/>
            <a:stretch/>
          </p:blipFill>
          <p:spPr>
            <a:xfrm>
              <a:off x="1295400" y="1070766"/>
              <a:ext cx="9198429" cy="990600"/>
            </a:xfrm>
            <a:prstGeom prst="rect">
              <a:avLst/>
            </a:prstGeom>
          </p:spPr>
        </p:pic>
      </p:grpSp>
      <p:pic>
        <p:nvPicPr>
          <p:cNvPr id="2" name="Sách mềm sách học sinh - EduHome">
            <a:hlinkClick r:id="" action="ppaction://media"/>
            <a:extLst>
              <a:ext uri="{FF2B5EF4-FFF2-40B4-BE49-F238E27FC236}">
                <a16:creationId xmlns:a16="http://schemas.microsoft.com/office/drawing/2014/main" id="{C5FB2C45-2BE4-4403-8DB2-C471853FA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4" name="Sách mềm sách học sinh - EduHome">
            <a:hlinkClick r:id="" action="ppaction://media"/>
            <a:extLst>
              <a:ext uri="{FF2B5EF4-FFF2-40B4-BE49-F238E27FC236}">
                <a16:creationId xmlns:a16="http://schemas.microsoft.com/office/drawing/2014/main" id="{DA1EE5E0-66BB-411F-A0EA-F0BE72453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0" y="342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8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bàn&#10;&#10;Mô tả được tạo tự động">
            <a:extLst>
              <a:ext uri="{FF2B5EF4-FFF2-40B4-BE49-F238E27FC236}">
                <a16:creationId xmlns:a16="http://schemas.microsoft.com/office/drawing/2014/main" id="{65C0787A-E682-4D29-9B41-F78F191B7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52500"/>
            <a:ext cx="16805190" cy="7772400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32DA2853-00DA-4799-B0FD-05F758AFC2FE}"/>
              </a:ext>
            </a:extLst>
          </p:cNvPr>
          <p:cNvSpPr/>
          <p:nvPr/>
        </p:nvSpPr>
        <p:spPr>
          <a:xfrm>
            <a:off x="7239000" y="3009900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medicine.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F8671A91-477B-4618-9A3A-B463AA55F29A}"/>
              </a:ext>
            </a:extLst>
          </p:cNvPr>
          <p:cNvSpPr/>
          <p:nvPr/>
        </p:nvSpPr>
        <p:spPr>
          <a:xfrm>
            <a:off x="7239000" y="4000500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shouldn’t eat junk food.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752F3972-0878-40B6-A429-0DCB1CEB59C9}"/>
              </a:ext>
            </a:extLst>
          </p:cNvPr>
          <p:cNvSpPr/>
          <p:nvPr/>
        </p:nvSpPr>
        <p:spPr>
          <a:xfrm>
            <a:off x="7315200" y="4991100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see a doctor.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77CAA14-6E78-4821-BFE1-F4EC98643550}"/>
              </a:ext>
            </a:extLst>
          </p:cNvPr>
          <p:cNvSpPr/>
          <p:nvPr/>
        </p:nvSpPr>
        <p:spPr>
          <a:xfrm>
            <a:off x="7620000" y="5829300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an eye test.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36A4317-6CA2-49AC-AB18-9B7C23C1D21C}"/>
              </a:ext>
            </a:extLst>
          </p:cNvPr>
          <p:cNvSpPr/>
          <p:nvPr/>
        </p:nvSpPr>
        <p:spPr>
          <a:xfrm>
            <a:off x="7315200" y="6819900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not sit down all day.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E862131-F318-4081-9B86-00BF961B64B9}"/>
              </a:ext>
            </a:extLst>
          </p:cNvPr>
          <p:cNvSpPr/>
          <p:nvPr/>
        </p:nvSpPr>
        <p:spPr>
          <a:xfrm>
            <a:off x="7620000" y="7810500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eat something.</a:t>
            </a:r>
          </a:p>
        </p:txBody>
      </p:sp>
    </p:spTree>
    <p:extLst>
      <p:ext uri="{BB962C8B-B14F-4D97-AF65-F5344CB8AC3E}">
        <p14:creationId xmlns:p14="http://schemas.microsoft.com/office/powerpoint/2010/main" val="402969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28C0BECB-E9E0-4883-B187-0F15EC4F0F03}"/>
              </a:ext>
            </a:extLst>
          </p:cNvPr>
          <p:cNvGrpSpPr/>
          <p:nvPr/>
        </p:nvGrpSpPr>
        <p:grpSpPr>
          <a:xfrm>
            <a:off x="457200" y="1790700"/>
            <a:ext cx="17249667" cy="4567671"/>
            <a:chOff x="609600" y="1795029"/>
            <a:chExt cx="17249667" cy="4567671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387AFA96-5C36-4042-A108-86AF7DCEC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464" t="14221" r="2254"/>
            <a:stretch/>
          </p:blipFill>
          <p:spPr>
            <a:xfrm>
              <a:off x="10525017" y="1795029"/>
              <a:ext cx="7334250" cy="4136621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18ACF757-07A8-4A53-9EF1-2BA1AA1BE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3" t="14221" r="47611" b="2033"/>
            <a:stretch/>
          </p:blipFill>
          <p:spPr>
            <a:xfrm>
              <a:off x="609600" y="1866900"/>
              <a:ext cx="9945897" cy="4495800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8A034534-C548-4C75-8467-530DCE989F4A}"/>
              </a:ext>
            </a:extLst>
          </p:cNvPr>
          <p:cNvGrpSpPr/>
          <p:nvPr/>
        </p:nvGrpSpPr>
        <p:grpSpPr>
          <a:xfrm>
            <a:off x="963930" y="6011141"/>
            <a:ext cx="16360140" cy="3820130"/>
            <a:chOff x="815340" y="6158260"/>
            <a:chExt cx="16360140" cy="3820130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ED674BD9-B680-47A5-A9EE-FBBCCEBF3A66}"/>
                </a:ext>
              </a:extLst>
            </p:cNvPr>
            <p:cNvGrpSpPr/>
            <p:nvPr/>
          </p:nvGrpSpPr>
          <p:grpSpPr>
            <a:xfrm>
              <a:off x="815340" y="7818770"/>
              <a:ext cx="11485033" cy="2159620"/>
              <a:chOff x="815340" y="7818770"/>
              <a:chExt cx="11485033" cy="2159620"/>
            </a:xfrm>
          </p:grpSpPr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id="{A65030D3-D4F1-48FD-8CAB-B1A0B41B2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3440" y="7818770"/>
                <a:ext cx="11446933" cy="1981200"/>
              </a:xfrm>
              <a:prstGeom prst="rect">
                <a:avLst/>
              </a:prstGeom>
            </p:spPr>
          </p:pic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21328AE8-647C-41F9-A1BB-E64492CC8A9C}"/>
                  </a:ext>
                </a:extLst>
              </p:cNvPr>
              <p:cNvSpPr/>
              <p:nvPr/>
            </p:nvSpPr>
            <p:spPr>
              <a:xfrm>
                <a:off x="815340" y="9132570"/>
                <a:ext cx="594360" cy="8458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4C1A2146-556E-407F-855F-204D7699A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00373" y="6158260"/>
              <a:ext cx="4875107" cy="3397220"/>
            </a:xfrm>
            <a:prstGeom prst="rect">
              <a:avLst/>
            </a:prstGeom>
          </p:spPr>
        </p:pic>
      </p:grpSp>
      <p:sp>
        <p:nvSpPr>
          <p:cNvPr id="12" name="TextBox 25">
            <a:extLst>
              <a:ext uri="{FF2B5EF4-FFF2-40B4-BE49-F238E27FC236}">
                <a16:creationId xmlns:a16="http://schemas.microsoft.com/office/drawing/2014/main" id="{DE5CAF30-CC65-40C0-AA41-2E4288646421}"/>
              </a:ext>
            </a:extLst>
          </p:cNvPr>
          <p:cNvSpPr txBox="1"/>
          <p:nvPr/>
        </p:nvSpPr>
        <p:spPr>
          <a:xfrm>
            <a:off x="2514600" y="3162300"/>
            <a:ext cx="182855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shouldn’t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3EEDED1C-DE6C-4A95-AF60-D7009A599F6D}"/>
              </a:ext>
            </a:extLst>
          </p:cNvPr>
          <p:cNvSpPr txBox="1"/>
          <p:nvPr/>
        </p:nvSpPr>
        <p:spPr>
          <a:xfrm>
            <a:off x="2057400" y="2476500"/>
            <a:ext cx="155631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F1179BA3-66F3-424C-BB4E-CAAB5E2F889D}"/>
              </a:ext>
            </a:extLst>
          </p:cNvPr>
          <p:cNvSpPr txBox="1"/>
          <p:nvPr/>
        </p:nvSpPr>
        <p:spPr>
          <a:xfrm>
            <a:off x="1676400" y="3771900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A4368D48-C9C9-4792-AA57-5AB3BF6A28A9}"/>
              </a:ext>
            </a:extLst>
          </p:cNvPr>
          <p:cNvSpPr txBox="1"/>
          <p:nvPr/>
        </p:nvSpPr>
        <p:spPr>
          <a:xfrm>
            <a:off x="5638800" y="4457700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B3F510BC-17BB-428F-8E9A-1D950663BAE6}"/>
              </a:ext>
            </a:extLst>
          </p:cNvPr>
          <p:cNvSpPr txBox="1"/>
          <p:nvPr/>
        </p:nvSpPr>
        <p:spPr>
          <a:xfrm>
            <a:off x="11887200" y="4610100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E1DAF040-3049-41F7-96BF-6F3E8CC0113F}"/>
              </a:ext>
            </a:extLst>
          </p:cNvPr>
          <p:cNvSpPr txBox="1"/>
          <p:nvPr/>
        </p:nvSpPr>
        <p:spPr>
          <a:xfrm>
            <a:off x="12039600" y="2857500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48B3B27E-72A0-4B47-8367-96224E0056D2}"/>
              </a:ext>
            </a:extLst>
          </p:cNvPr>
          <p:cNvSpPr txBox="1"/>
          <p:nvPr/>
        </p:nvSpPr>
        <p:spPr>
          <a:xfrm>
            <a:off x="12649200" y="3543300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BD631A32-1976-4F53-9A6A-58D2280A709F}"/>
              </a:ext>
            </a:extLst>
          </p:cNvPr>
          <p:cNvSpPr txBox="1"/>
          <p:nvPr/>
        </p:nvSpPr>
        <p:spPr>
          <a:xfrm>
            <a:off x="11887200" y="5219700"/>
            <a:ext cx="182855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shouldn’t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2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404</Words>
  <Application>Microsoft Office PowerPoint</Application>
  <PresentationFormat>Custom</PresentationFormat>
  <Paragraphs>103</Paragraphs>
  <Slides>28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 Black</vt:lpstr>
      <vt:lpstr>Arial</vt:lpstr>
      <vt:lpstr>Cambria</vt:lpstr>
      <vt:lpstr>HL Brush 1BK</vt:lpstr>
      <vt:lpstr>DejaVu Serif</vt:lpstr>
      <vt:lpstr>Comic Sans MS</vt:lpstr>
      <vt:lpstr>Contastia</vt:lpstr>
      <vt:lpstr>Times New Roman</vt:lpstr>
      <vt:lpstr>Wingdings</vt:lpstr>
      <vt:lpstr>Constantia</vt:lpstr>
      <vt:lpstr>Calibri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Turquoise 3D School Elements Final Defense Presentation Deck</dc:title>
  <dc:creator>PHUONG</dc:creator>
  <cp:lastModifiedBy>Admin</cp:lastModifiedBy>
  <cp:revision>24</cp:revision>
  <dcterms:created xsi:type="dcterms:W3CDTF">2006-08-16T00:00:00Z</dcterms:created>
  <dcterms:modified xsi:type="dcterms:W3CDTF">2025-01-18T09:15:38Z</dcterms:modified>
  <dc:identifier>DAFCzLKM10w</dc:identifier>
</cp:coreProperties>
</file>