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5" r:id="rId2"/>
    <p:sldId id="300" r:id="rId3"/>
    <p:sldId id="304" r:id="rId4"/>
    <p:sldId id="302" r:id="rId5"/>
    <p:sldId id="292" r:id="rId6"/>
    <p:sldId id="336" r:id="rId7"/>
    <p:sldId id="338" r:id="rId8"/>
    <p:sldId id="339" r:id="rId9"/>
    <p:sldId id="306" r:id="rId10"/>
    <p:sldId id="301" r:id="rId11"/>
    <p:sldId id="333" r:id="rId12"/>
    <p:sldId id="334" r:id="rId13"/>
    <p:sldId id="305" r:id="rId14"/>
    <p:sldId id="341" r:id="rId15"/>
    <p:sldId id="310" r:id="rId16"/>
    <p:sldId id="337" r:id="rId17"/>
    <p:sldId id="309" r:id="rId18"/>
    <p:sldId id="335" r:id="rId19"/>
    <p:sldId id="342" r:id="rId20"/>
    <p:sldId id="308" r:id="rId21"/>
    <p:sldId id="332" r:id="rId22"/>
    <p:sldId id="344" r:id="rId23"/>
    <p:sldId id="343" r:id="rId24"/>
    <p:sldId id="331" r:id="rId25"/>
    <p:sldId id="295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92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32428" y="-293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71823"/>
            <a:ext cx="1137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3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8173"/>
            <a:ext cx="3948260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listen and read.</a:t>
            </a:r>
          </a:p>
          <a:p>
            <a:r>
              <a:rPr lang="en-US" sz="2000" b="1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(Click here to hear </a:t>
            </a:r>
            <a:r>
              <a:rPr lang="en-US" sz="2000" b="1" i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the sound</a:t>
            </a:r>
            <a:r>
              <a:rPr lang="en-US" sz="1600" b="1" i="1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)</a:t>
            </a:r>
            <a:endParaRPr lang="en-US" sz="3300" b="1" i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32039"/>
            <a:ext cx="67904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I don’t eat </a:t>
            </a:r>
            <a:r>
              <a:rPr lang="en-US" sz="3300" b="1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300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pizza. = I eat no pizza.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CCBDA-4D70-DDA8-D9B1-7EA218A1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10" y="348490"/>
            <a:ext cx="5163219" cy="5146536"/>
          </a:xfrm>
          <a:prstGeom prst="rect">
            <a:avLst/>
          </a:prstGeom>
        </p:spPr>
      </p:pic>
      <p:pic>
        <p:nvPicPr>
          <p:cNvPr id="8" name="Unit 2 1.2 Grammar TRACK 14">
            <a:hlinkClick r:id="" action="ppaction://media"/>
            <a:extLst>
              <a:ext uri="{FF2B5EF4-FFF2-40B4-BE49-F238E27FC236}">
                <a16:creationId xmlns:a16="http://schemas.microsoft.com/office/drawing/2014/main" id="{218AF360-02B8-299C-FC30-25A14CCA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5093" y="244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6633"/>
            <a:ext cx="27880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Cambria" panose="02040503050406030204" pitchFamily="18" charset="0"/>
              </a:rPr>
              <a:t>Look and read.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640BC-D5EB-9B87-222E-3CD3ACFFE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3692" y="1126282"/>
            <a:ext cx="6080062" cy="4560046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7093100" y="4010243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D1CEC6-05C1-D2FF-9E5D-F13998D812BC}"/>
              </a:ext>
            </a:extLst>
          </p:cNvPr>
          <p:cNvGrpSpPr/>
          <p:nvPr/>
        </p:nvGrpSpPr>
        <p:grpSpPr>
          <a:xfrm>
            <a:off x="10056080" y="2974699"/>
            <a:ext cx="1797666" cy="2210618"/>
            <a:chOff x="2788007" y="1940943"/>
            <a:chExt cx="2310894" cy="2069300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FEEE2C42-F5A9-A17C-02D9-FD347E2C8FB4}"/>
                </a:ext>
              </a:extLst>
            </p:cNvPr>
            <p:cNvSpPr/>
            <p:nvPr/>
          </p:nvSpPr>
          <p:spPr>
            <a:xfrm>
              <a:off x="2788007" y="1940943"/>
              <a:ext cx="2310894" cy="2069300"/>
            </a:xfrm>
            <a:prstGeom prst="wedgeEllipseCallout">
              <a:avLst>
                <a:gd name="adj1" fmla="val -35750"/>
                <a:gd name="adj2" fmla="val -6504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0190EC-734A-5D99-6DB2-0D5654FF0C8C}"/>
                </a:ext>
              </a:extLst>
            </p:cNvPr>
            <p:cNvSpPr txBox="1"/>
            <p:nvPr/>
          </p:nvSpPr>
          <p:spPr>
            <a:xfrm>
              <a:off x="2833564" y="2351782"/>
              <a:ext cx="220728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+mj-lt"/>
                  <a:ea typeface="Cambria" panose="02040503050406030204" pitchFamily="18" charset="0"/>
                </a:rPr>
                <a:t>Yes. I drink </a:t>
              </a:r>
              <a:r>
                <a:rPr lang="en-US" sz="3000" b="1" dirty="0">
                  <a:latin typeface="+mj-lt"/>
                  <a:ea typeface="Cambria" panose="02040503050406030204" pitchFamily="18" charset="0"/>
                </a:rPr>
                <a:t>lots of</a:t>
              </a:r>
              <a:r>
                <a:rPr lang="en-US" sz="3000" dirty="0">
                  <a:latin typeface="+mj-lt"/>
                  <a:ea typeface="Cambria" panose="02040503050406030204" pitchFamily="18" charset="0"/>
                </a:rPr>
                <a:t> milk.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3EF5EB-927E-EBC4-5BD1-82CEF724EC5D}"/>
              </a:ext>
            </a:extLst>
          </p:cNvPr>
          <p:cNvGrpSpPr/>
          <p:nvPr/>
        </p:nvGrpSpPr>
        <p:grpSpPr>
          <a:xfrm>
            <a:off x="6951288" y="3969681"/>
            <a:ext cx="2736361" cy="1074318"/>
            <a:chOff x="3979654" y="2671187"/>
            <a:chExt cx="2736361" cy="1074318"/>
          </a:xfrm>
        </p:grpSpPr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87636E5A-F7C5-DD46-44C7-26E2641F4A00}"/>
                </a:ext>
              </a:extLst>
            </p:cNvPr>
            <p:cNvSpPr/>
            <p:nvPr/>
          </p:nvSpPr>
          <p:spPr>
            <a:xfrm>
              <a:off x="4337825" y="2671187"/>
              <a:ext cx="2196790" cy="1015663"/>
            </a:xfrm>
            <a:prstGeom prst="wedgeRectCallout">
              <a:avLst>
                <a:gd name="adj1" fmla="val -37077"/>
                <a:gd name="adj2" fmla="val 1031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1C01A3-32BF-5570-7039-BAC4ED6C769D}"/>
                </a:ext>
              </a:extLst>
            </p:cNvPr>
            <p:cNvSpPr txBox="1"/>
            <p:nvPr/>
          </p:nvSpPr>
          <p:spPr>
            <a:xfrm>
              <a:off x="3979654" y="2699065"/>
              <a:ext cx="2736361" cy="104644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</a:rPr>
                <a:t>Do you drink </a:t>
              </a:r>
              <a:r>
                <a:rPr lang="en-US" sz="3200" b="1" dirty="0">
                  <a:solidFill>
                    <a:srgbClr val="FF0000"/>
                  </a:solidFill>
                </a:rPr>
                <a:t>any</a:t>
              </a:r>
              <a:r>
                <a:rPr lang="en-US" sz="3000" dirty="0">
                  <a:solidFill>
                    <a:srgbClr val="FF0000"/>
                  </a:solidFill>
                </a:rPr>
                <a:t> milk?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795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8C8A1-2BE0-5A1D-8C82-B09FD8F3F136}"/>
              </a:ext>
            </a:extLst>
          </p:cNvPr>
          <p:cNvSpPr/>
          <p:nvPr/>
        </p:nvSpPr>
        <p:spPr>
          <a:xfrm>
            <a:off x="-1109" y="366780"/>
            <a:ext cx="34315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 and read.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48B6F-0636-785C-2AE5-F65B62F04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69" y="62452"/>
            <a:ext cx="8287820" cy="6215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9FF4EA-18D4-F91A-DCF5-345E87AA2D00}"/>
              </a:ext>
            </a:extLst>
          </p:cNvPr>
          <p:cNvSpPr/>
          <p:nvPr/>
        </p:nvSpPr>
        <p:spPr>
          <a:xfrm>
            <a:off x="0" y="1293608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Are there 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French fries?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CE1A2-B195-8A23-F65F-E207B956DFB3}"/>
              </a:ext>
            </a:extLst>
          </p:cNvPr>
          <p:cNvSpPr/>
          <p:nvPr/>
        </p:nvSpPr>
        <p:spPr>
          <a:xfrm>
            <a:off x="-1108" y="2309271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Yes. There are 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some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 French fries.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CE015-8476-4F98-0D4A-C4A4D4E652B3}"/>
              </a:ext>
            </a:extLst>
          </p:cNvPr>
          <p:cNvSpPr/>
          <p:nvPr/>
        </p:nvSpPr>
        <p:spPr>
          <a:xfrm>
            <a:off x="0" y="3593540"/>
            <a:ext cx="394527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Is there 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beef?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9EFF80-BF5C-9DF4-E88D-84DE28DE7EAC}"/>
              </a:ext>
            </a:extLst>
          </p:cNvPr>
          <p:cNvSpPr/>
          <p:nvPr/>
        </p:nvSpPr>
        <p:spPr>
          <a:xfrm>
            <a:off x="-1109" y="4139145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Yes. There’s 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lots of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beef.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C3A62C-7276-6145-69D1-26E55F1B4CC2}"/>
              </a:ext>
            </a:extLst>
          </p:cNvPr>
          <p:cNvSpPr/>
          <p:nvPr/>
        </p:nvSpPr>
        <p:spPr>
          <a:xfrm>
            <a:off x="5320906" y="177383"/>
            <a:ext cx="5137079" cy="1877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D05195-C918-B92B-D8A0-BA5B79AD57BF}"/>
              </a:ext>
            </a:extLst>
          </p:cNvPr>
          <p:cNvSpPr/>
          <p:nvPr/>
        </p:nvSpPr>
        <p:spPr>
          <a:xfrm rot="20236840">
            <a:off x="6272711" y="2295210"/>
            <a:ext cx="3980738" cy="1966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312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DFD0F9-3CF5-5B5A-6933-C13652EA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67" y="3151746"/>
            <a:ext cx="7427167" cy="31611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8FE65-BC6A-8621-87F8-289E41B9DFAB}"/>
              </a:ext>
            </a:extLst>
          </p:cNvPr>
          <p:cNvSpPr txBox="1"/>
          <p:nvPr/>
        </p:nvSpPr>
        <p:spPr>
          <a:xfrm>
            <a:off x="94786" y="107066"/>
            <a:ext cx="1229607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i="0" u="none" strike="noStrike" baseline="0" dirty="0">
                <a:solidFill>
                  <a:srgbClr val="00B0F0"/>
                </a:solidFill>
                <a:latin typeface="+mj-lt"/>
              </a:rPr>
              <a:t>INDEFINITE QUANTIFIERS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 little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not much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some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lots of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to say how much we do something. 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some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lots of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with both uncountable nouns and plural countable nouns. We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 little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not much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with uncountable nouns only. 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don't/doesn't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(verb) +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any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to talk about things we don't do. </a:t>
            </a:r>
            <a:endParaRPr lang="en-US" sz="3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27262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955933" y="489988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6442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Circle the correct words.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E1D9B2-E091-8839-86F5-DD7247EE3975}"/>
              </a:ext>
            </a:extLst>
          </p:cNvPr>
          <p:cNvSpPr/>
          <p:nvPr/>
        </p:nvSpPr>
        <p:spPr>
          <a:xfrm>
            <a:off x="383490" y="1267977"/>
            <a:ext cx="11121301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1. I don't eat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a little</a:t>
            </a:r>
            <a:r>
              <a:rPr lang="en-US" sz="3600" i="1" dirty="0">
                <a:solidFill>
                  <a:srgbClr val="0070C0"/>
                </a:solidFill>
              </a:rPr>
              <a:t> junk food.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2. We drink </a:t>
            </a:r>
            <a:r>
              <a:rPr lang="en-US" sz="3600" b="1" i="1" dirty="0">
                <a:solidFill>
                  <a:srgbClr val="00B050"/>
                </a:solidFill>
              </a:rPr>
              <a:t>lots of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water every day.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3. How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 fruit did you eat yesterday?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4. He does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a little</a:t>
            </a:r>
            <a:r>
              <a:rPr lang="en-US" sz="3600" i="1" dirty="0">
                <a:solidFill>
                  <a:srgbClr val="0070C0"/>
                </a:solidFill>
              </a:rPr>
              <a:t> exercise in the morning.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5. She doesn't do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b="1" i="1" dirty="0">
                <a:solidFill>
                  <a:srgbClr val="00B050"/>
                </a:solidFill>
              </a:rPr>
              <a:t>some </a:t>
            </a:r>
            <a:r>
              <a:rPr lang="en-US" sz="3600" i="1" dirty="0">
                <a:solidFill>
                  <a:srgbClr val="0070C0"/>
                </a:solidFill>
              </a:rPr>
              <a:t>exercise.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D6A47-E0BC-BA62-EE42-ED6B0D7D5863}"/>
              </a:ext>
            </a:extLst>
          </p:cNvPr>
          <p:cNvSpPr txBox="1"/>
          <p:nvPr/>
        </p:nvSpPr>
        <p:spPr>
          <a:xfrm>
            <a:off x="8592703" y="5928381"/>
            <a:ext cx="322759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Click here for the answers.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6C431A-DBC4-009B-B4FA-CC21E23AC7E9}"/>
              </a:ext>
            </a:extLst>
          </p:cNvPr>
          <p:cNvSpPr/>
          <p:nvPr/>
        </p:nvSpPr>
        <p:spPr>
          <a:xfrm>
            <a:off x="2890386" y="1424301"/>
            <a:ext cx="770560" cy="708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1172A5-BBAD-813B-E85A-26344F1539D5}"/>
              </a:ext>
            </a:extLst>
          </p:cNvPr>
          <p:cNvSpPr/>
          <p:nvPr/>
        </p:nvSpPr>
        <p:spPr>
          <a:xfrm>
            <a:off x="2592434" y="2172738"/>
            <a:ext cx="1469204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527F5E-58DF-232D-02DC-1D5000E71C0C}"/>
              </a:ext>
            </a:extLst>
          </p:cNvPr>
          <p:cNvSpPr/>
          <p:nvPr/>
        </p:nvSpPr>
        <p:spPr>
          <a:xfrm>
            <a:off x="1719131" y="2987854"/>
            <a:ext cx="1304817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CA70EE-3594-91AB-F794-A55839CB1635}"/>
              </a:ext>
            </a:extLst>
          </p:cNvPr>
          <p:cNvSpPr/>
          <p:nvPr/>
        </p:nvSpPr>
        <p:spPr>
          <a:xfrm>
            <a:off x="3825333" y="3890732"/>
            <a:ext cx="1304817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7665FC-D5C7-CC64-1A6C-13568609BC9B}"/>
              </a:ext>
            </a:extLst>
          </p:cNvPr>
          <p:cNvSpPr/>
          <p:nvPr/>
        </p:nvSpPr>
        <p:spPr>
          <a:xfrm>
            <a:off x="3660946" y="4805289"/>
            <a:ext cx="893852" cy="625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6010B2-8A21-B6AE-480E-CC299D2F7DE9}"/>
              </a:ext>
            </a:extLst>
          </p:cNvPr>
          <p:cNvSpPr txBox="1"/>
          <p:nvPr/>
        </p:nvSpPr>
        <p:spPr>
          <a:xfrm>
            <a:off x="430648" y="225727"/>
            <a:ext cx="8392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c. Look at the table and answer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DA88-11F6-2A65-5859-2735684743DE}"/>
              </a:ext>
            </a:extLst>
          </p:cNvPr>
          <p:cNvSpPr txBox="1"/>
          <p:nvPr/>
        </p:nvSpPr>
        <p:spPr>
          <a:xfrm>
            <a:off x="4586752" y="536872"/>
            <a:ext cx="8392508" cy="537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1. How much exercise does Jimmy do every week?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2. How much TV does Joey watch every day?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3. How much soda does Janet drink every week?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4. How much salad does Jonny eat every day?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8A6CD0-CA62-6F16-DA46-0FE879A46811}"/>
              </a:ext>
            </a:extLst>
          </p:cNvPr>
          <p:cNvGrpSpPr/>
          <p:nvPr/>
        </p:nvGrpSpPr>
        <p:grpSpPr>
          <a:xfrm>
            <a:off x="0" y="536872"/>
            <a:ext cx="5295328" cy="3557640"/>
            <a:chOff x="232320" y="877744"/>
            <a:chExt cx="6222124" cy="35576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21448D-303F-835D-571A-A7E9B7751312}"/>
                </a:ext>
              </a:extLst>
            </p:cNvPr>
            <p:cNvSpPr txBox="1"/>
            <p:nvPr/>
          </p:nvSpPr>
          <p:spPr>
            <a:xfrm>
              <a:off x="232320" y="877744"/>
              <a:ext cx="6222124" cy="3483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tabLst>
                  <a:tab pos="1311275" algn="l"/>
                  <a:tab pos="3200400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Name </a:t>
              </a: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Activity 	Amount </a:t>
              </a:r>
              <a:endParaRPr lang="en-US" sz="3000" b="0" i="0" u="none" strike="noStrike" baseline="0" dirty="0">
                <a:solidFill>
                  <a:srgbClr val="0070C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Jimmy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do exercise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Joey 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watch TV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Janet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drink soda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Jonny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eat salad 	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7AF6BD-3529-A0DE-D886-2B685DB7D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4150" y="1605926"/>
              <a:ext cx="955237" cy="6618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022B42-5398-0866-9DB5-DDCEA1EB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847" y="2310518"/>
              <a:ext cx="793450" cy="6825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4AC7E4-4192-1817-CB7C-0E8F92AB9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4661" y="3019677"/>
              <a:ext cx="847549" cy="6982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1C31AA-69A8-5ACE-343E-40C0D183F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4318" y="3760653"/>
              <a:ext cx="874598" cy="67473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0E7D6D-1861-85CB-EF74-98003B39AABA}"/>
              </a:ext>
            </a:extLst>
          </p:cNvPr>
          <p:cNvSpPr txBox="1"/>
          <p:nvPr/>
        </p:nvSpPr>
        <p:spPr>
          <a:xfrm>
            <a:off x="4626903" y="1293182"/>
            <a:ext cx="756509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Jimmy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does lots of / a lot of exercise every week.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387A-4F5E-1A00-9ECA-5E729D5B392A}"/>
              </a:ext>
            </a:extLst>
          </p:cNvPr>
          <p:cNvSpPr txBox="1"/>
          <p:nvPr/>
        </p:nvSpPr>
        <p:spPr>
          <a:xfrm>
            <a:off x="4604899" y="2744521"/>
            <a:ext cx="7435365" cy="81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Joey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doesn’t watch much TV every day. / Joey watches a little TV every day.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2A285-99B8-1439-422B-EB2D8620639B}"/>
              </a:ext>
            </a:extLst>
          </p:cNvPr>
          <p:cNvSpPr txBox="1"/>
          <p:nvPr/>
        </p:nvSpPr>
        <p:spPr>
          <a:xfrm>
            <a:off x="4604899" y="3946120"/>
            <a:ext cx="564307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Janet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drinks some soda every week.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21C39B-A6C8-9DFF-04DD-774980584C8C}"/>
              </a:ext>
            </a:extLst>
          </p:cNvPr>
          <p:cNvSpPr txBox="1"/>
          <p:nvPr/>
        </p:nvSpPr>
        <p:spPr>
          <a:xfrm>
            <a:off x="4626903" y="5295536"/>
            <a:ext cx="527025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Jonny doesn’t eat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any salad.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CA4507-AFD1-C4D2-2851-436B42DEB316}"/>
              </a:ext>
            </a:extLst>
          </p:cNvPr>
          <p:cNvSpPr txBox="1"/>
          <p:nvPr/>
        </p:nvSpPr>
        <p:spPr>
          <a:xfrm>
            <a:off x="7029335" y="5970704"/>
            <a:ext cx="3218636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A7CEBA-A296-6F24-E39E-206678FDCC0E}"/>
              </a:ext>
            </a:extLst>
          </p:cNvPr>
          <p:cNvGrpSpPr/>
          <p:nvPr/>
        </p:nvGrpSpPr>
        <p:grpSpPr>
          <a:xfrm>
            <a:off x="-9060" y="3946121"/>
            <a:ext cx="2663050" cy="2375008"/>
            <a:chOff x="-9060" y="3946120"/>
            <a:chExt cx="2518914" cy="25563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26BE7-B4AB-6095-7C2A-39F025E5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60" y="3946120"/>
              <a:ext cx="2518914" cy="123865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78CACC0-A3E5-8CA3-B180-672FDDB7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5206740"/>
              <a:ext cx="2355011" cy="1295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CF95C3-7895-EF3F-B268-1EBEBEF4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" y="1888643"/>
            <a:ext cx="2346885" cy="2182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154EA4-CDFE-7D66-71A1-CD78806C047F}"/>
              </a:ext>
            </a:extLst>
          </p:cNvPr>
          <p:cNvSpPr txBox="1"/>
          <p:nvPr/>
        </p:nvSpPr>
        <p:spPr>
          <a:xfrm>
            <a:off x="219669" y="4150177"/>
            <a:ext cx="23468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u="none" baseline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1.</a:t>
            </a:r>
            <a:r>
              <a:rPr lang="en-US" sz="3200" b="0" i="0" u="none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0" i="0" u="sng" strike="sngStrike" baseline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a</a:t>
            </a:r>
            <a:r>
              <a:rPr lang="en-US" sz="3200" b="0" i="0" u="sng" strike="sngStrike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lot of / lots of</a:t>
            </a:r>
            <a:endParaRPr lang="en-US" sz="3200" u="sng" strike="sngStrike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D11BB-A98C-1320-F7BF-69423EDE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40" y="2038013"/>
            <a:ext cx="2944431" cy="2606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A6C40-7D39-E047-5C38-19EB1B5FF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361" y="2031753"/>
            <a:ext cx="2849170" cy="2641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EF93-8282-6738-F613-765332BA4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821" y="1988453"/>
            <a:ext cx="2918451" cy="2667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3979728" y="4104011"/>
            <a:ext cx="1155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some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6699532" y="4088306"/>
            <a:ext cx="1819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(not) any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9961625" y="4076715"/>
            <a:ext cx="141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 little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7984810" y="5925028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87340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+mj-lt"/>
              </a:rPr>
              <a:t>Fill in the blanks, using the words in the box.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76193-EDB7-D556-5687-B12B1E258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639" y="1277976"/>
            <a:ext cx="11886083" cy="6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8C3274-804F-BDA2-49AC-5FA531BB6346}"/>
              </a:ext>
            </a:extLst>
          </p:cNvPr>
          <p:cNvSpPr txBox="1"/>
          <p:nvPr/>
        </p:nvSpPr>
        <p:spPr>
          <a:xfrm>
            <a:off x="0" y="17704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a typeface="Cambria" panose="02040503050406030204" pitchFamily="18" charset="0"/>
              </a:rPr>
              <a:t>b</a:t>
            </a:r>
            <a:r>
              <a:rPr lang="en-US" sz="3200" b="1" i="0" u="none" strike="noStrike" baseline="0" dirty="0">
                <a:solidFill>
                  <a:srgbClr val="0070C0"/>
                </a:solidFill>
                <a:ea typeface="Cambria" panose="02040503050406030204" pitchFamily="18" charset="0"/>
              </a:rPr>
              <a:t>. Look at the table and write sentences using indefinite quantifiers.</a:t>
            </a:r>
            <a:endParaRPr lang="en-US" sz="3200" b="1" dirty="0">
              <a:solidFill>
                <a:srgbClr val="0070C0"/>
              </a:solidFill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A60F5-9953-A51B-4BC5-AF21D8D10B8C}"/>
              </a:ext>
            </a:extLst>
          </p:cNvPr>
          <p:cNvSpPr txBox="1"/>
          <p:nvPr/>
        </p:nvSpPr>
        <p:spPr>
          <a:xfrm>
            <a:off x="5579013" y="806520"/>
            <a:ext cx="68146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a typeface="Cambria" panose="02040503050406030204" pitchFamily="18" charset="0"/>
              </a:rPr>
              <a:t>1. How much fruit juice does Kim drink?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  <a:p>
            <a:endParaRPr lang="en-US" sz="3000" dirty="0">
              <a:ea typeface="Cambria" panose="02040503050406030204" pitchFamily="18" charset="0"/>
            </a:endParaRPr>
          </a:p>
          <a:p>
            <a:r>
              <a:rPr lang="en-US" sz="3000" dirty="0">
                <a:ea typeface="Cambria" panose="02040503050406030204" pitchFamily="18" charset="0"/>
              </a:rPr>
              <a:t>2. How much junk food does Joe eat?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__________________________________3. How much exercise does Julie do?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__________________________________4. How much TV does Bill watch?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  <a:p>
            <a:r>
              <a:rPr lang="en-US" sz="3000" dirty="0">
                <a:ea typeface="Cambria" panose="02040503050406030204" pitchFamily="18" charset="0"/>
              </a:rPr>
              <a:t>5. How much sport does James play?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AC8EC-399D-21F8-120E-41E74198E3AC}"/>
              </a:ext>
            </a:extLst>
          </p:cNvPr>
          <p:cNvSpPr txBox="1"/>
          <p:nvPr/>
        </p:nvSpPr>
        <p:spPr>
          <a:xfrm>
            <a:off x="8650840" y="5967494"/>
            <a:ext cx="330992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3498E-03EA-7F27-EBA8-6720441C5ECC}"/>
              </a:ext>
            </a:extLst>
          </p:cNvPr>
          <p:cNvSpPr txBox="1"/>
          <p:nvPr/>
        </p:nvSpPr>
        <p:spPr>
          <a:xfrm>
            <a:off x="5677644" y="1208832"/>
            <a:ext cx="628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Kim drinks a little fruit juice. </a:t>
            </a:r>
            <a:b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</a:br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Kim doesn’t drink much fruit juice.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E312F-E32A-1F71-EA31-DCAE1E5C64AC}"/>
              </a:ext>
            </a:extLst>
          </p:cNvPr>
          <p:cNvSpPr txBox="1"/>
          <p:nvPr/>
        </p:nvSpPr>
        <p:spPr>
          <a:xfrm>
            <a:off x="5677319" y="2582839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Joe eats lots of / a lot of junk food.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723B7-1771-15C3-636F-D7240C8A4E87}"/>
              </a:ext>
            </a:extLst>
          </p:cNvPr>
          <p:cNvSpPr txBox="1"/>
          <p:nvPr/>
        </p:nvSpPr>
        <p:spPr>
          <a:xfrm>
            <a:off x="5677643" y="3499565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Julie does some exercise.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343BE-140A-0390-2717-7150C96B0C9D}"/>
              </a:ext>
            </a:extLst>
          </p:cNvPr>
          <p:cNvSpPr txBox="1"/>
          <p:nvPr/>
        </p:nvSpPr>
        <p:spPr>
          <a:xfrm>
            <a:off x="5579013" y="4412772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 Bill doesn’t watch any TV.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A8275-58FF-67F2-BE8E-9C9ADD08A9A8}"/>
              </a:ext>
            </a:extLst>
          </p:cNvPr>
          <p:cNvSpPr txBox="1"/>
          <p:nvPr/>
        </p:nvSpPr>
        <p:spPr>
          <a:xfrm>
            <a:off x="5677319" y="5356780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James plays a lot of / lots of sports.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0E08A4-B0DB-D75E-30ED-8FC29265D16A}"/>
              </a:ext>
            </a:extLst>
          </p:cNvPr>
          <p:cNvGrpSpPr/>
          <p:nvPr/>
        </p:nvGrpSpPr>
        <p:grpSpPr>
          <a:xfrm>
            <a:off x="61581" y="494959"/>
            <a:ext cx="5182804" cy="4175759"/>
            <a:chOff x="203129" y="824782"/>
            <a:chExt cx="6222124" cy="41757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FFBF6F-C543-191A-A3F6-19AE5992EAD9}"/>
                </a:ext>
              </a:extLst>
            </p:cNvPr>
            <p:cNvSpPr txBox="1"/>
            <p:nvPr/>
          </p:nvSpPr>
          <p:spPr>
            <a:xfrm>
              <a:off x="203129" y="824782"/>
              <a:ext cx="6222124" cy="41757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tabLst>
                  <a:tab pos="1311275" algn="l"/>
                  <a:tab pos="3200400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Name </a:t>
              </a: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Activity 		Amount </a:t>
              </a:r>
              <a:endParaRPr lang="en-US" sz="3000" b="0" i="0" u="none" strike="noStrike" baseline="0" dirty="0">
                <a:solidFill>
                  <a:srgbClr val="0070C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Joe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eat junk food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Julie 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do exercise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Bill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watch TV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Kim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drink fruit juice 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James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play sports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6E3E39-C951-61CC-1D54-02ACDA36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599" y="1554532"/>
              <a:ext cx="1057751" cy="698267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366302-CE11-8B4A-FA7F-06102E3A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065" y="3636085"/>
              <a:ext cx="832820" cy="682576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B88B06-F30B-5011-D780-4F409436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2184" y="2252799"/>
              <a:ext cx="889602" cy="698267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6EE426-489C-591D-947E-72399981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2184" y="2961354"/>
              <a:ext cx="917994" cy="674731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75DDFE-FEF7-1AC4-DE44-2B96FA6B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1677" y="4335773"/>
              <a:ext cx="1007005" cy="664768"/>
            </a:xfrm>
            <a:prstGeom prst="rect">
              <a:avLst/>
            </a:prstGeom>
            <a:noFill/>
            <a:ln w="19050"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AFD092F-0239-2FAF-9F2D-AA4D51350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59743"/>
            <a:ext cx="2928502" cy="1440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48885C-11AF-7BF4-D0E1-46D48FBC3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755" y="4831679"/>
            <a:ext cx="2651233" cy="14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70785" y="272611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12B836-C71E-CE70-8050-092F0604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901" y="4320748"/>
            <a:ext cx="3817435" cy="208728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0" y="3217757"/>
            <a:ext cx="4562669" cy="1268963"/>
          </a:xfrm>
          <a:prstGeom prst="wedgeRoundRectCallout">
            <a:avLst>
              <a:gd name="adj1" fmla="val 52096"/>
              <a:gd name="adj2" fmla="val 70606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much exercise do you do every week?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350030" y="4784889"/>
            <a:ext cx="4562669" cy="1268963"/>
          </a:xfrm>
          <a:prstGeom prst="wedgeRoundRectCallout">
            <a:avLst>
              <a:gd name="adj1" fmla="val -48857"/>
              <a:gd name="adj2" fmla="val 7132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don’t do </a:t>
            </a:r>
            <a:r>
              <a:rPr lang="en-US" sz="4000" b="1" dirty="0"/>
              <a:t>any</a:t>
            </a:r>
            <a:r>
              <a:rPr lang="en-US" sz="3600" dirty="0"/>
              <a:t> exercise.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90792"/>
            <a:ext cx="11726759" cy="2042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solidFill>
                  <a:srgbClr val="0070C0"/>
                </a:solidFill>
              </a:rPr>
              <a:t>d. Work in pairs.</a:t>
            </a:r>
          </a:p>
          <a:p>
            <a:pPr>
              <a:lnSpc>
                <a:spcPct val="120000"/>
              </a:lnSpc>
              <a:tabLst>
                <a:tab pos="1311275" algn="l"/>
              </a:tabLst>
            </a:pPr>
            <a:r>
              <a:rPr lang="en-US" sz="3600" b="1" i="1" dirty="0">
                <a:solidFill>
                  <a:srgbClr val="0070C0"/>
                </a:solidFill>
              </a:rPr>
              <a:t>Ask your partner, using the activities in Task c, student’s book page 13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0" u="none" strike="noStrike" baseline="0" dirty="0">
                <a:solidFill>
                  <a:srgbClr val="0070C0"/>
                </a:solidFill>
                <a:latin typeface="+mj-lt"/>
              </a:rPr>
              <a:t>do exercise, watch TV, drink soda, eat salad</a:t>
            </a:r>
            <a:r>
              <a:rPr lang="en-US" sz="3600" i="1" u="none" strike="noStrike" baseline="0" dirty="0">
                <a:solidFill>
                  <a:srgbClr val="0070C0"/>
                </a:solidFill>
                <a:latin typeface="+mj-lt"/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49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B288BF-FEDB-E53C-1B77-64A512B4CE61}"/>
              </a:ext>
            </a:extLst>
          </p:cNvPr>
          <p:cNvSpPr/>
          <p:nvPr/>
        </p:nvSpPr>
        <p:spPr>
          <a:xfrm>
            <a:off x="475863" y="372530"/>
            <a:ext cx="117014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groups: Talk about types of food that you eat, using the grammar points: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B509D-2F8B-98EF-0EFD-B9571847A59D}"/>
              </a:ext>
            </a:extLst>
          </p:cNvPr>
          <p:cNvSpPr/>
          <p:nvPr/>
        </p:nvSpPr>
        <p:spPr>
          <a:xfrm>
            <a:off x="7921276" y="1840005"/>
            <a:ext cx="383692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Both countable &amp; uncountable nouns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9BF59-5F0F-904D-F236-0CF097E0A497}"/>
              </a:ext>
            </a:extLst>
          </p:cNvPr>
          <p:cNvSpPr/>
          <p:nvPr/>
        </p:nvSpPr>
        <p:spPr>
          <a:xfrm>
            <a:off x="7921275" y="3990955"/>
            <a:ext cx="38369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uncountable nouns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7109C-6FFC-F511-177E-2E9655AE30C6}"/>
              </a:ext>
            </a:extLst>
          </p:cNvPr>
          <p:cNvSpPr txBox="1"/>
          <p:nvPr/>
        </p:nvSpPr>
        <p:spPr>
          <a:xfrm>
            <a:off x="4759069" y="1917204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 before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45B7C0-0A5D-C82D-17DC-FB1BD4F1B978}"/>
              </a:ext>
            </a:extLst>
          </p:cNvPr>
          <p:cNvCxnSpPr>
            <a:cxnSpLocks/>
          </p:cNvCxnSpPr>
          <p:nvPr/>
        </p:nvCxnSpPr>
        <p:spPr>
          <a:xfrm>
            <a:off x="5340388" y="2569009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6E56C8-1A7B-AE56-4DFD-92EEB490F03E}"/>
              </a:ext>
            </a:extLst>
          </p:cNvPr>
          <p:cNvSpPr txBox="1"/>
          <p:nvPr/>
        </p:nvSpPr>
        <p:spPr>
          <a:xfrm>
            <a:off x="1155502" y="1701853"/>
            <a:ext cx="3836923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(not) any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lots of / a lot of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C30BE-B38F-5DA8-E5AC-02EEF5CFBD70}"/>
              </a:ext>
            </a:extLst>
          </p:cNvPr>
          <p:cNvSpPr txBox="1"/>
          <p:nvPr/>
        </p:nvSpPr>
        <p:spPr>
          <a:xfrm>
            <a:off x="1155501" y="3844756"/>
            <a:ext cx="3836923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a little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B050"/>
                </a:solidFill>
                <a:latin typeface="Calibri"/>
              </a:rPr>
              <a:t>not much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CFE9E3-DAAC-2FD7-B10B-2DA358A0C593}"/>
              </a:ext>
            </a:extLst>
          </p:cNvPr>
          <p:cNvSpPr txBox="1"/>
          <p:nvPr/>
        </p:nvSpPr>
        <p:spPr>
          <a:xfrm>
            <a:off x="4818925" y="3723952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 before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AFF045-B466-751E-2166-E2F1B9B3C101}"/>
              </a:ext>
            </a:extLst>
          </p:cNvPr>
          <p:cNvCxnSpPr>
            <a:cxnSpLocks/>
          </p:cNvCxnSpPr>
          <p:nvPr/>
        </p:nvCxnSpPr>
        <p:spPr>
          <a:xfrm>
            <a:off x="5340388" y="4413324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6B5AF-F682-7D0C-188A-B6A5C8325E52}"/>
              </a:ext>
            </a:extLst>
          </p:cNvPr>
          <p:cNvSpPr/>
          <p:nvPr/>
        </p:nvSpPr>
        <p:spPr>
          <a:xfrm>
            <a:off x="485192" y="5172061"/>
            <a:ext cx="117014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always eat a little rice but lots of fish.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I don’t drink much bubble (milk) tea.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  <p:bldP spid="22" grpId="0" animBg="1"/>
      <p:bldP spid="23" grpId="0" animBg="1"/>
      <p:bldP spid="24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4223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361944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D3BB-6BDE-D8C7-B32F-EB50DEE234F2}"/>
              </a:ext>
            </a:extLst>
          </p:cNvPr>
          <p:cNvSpPr txBox="1"/>
          <p:nvPr/>
        </p:nvSpPr>
        <p:spPr>
          <a:xfrm>
            <a:off x="5094974" y="1917204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come before</a:t>
            </a:r>
            <a:endParaRPr lang="en-US" dirty="0">
              <a:latin typeface="+mj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77A282-C33D-2D61-3148-7F6FA68C1186}"/>
              </a:ext>
            </a:extLst>
          </p:cNvPr>
          <p:cNvCxnSpPr>
            <a:cxnSpLocks/>
          </p:cNvCxnSpPr>
          <p:nvPr/>
        </p:nvCxnSpPr>
        <p:spPr>
          <a:xfrm>
            <a:off x="5520276" y="2563102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58724F-0E08-362F-5158-F0A850C46091}"/>
              </a:ext>
            </a:extLst>
          </p:cNvPr>
          <p:cNvSpPr txBox="1"/>
          <p:nvPr/>
        </p:nvSpPr>
        <p:spPr>
          <a:xfrm>
            <a:off x="1480813" y="1572859"/>
            <a:ext cx="3836923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(not) any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lots of / a lot 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8A134-F1DD-C1A5-02C2-801BE22CC758}"/>
              </a:ext>
            </a:extLst>
          </p:cNvPr>
          <p:cNvSpPr txBox="1"/>
          <p:nvPr/>
        </p:nvSpPr>
        <p:spPr>
          <a:xfrm>
            <a:off x="5176097" y="3949680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come before</a:t>
            </a:r>
            <a:endParaRPr lang="en-US" dirty="0"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AF33E3-2818-E80F-2543-AAB3397463AA}"/>
              </a:ext>
            </a:extLst>
          </p:cNvPr>
          <p:cNvCxnSpPr>
            <a:cxnSpLocks/>
          </p:cNvCxnSpPr>
          <p:nvPr/>
        </p:nvCxnSpPr>
        <p:spPr>
          <a:xfrm>
            <a:off x="5669132" y="4670648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2D1998-9FEC-4A29-1282-535A795F8607}"/>
              </a:ext>
            </a:extLst>
          </p:cNvPr>
          <p:cNvSpPr txBox="1"/>
          <p:nvPr/>
        </p:nvSpPr>
        <p:spPr>
          <a:xfrm>
            <a:off x="1509855" y="3974374"/>
            <a:ext cx="3807882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 little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B050"/>
                </a:solidFill>
                <a:latin typeface="+mj-lt"/>
              </a:rPr>
              <a:t>not much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542A3-E4F8-E358-B3FD-CC693DFD6A7C}"/>
              </a:ext>
            </a:extLst>
          </p:cNvPr>
          <p:cNvSpPr/>
          <p:nvPr/>
        </p:nvSpPr>
        <p:spPr>
          <a:xfrm>
            <a:off x="8166504" y="1962937"/>
            <a:ext cx="383692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Both countable &amp; uncountable nouns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EFF00-A373-B8AA-2033-FD1B13C15BDB}"/>
              </a:ext>
            </a:extLst>
          </p:cNvPr>
          <p:cNvSpPr/>
          <p:nvPr/>
        </p:nvSpPr>
        <p:spPr>
          <a:xfrm>
            <a:off x="8166503" y="4113887"/>
            <a:ext cx="38369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uncountable nouns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5" grpId="0" animBg="1"/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086" y="1547840"/>
            <a:ext cx="11467122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grammar points </a:t>
            </a:r>
            <a:r>
              <a:rPr lang="en-US" sz="3600" b="1" i="1" dirty="0">
                <a:solidFill>
                  <a:srgbClr val="0070C0"/>
                </a:solidFill>
              </a:rPr>
              <a:t>(not any, much, lots of / a lot of, some, a little) </a:t>
            </a:r>
            <a:r>
              <a:rPr lang="en-US" sz="3600" i="1" dirty="0">
                <a:solidFill>
                  <a:srgbClr val="0070C0"/>
                </a:solidFill>
              </a:rPr>
              <a:t>at home by making as many examples about them as </a:t>
            </a:r>
            <a:r>
              <a:rPr lang="en-US" sz="3600" i="1">
                <a:solidFill>
                  <a:srgbClr val="0070C0"/>
                </a:solidFill>
              </a:rPr>
              <a:t>you can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9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9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14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82642" y="4937854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0" name="Round Diagonal Corner Rectangle 10">
            <a:extLst>
              <a:ext uri="{FF2B5EF4-FFF2-40B4-BE49-F238E27FC236}">
                <a16:creationId xmlns:a16="http://schemas.microsoft.com/office/drawing/2014/main" id="{2C914BEF-AE9F-CE72-E3FE-DC4EB9C030C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2" name="Round Diagonal Corner Rectangle 10">
            <a:extLst>
              <a:ext uri="{FF2B5EF4-FFF2-40B4-BE49-F238E27FC236}">
                <a16:creationId xmlns:a16="http://schemas.microsoft.com/office/drawing/2014/main" id="{39A86975-21C4-FBA7-D4D6-DFDF5E8E96AD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FB35C917-6D93-44E4-3FB5-EE525A2E54BD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0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588368"/>
            <a:ext cx="5980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indefinite quantifiers.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2"/>
            <a:ext cx="10058400" cy="68953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428793" y="490574"/>
            <a:ext cx="571382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DCFDA-1AD1-C9D3-171A-1A3FFC346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1" y="334536"/>
            <a:ext cx="8053919" cy="5910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9AB035-A4A4-0FF4-F06E-3BEB3BCEFCB8}"/>
              </a:ext>
            </a:extLst>
          </p:cNvPr>
          <p:cNvSpPr/>
          <p:nvPr/>
        </p:nvSpPr>
        <p:spPr>
          <a:xfrm>
            <a:off x="0" y="475806"/>
            <a:ext cx="3534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46064-B36D-A218-2E70-A25CDA59EFF3}"/>
              </a:ext>
            </a:extLst>
          </p:cNvPr>
          <p:cNvSpPr/>
          <p:nvPr/>
        </p:nvSpPr>
        <p:spPr>
          <a:xfrm>
            <a:off x="6517833" y="244973"/>
            <a:ext cx="3793402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F21CC-27B4-B2EC-9999-30D592338ACD}"/>
              </a:ext>
            </a:extLst>
          </p:cNvPr>
          <p:cNvSpPr/>
          <p:nvPr/>
        </p:nvSpPr>
        <p:spPr>
          <a:xfrm>
            <a:off x="834187" y="2192902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chicken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CA7DA5-4C2A-C013-BE52-D316DFB675CF}"/>
              </a:ext>
            </a:extLst>
          </p:cNvPr>
          <p:cNvSpPr/>
          <p:nvPr/>
        </p:nvSpPr>
        <p:spPr>
          <a:xfrm>
            <a:off x="7696093" y="2192902"/>
            <a:ext cx="3218286" cy="1987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ADE887-7425-672D-0732-015F324FA2B6}"/>
              </a:ext>
            </a:extLst>
          </p:cNvPr>
          <p:cNvSpPr/>
          <p:nvPr/>
        </p:nvSpPr>
        <p:spPr>
          <a:xfrm>
            <a:off x="834187" y="2952539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fish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2BB1C4-3142-F2F8-6958-12AB830C6AE8}"/>
              </a:ext>
            </a:extLst>
          </p:cNvPr>
          <p:cNvSpPr/>
          <p:nvPr/>
        </p:nvSpPr>
        <p:spPr>
          <a:xfrm>
            <a:off x="4305546" y="2689444"/>
            <a:ext cx="3218286" cy="3555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EA057-45B5-0CC3-BDF5-3B7AC9A0D978}"/>
              </a:ext>
            </a:extLst>
          </p:cNvPr>
          <p:cNvSpPr txBox="1"/>
          <p:nvPr/>
        </p:nvSpPr>
        <p:spPr>
          <a:xfrm>
            <a:off x="92459" y="5920529"/>
            <a:ext cx="35349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32991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  <p:bldP spid="8" grpId="0" animBg="1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C6F879B-E02A-3C7F-3C5C-A1E7E7B5E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14" y="0"/>
            <a:ext cx="8959483" cy="6820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82C874-DA73-2D9D-DDD2-DDC09B77FFE9}"/>
              </a:ext>
            </a:extLst>
          </p:cNvPr>
          <p:cNvSpPr/>
          <p:nvPr/>
        </p:nvSpPr>
        <p:spPr>
          <a:xfrm>
            <a:off x="27042" y="436995"/>
            <a:ext cx="31983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C18586-D863-529B-735F-53CECD0A4EC4}"/>
              </a:ext>
            </a:extLst>
          </p:cNvPr>
          <p:cNvSpPr/>
          <p:nvPr/>
        </p:nvSpPr>
        <p:spPr>
          <a:xfrm>
            <a:off x="8489628" y="622426"/>
            <a:ext cx="3793402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8E5D0-4FA5-84BB-7655-2960CAE9D87B}"/>
              </a:ext>
            </a:extLst>
          </p:cNvPr>
          <p:cNvSpPr/>
          <p:nvPr/>
        </p:nvSpPr>
        <p:spPr>
          <a:xfrm>
            <a:off x="6558739" y="1052886"/>
            <a:ext cx="1777691" cy="1612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AD902D-8B68-C015-1536-670063FBDC65}"/>
              </a:ext>
            </a:extLst>
          </p:cNvPr>
          <p:cNvSpPr/>
          <p:nvPr/>
        </p:nvSpPr>
        <p:spPr>
          <a:xfrm>
            <a:off x="6629026" y="2976068"/>
            <a:ext cx="753992" cy="728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49E0BB-60DD-8B50-DDEB-AF9B7C903DA5}"/>
              </a:ext>
            </a:extLst>
          </p:cNvPr>
          <p:cNvSpPr/>
          <p:nvPr/>
        </p:nvSpPr>
        <p:spPr>
          <a:xfrm>
            <a:off x="3225342" y="559308"/>
            <a:ext cx="2870658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78CA6A-0089-E7C1-4403-FE44FF5807F7}"/>
              </a:ext>
            </a:extLst>
          </p:cNvPr>
          <p:cNvSpPr/>
          <p:nvPr/>
        </p:nvSpPr>
        <p:spPr>
          <a:xfrm>
            <a:off x="9325969" y="4031125"/>
            <a:ext cx="2866029" cy="2581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4F1DE-D05E-0EA6-41C0-1EEDF99580C2}"/>
              </a:ext>
            </a:extLst>
          </p:cNvPr>
          <p:cNvSpPr/>
          <p:nvPr/>
        </p:nvSpPr>
        <p:spPr>
          <a:xfrm>
            <a:off x="92459" y="1924106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limes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0141AD-391E-4464-CE0B-5B8A30E0BCE2}"/>
              </a:ext>
            </a:extLst>
          </p:cNvPr>
          <p:cNvSpPr/>
          <p:nvPr/>
        </p:nvSpPr>
        <p:spPr>
          <a:xfrm>
            <a:off x="92459" y="2586642"/>
            <a:ext cx="23112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00FD9-1747-CF46-290F-6A17E678B84C}"/>
              </a:ext>
            </a:extLst>
          </p:cNvPr>
          <p:cNvSpPr txBox="1"/>
          <p:nvPr/>
        </p:nvSpPr>
        <p:spPr>
          <a:xfrm>
            <a:off x="0" y="5959340"/>
            <a:ext cx="319830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Click here for the answers.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DB5979-673B-656D-968C-28DFDAB7F310}"/>
              </a:ext>
            </a:extLst>
          </p:cNvPr>
          <p:cNvSpPr/>
          <p:nvPr/>
        </p:nvSpPr>
        <p:spPr>
          <a:xfrm>
            <a:off x="6128729" y="3890532"/>
            <a:ext cx="1648559" cy="1536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D0FB2-235B-60BF-F180-3B80963F7015}"/>
              </a:ext>
            </a:extLst>
          </p:cNvPr>
          <p:cNvSpPr/>
          <p:nvPr/>
        </p:nvSpPr>
        <p:spPr>
          <a:xfrm>
            <a:off x="99632" y="3290368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quail egg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A0E8F7-B3B5-49BB-7697-21C52379CC6C}"/>
              </a:ext>
            </a:extLst>
          </p:cNvPr>
          <p:cNvSpPr/>
          <p:nvPr/>
        </p:nvSpPr>
        <p:spPr>
          <a:xfrm>
            <a:off x="99632" y="3952904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shrimp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BB01D-57D5-D42B-2B9F-8DA06B974FA1}"/>
              </a:ext>
            </a:extLst>
          </p:cNvPr>
          <p:cNvSpPr/>
          <p:nvPr/>
        </p:nvSpPr>
        <p:spPr>
          <a:xfrm>
            <a:off x="5470674" y="5289063"/>
            <a:ext cx="2865756" cy="1009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B4F678-09CE-6EBB-11F0-AFFB5CD3B140}"/>
              </a:ext>
            </a:extLst>
          </p:cNvPr>
          <p:cNvSpPr/>
          <p:nvPr/>
        </p:nvSpPr>
        <p:spPr>
          <a:xfrm>
            <a:off x="99632" y="4608430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pork</a:t>
            </a:r>
          </a:p>
        </p:txBody>
      </p:sp>
    </p:spTree>
    <p:extLst>
      <p:ext uri="{BB962C8B-B14F-4D97-AF65-F5344CB8AC3E}">
        <p14:creationId xmlns:p14="http://schemas.microsoft.com/office/powerpoint/2010/main" val="29135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3" grpId="0" animBg="1"/>
      <p:bldP spid="14" grpId="0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5A781-3F8D-6F93-78D9-2DBEF9624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15" y="334618"/>
            <a:ext cx="8251685" cy="6188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2A8F9-9DB7-B823-978D-EC0ABF51B208}"/>
              </a:ext>
            </a:extLst>
          </p:cNvPr>
          <p:cNvSpPr/>
          <p:nvPr/>
        </p:nvSpPr>
        <p:spPr>
          <a:xfrm>
            <a:off x="0" y="363017"/>
            <a:ext cx="3534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35E4B-5178-9955-FDFE-273EF566B4CC}"/>
              </a:ext>
            </a:extLst>
          </p:cNvPr>
          <p:cNvSpPr txBox="1"/>
          <p:nvPr/>
        </p:nvSpPr>
        <p:spPr>
          <a:xfrm>
            <a:off x="0" y="5950205"/>
            <a:ext cx="364390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1BD41D-4EB2-D8A3-76B8-D2C6D3310A93}"/>
              </a:ext>
            </a:extLst>
          </p:cNvPr>
          <p:cNvSpPr/>
          <p:nvPr/>
        </p:nvSpPr>
        <p:spPr>
          <a:xfrm>
            <a:off x="9938453" y="1064037"/>
            <a:ext cx="1469245" cy="1155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C1F59-F06C-9FBA-9879-CD9C9E9974B7}"/>
              </a:ext>
            </a:extLst>
          </p:cNvPr>
          <p:cNvSpPr/>
          <p:nvPr/>
        </p:nvSpPr>
        <p:spPr>
          <a:xfrm>
            <a:off x="4512655" y="4051426"/>
            <a:ext cx="2521514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A908D5-8663-C10C-2079-9DEBDF3EC30B}"/>
              </a:ext>
            </a:extLst>
          </p:cNvPr>
          <p:cNvSpPr/>
          <p:nvPr/>
        </p:nvSpPr>
        <p:spPr>
          <a:xfrm>
            <a:off x="6096000" y="1839636"/>
            <a:ext cx="1575911" cy="1564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10603-13EB-DC00-D62A-1CBFE76EA295}"/>
              </a:ext>
            </a:extLst>
          </p:cNvPr>
          <p:cNvSpPr/>
          <p:nvPr/>
        </p:nvSpPr>
        <p:spPr>
          <a:xfrm>
            <a:off x="92459" y="1924106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bread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A4A47-6A13-9E5A-EFD1-548C56D439E6}"/>
              </a:ext>
            </a:extLst>
          </p:cNvPr>
          <p:cNvSpPr/>
          <p:nvPr/>
        </p:nvSpPr>
        <p:spPr>
          <a:xfrm>
            <a:off x="92458" y="2762657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beef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903CEC-811D-C2A8-92D2-FC27D110FA52}"/>
              </a:ext>
            </a:extLst>
          </p:cNvPr>
          <p:cNvSpPr/>
          <p:nvPr/>
        </p:nvSpPr>
        <p:spPr>
          <a:xfrm>
            <a:off x="4902819" y="2827846"/>
            <a:ext cx="1575911" cy="1564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9D2F29-B347-312A-1595-C61E0F725805}"/>
              </a:ext>
            </a:extLst>
          </p:cNvPr>
          <p:cNvSpPr/>
          <p:nvPr/>
        </p:nvSpPr>
        <p:spPr>
          <a:xfrm>
            <a:off x="92458" y="3610336"/>
            <a:ext cx="28950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French fries</a:t>
            </a:r>
          </a:p>
        </p:txBody>
      </p:sp>
    </p:spTree>
    <p:extLst>
      <p:ext uri="{BB962C8B-B14F-4D97-AF65-F5344CB8AC3E}">
        <p14:creationId xmlns:p14="http://schemas.microsoft.com/office/powerpoint/2010/main" val="10629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3E3D6-C6A0-548B-D26C-8668AAE1FC20}"/>
              </a:ext>
            </a:extLst>
          </p:cNvPr>
          <p:cNvSpPr/>
          <p:nvPr/>
        </p:nvSpPr>
        <p:spPr>
          <a:xfrm>
            <a:off x="0" y="886865"/>
            <a:ext cx="64897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5054</TotalTime>
  <Words>825</Words>
  <Application>Microsoft Office PowerPoint</Application>
  <PresentationFormat>Widescreen</PresentationFormat>
  <Paragraphs>143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269</cp:revision>
  <dcterms:created xsi:type="dcterms:W3CDTF">2020-12-08T03:17:05Z</dcterms:created>
  <dcterms:modified xsi:type="dcterms:W3CDTF">2025-01-18T09:04:34Z</dcterms:modified>
</cp:coreProperties>
</file>