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6"/>
  </p:notesMasterIdLst>
  <p:sldIdLst>
    <p:sldId id="410" r:id="rId3"/>
    <p:sldId id="409" r:id="rId4"/>
    <p:sldId id="256" r:id="rId5"/>
    <p:sldId id="382" r:id="rId6"/>
    <p:sldId id="376" r:id="rId7"/>
    <p:sldId id="387" r:id="rId8"/>
    <p:sldId id="388" r:id="rId9"/>
    <p:sldId id="389" r:id="rId10"/>
    <p:sldId id="390" r:id="rId11"/>
    <p:sldId id="404" r:id="rId12"/>
    <p:sldId id="405" r:id="rId13"/>
    <p:sldId id="406" r:id="rId14"/>
    <p:sldId id="384" r:id="rId15"/>
    <p:sldId id="257" r:id="rId16"/>
    <p:sldId id="289" r:id="rId17"/>
    <p:sldId id="407" r:id="rId18"/>
    <p:sldId id="393" r:id="rId19"/>
    <p:sldId id="408" r:id="rId20"/>
    <p:sldId id="327" r:id="rId21"/>
    <p:sldId id="342" r:id="rId22"/>
    <p:sldId id="403" r:id="rId23"/>
    <p:sldId id="274" r:id="rId24"/>
    <p:sldId id="397" r:id="rId25"/>
  </p:sldIdLst>
  <p:sldSz cx="18288000" cy="10287000"/>
  <p:notesSz cx="6858000" cy="9144000"/>
  <p:embeddedFontLst>
    <p:embeddedFont>
      <p:font typeface="Roboto" panose="020B0604020202020204" charset="0"/>
      <p:regular r:id="rId27"/>
      <p:bold r:id="rId28"/>
      <p:italic r:id="rId29"/>
      <p:boldItalic r:id="rId30"/>
    </p:embeddedFont>
    <p:embeddedFont>
      <p:font typeface="Lucida Sans Unicode" panose="020B0602030504020204" pitchFamily="34" charset="0"/>
      <p:regular r:id="rId31"/>
    </p:embeddedFont>
    <p:embeddedFont>
      <p:font typeface="Constantia" panose="02030602050306030303"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822" initials="u" lastIdx="2" clrIdx="0">
    <p:extLst>
      <p:ext uri="{19B8F6BF-5375-455C-9EA6-DF929625EA0E}">
        <p15:presenceInfo xmlns:p15="http://schemas.microsoft.com/office/powerpoint/2012/main" userId="S::user822@sfzcs.onmicrosoft.com::331031e0-aab3-4edc-875c-fe4ab02327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0E717-965F-4B09-9643-BB001B0A255E}" type="datetimeFigureOut">
              <a:rPr lang="en-US" smtClean="0"/>
              <a:t>17/1/2025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EDC8F-66D3-4616-9B06-B802E294DE8E}" type="slidenum">
              <a:rPr lang="en-US" smtClean="0"/>
              <a:t>‹#›</a:t>
            </a:fld>
            <a:endParaRPr lang="en-US"/>
          </a:p>
        </p:txBody>
      </p:sp>
    </p:spTree>
    <p:extLst>
      <p:ext uri="{BB962C8B-B14F-4D97-AF65-F5344CB8AC3E}">
        <p14:creationId xmlns:p14="http://schemas.microsoft.com/office/powerpoint/2010/main" val="1526645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50000"/>
                  </a:schemeClr>
                </a:solidFill>
              </a:rPr>
              <a:t>Would you like to go to the rock music show with me?</a:t>
            </a:r>
          </a:p>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7</a:t>
            </a:fld>
            <a:endParaRPr lang="en-US"/>
          </a:p>
        </p:txBody>
      </p:sp>
    </p:spTree>
    <p:extLst>
      <p:ext uri="{BB962C8B-B14F-4D97-AF65-F5344CB8AC3E}">
        <p14:creationId xmlns:p14="http://schemas.microsoft.com/office/powerpoint/2010/main" val="1582484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20</a:t>
            </a:fld>
            <a:endParaRPr lang="en-US"/>
          </a:p>
        </p:txBody>
      </p:sp>
    </p:spTree>
    <p:extLst>
      <p:ext uri="{BB962C8B-B14F-4D97-AF65-F5344CB8AC3E}">
        <p14:creationId xmlns:p14="http://schemas.microsoft.com/office/powerpoint/2010/main" val="273353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77FEDC8F-66D3-4616-9B06-B802E294DE8E}" type="slidenum">
              <a:rPr lang="en-US" smtClean="0"/>
              <a:t>22</a:t>
            </a:fld>
            <a:endParaRPr lang="en-US"/>
          </a:p>
        </p:txBody>
      </p:sp>
    </p:spTree>
    <p:extLst>
      <p:ext uri="{BB962C8B-B14F-4D97-AF65-F5344CB8AC3E}">
        <p14:creationId xmlns:p14="http://schemas.microsoft.com/office/powerpoint/2010/main" val="152271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036793"/>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846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3A73-A54D-43B2-B702-44E130DA962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A5EE5DA-1E3A-4619-B58B-F1D346F65E7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84B4DB1-A43F-47A2-8584-997EE90DD43E}"/>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5" name="Footer Placeholder 4">
            <a:extLst>
              <a:ext uri="{FF2B5EF4-FFF2-40B4-BE49-F238E27FC236}">
                <a16:creationId xmlns:a16="http://schemas.microsoft.com/office/drawing/2014/main" id="{C0818C22-4B52-48DE-810E-28523ED9A0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247B7-EC56-4EFA-B0D2-48E0240B20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152150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78CE-8352-4C82-A177-B0226527A6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5CA64-25C9-42A9-8B39-89A81743A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8A7F1-E08C-48AC-B3E0-07FF3D351149}"/>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5" name="Footer Placeholder 4">
            <a:extLst>
              <a:ext uri="{FF2B5EF4-FFF2-40B4-BE49-F238E27FC236}">
                <a16:creationId xmlns:a16="http://schemas.microsoft.com/office/drawing/2014/main" id="{5A14F896-206F-4C7B-9721-D5F21D5E9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4E259B-E515-4DFA-8B2D-C24D37077344}"/>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298702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D23E-878D-40B8-9F2A-636CC341270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191E0D4-629A-4174-AF0E-59AE21B7A965}"/>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EB6CB6-311C-4DC4-8878-F352B93776FD}"/>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5" name="Footer Placeholder 4">
            <a:extLst>
              <a:ext uri="{FF2B5EF4-FFF2-40B4-BE49-F238E27FC236}">
                <a16:creationId xmlns:a16="http://schemas.microsoft.com/office/drawing/2014/main" id="{6EEB96E9-83F5-49E8-9B52-E38708923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082AC-9C98-42E6-83B6-77BC5636CE43}"/>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006117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E1DF2-DF9A-453D-A7AA-3CA06071A0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E4A8D3-B516-4404-88C3-99D3632AD15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219A11-32EE-4E2F-9597-6FA27220486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465FCF-CD9A-438C-8FA8-590FA3F60B60}"/>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6" name="Footer Placeholder 5">
            <a:extLst>
              <a:ext uri="{FF2B5EF4-FFF2-40B4-BE49-F238E27FC236}">
                <a16:creationId xmlns:a16="http://schemas.microsoft.com/office/drawing/2014/main" id="{2E333948-256F-4153-87B9-8704BDA2F8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EFC0EE-F6B4-4126-941D-F4B6FB88B560}"/>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159213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23A99-9971-4854-847D-B4B17A13A5C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74497-E014-42D0-A44E-897F667D1B5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8CD668F-5D40-417F-AE0A-987A0E04E1F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327948-5D1A-4686-AC88-57D37CC001A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F14BAA34-C772-46E6-BD62-2EE032BE53D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BE3964-6883-4CE7-A1C0-A6B05A25B8D4}"/>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8" name="Footer Placeholder 7">
            <a:extLst>
              <a:ext uri="{FF2B5EF4-FFF2-40B4-BE49-F238E27FC236}">
                <a16:creationId xmlns:a16="http://schemas.microsoft.com/office/drawing/2014/main" id="{FAF6F8C7-AD4A-4B2A-909F-FE72E0404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BC0D6C-5C48-4BDA-98B7-63C1FA254F41}"/>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823046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AA45-F29F-4397-882D-98DFD41D36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F9CDF5-716C-43C6-A074-51DFC93A954C}"/>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4" name="Footer Placeholder 3">
            <a:extLst>
              <a:ext uri="{FF2B5EF4-FFF2-40B4-BE49-F238E27FC236}">
                <a16:creationId xmlns:a16="http://schemas.microsoft.com/office/drawing/2014/main" id="{695634FD-E639-4A01-998B-432A047A3D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E3B8F-A6C4-4E45-8AA5-497042FB8016}"/>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23056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9252F-F507-4152-A20B-7461519203C8}"/>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3" name="Footer Placeholder 2">
            <a:extLst>
              <a:ext uri="{FF2B5EF4-FFF2-40B4-BE49-F238E27FC236}">
                <a16:creationId xmlns:a16="http://schemas.microsoft.com/office/drawing/2014/main" id="{7D9311C6-EBA5-49E3-805D-05C849D91C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291B90-BBA0-45EB-9B12-6F21306304AF}"/>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925665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5500-B1FB-4480-8E92-1EACEDADEE0E}"/>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BC12007-7D34-422E-BFE8-7D981CC1E10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4DB456-9F59-427C-A241-0422B083967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0695E22F-37EF-423D-9DAB-5F5F1D8A6936}"/>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6" name="Footer Placeholder 5">
            <a:extLst>
              <a:ext uri="{FF2B5EF4-FFF2-40B4-BE49-F238E27FC236}">
                <a16:creationId xmlns:a16="http://schemas.microsoft.com/office/drawing/2014/main" id="{3341D746-8DF1-4AA6-8D56-4C4432F0AB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E6FF8-DC19-42EA-929A-F7CFBA9EF7E5}"/>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0322973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1995B-124A-444C-9200-0731C200F61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F5F893A-F854-4BEB-8C60-3A65295F62B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3AF9039-72B2-4767-BE93-FE082BF413E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BE981AD-C7C1-486B-A48D-47191CFBCE76}"/>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6" name="Footer Placeholder 5">
            <a:extLst>
              <a:ext uri="{FF2B5EF4-FFF2-40B4-BE49-F238E27FC236}">
                <a16:creationId xmlns:a16="http://schemas.microsoft.com/office/drawing/2014/main" id="{D006C608-F2D3-4C94-9D61-7203F23BE9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98221C-DBE3-4ACE-930B-B8911FAFF18D}"/>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3483809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D1CCB-675F-4BEE-A851-B86C722E1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51F76F-6680-47EF-A199-97F698AC51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A74840-C574-40C0-A7BE-E120229FC4CB}"/>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5" name="Footer Placeholder 4">
            <a:extLst>
              <a:ext uri="{FF2B5EF4-FFF2-40B4-BE49-F238E27FC236}">
                <a16:creationId xmlns:a16="http://schemas.microsoft.com/office/drawing/2014/main" id="{AD6AB03A-5425-4A26-B8A0-002725FE5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734B1E-AA56-4308-B801-0D1CDEF1878B}"/>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19826134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CD6132-7561-42E8-8F23-A77DCB90E27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EB449C-387F-4644-BE1E-CAF370BA56E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AE7375-59F9-44DC-8159-1BC830C0D5D9}"/>
              </a:ext>
            </a:extLst>
          </p:cNvPr>
          <p:cNvSpPr>
            <a:spLocks noGrp="1"/>
          </p:cNvSpPr>
          <p:nvPr>
            <p:ph type="dt" sz="half" idx="10"/>
          </p:nvPr>
        </p:nvSpPr>
        <p:spPr/>
        <p:txBody>
          <a:bodyPr/>
          <a:lstStyle/>
          <a:p>
            <a:fld id="{E0606C14-68CA-47AB-BAEC-33F975F8E0CE}" type="datetimeFigureOut">
              <a:rPr lang="en-US" smtClean="0"/>
              <a:t>17/1/2025</a:t>
            </a:fld>
            <a:endParaRPr lang="en-US"/>
          </a:p>
        </p:txBody>
      </p:sp>
      <p:sp>
        <p:nvSpPr>
          <p:cNvPr id="5" name="Footer Placeholder 4">
            <a:extLst>
              <a:ext uri="{FF2B5EF4-FFF2-40B4-BE49-F238E27FC236}">
                <a16:creationId xmlns:a16="http://schemas.microsoft.com/office/drawing/2014/main" id="{7B39A8EA-5FD0-4BF8-B814-A1EE6F240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A8DC3-1A81-43E1-A4D9-1A00069A7018}"/>
              </a:ext>
            </a:extLst>
          </p:cNvPr>
          <p:cNvSpPr>
            <a:spLocks noGrp="1"/>
          </p:cNvSpPr>
          <p:nvPr>
            <p:ph type="sldNum" sz="quarter" idx="12"/>
          </p:nvPr>
        </p:nvSpPr>
        <p:spPr/>
        <p:txBody>
          <a:bodyPr/>
          <a:lstStyle/>
          <a:p>
            <a:fld id="{6C1DB2F0-36BB-4BA7-A3AF-A5F846F0E961}" type="slidenum">
              <a:rPr lang="en-US" smtClean="0"/>
              <a:t>‹#›</a:t>
            </a:fld>
            <a:endParaRPr lang="en-US"/>
          </a:p>
        </p:txBody>
      </p:sp>
    </p:spTree>
    <p:extLst>
      <p:ext uri="{BB962C8B-B14F-4D97-AF65-F5344CB8AC3E}">
        <p14:creationId xmlns:p14="http://schemas.microsoft.com/office/powerpoint/2010/main" val="4246876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5ED3C7-AFB3-4036-A850-4D3DED81D62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2F332C-5DA6-4173-81D3-51320268B49E}"/>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1422D-BA40-41C9-BFF4-18A4346F84E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606C14-68CA-47AB-BAEC-33F975F8E0CE}" type="datetimeFigureOut">
              <a:rPr lang="en-US" smtClean="0"/>
              <a:t>17/1/2025</a:t>
            </a:fld>
            <a:endParaRPr lang="en-US"/>
          </a:p>
        </p:txBody>
      </p:sp>
      <p:sp>
        <p:nvSpPr>
          <p:cNvPr id="5" name="Footer Placeholder 4">
            <a:extLst>
              <a:ext uri="{FF2B5EF4-FFF2-40B4-BE49-F238E27FC236}">
                <a16:creationId xmlns:a16="http://schemas.microsoft.com/office/drawing/2014/main" id="{AE480C62-B03F-45D2-970C-3AC67DC564B6}"/>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AA1879-DD5A-4BCA-BF96-E00B6D430AA0}"/>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6C1DB2F0-36BB-4BA7-A3AF-A5F846F0E961}" type="slidenum">
              <a:rPr lang="en-US" smtClean="0"/>
              <a:t>‹#›</a:t>
            </a:fld>
            <a:endParaRPr lang="en-US"/>
          </a:p>
        </p:txBody>
      </p:sp>
    </p:spTree>
    <p:extLst>
      <p:ext uri="{BB962C8B-B14F-4D97-AF65-F5344CB8AC3E}">
        <p14:creationId xmlns:p14="http://schemas.microsoft.com/office/powerpoint/2010/main" val="1866950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1.mp3"/><Relationship Id="rId7" Type="http://schemas.openxmlformats.org/officeDocument/2006/relationships/image" Target="../media/image14.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1.mp3"/><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3.mp3"/><Relationship Id="rId7" Type="http://schemas.openxmlformats.org/officeDocument/2006/relationships/image" Target="../media/image14.sv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3.mp3"/><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15.mp3"/><Relationship Id="rId7" Type="http://schemas.openxmlformats.org/officeDocument/2006/relationships/image" Target="../media/image14.sv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15.mp3"/><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jpeg"/><Relationship Id="rId4" Type="http://schemas.openxmlformats.org/officeDocument/2006/relationships/image" Target="../media/image18.jpeg"/><Relationship Id="rId9"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30.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ordwall.net/resource/35192245" TargetMode="External"/><Relationship Id="rId1" Type="http://schemas.openxmlformats.org/officeDocument/2006/relationships/slideLayout" Target="../slideLayouts/slideLayout20.xml"/><Relationship Id="rId5" Type="http://schemas.openxmlformats.org/officeDocument/2006/relationships/image" Target="../media/image28.png"/><Relationship Id="rId4" Type="http://schemas.openxmlformats.org/officeDocument/2006/relationships/hyperlink" Target="https://miniimpresionismo.blogspot.com/2021/03/wordwall.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12.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3"/><Relationship Id="rId7" Type="http://schemas.openxmlformats.org/officeDocument/2006/relationships/image" Target="../media/image14.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5.mp3"/><Relationship Id="rId7" Type="http://schemas.openxmlformats.org/officeDocument/2006/relationships/image" Target="../media/image14.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5.mp3"/><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png"/><Relationship Id="rId5" Type="http://schemas.openxmlformats.org/officeDocument/2006/relationships/image" Target="../media/image14.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9.mp3"/><Relationship Id="rId7" Type="http://schemas.openxmlformats.org/officeDocument/2006/relationships/image" Target="../media/image14.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audio" Target="../media/media9.mp3"/><Relationship Id="rId9"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17221200" cy="4525963"/>
          </a:xfrm>
        </p:spPr>
        <p:txBody>
          <a:bodyPr>
            <a:normAutofit/>
          </a:bodyPr>
          <a:lstStyle/>
          <a:p>
            <a:pPr marL="0" indent="0" algn="ctr">
              <a:buNone/>
            </a:pPr>
            <a:r>
              <a:rPr lang="en-US" sz="5400" dirty="0" smtClean="0">
                <a:solidFill>
                  <a:srgbClr val="FF0000"/>
                </a:solidFill>
                <a:latin typeface="Times New Roman" panose="02020603050405020304" pitchFamily="18" charset="0"/>
                <a:cs typeface="Times New Roman" panose="02020603050405020304" pitchFamily="18" charset="0"/>
              </a:rPr>
              <a:t>LUONG VAN CHANH SECONDARY SCHOOL</a:t>
            </a:r>
          </a:p>
          <a:p>
            <a:pPr marL="0" indent="0" algn="ctr">
              <a:buNone/>
            </a:pPr>
            <a:r>
              <a:rPr lang="en-US" sz="5400" dirty="0" smtClean="0">
                <a:solidFill>
                  <a:srgbClr val="FF0000"/>
                </a:solidFill>
                <a:latin typeface="Times New Roman" panose="02020603050405020304" pitchFamily="18" charset="0"/>
                <a:cs typeface="Times New Roman" panose="02020603050405020304" pitchFamily="18" charset="0"/>
              </a:rPr>
              <a:t>ENGLISH 7 </a:t>
            </a:r>
          </a:p>
          <a:p>
            <a:pPr marL="0" indent="0" algn="ctr">
              <a:buNone/>
            </a:pPr>
            <a:r>
              <a:rPr lang="en-US" sz="5400" dirty="0" smtClean="0">
                <a:solidFill>
                  <a:srgbClr val="FF0000"/>
                </a:solidFill>
                <a:latin typeface="Times New Roman" panose="02020603050405020304" pitchFamily="18" charset="0"/>
                <a:cs typeface="Times New Roman" panose="02020603050405020304" pitchFamily="18" charset="0"/>
              </a:rPr>
              <a:t>TEACHER: TRAN MAI THAO</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830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 y="266700"/>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067800" y="342900"/>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2"/>
            <a:ext cx="6510337" cy="2008807"/>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volunteer</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Tình</a:t>
            </a:r>
            <a:r>
              <a:rPr lang="en-US" sz="5400" dirty="0">
                <a:solidFill>
                  <a:srgbClr val="333333"/>
                </a:solidFill>
                <a:latin typeface="Contastia"/>
              </a:rPr>
              <a:t> </a:t>
            </a:r>
            <a:r>
              <a:rPr lang="en-US" sz="5400" dirty="0" err="1">
                <a:solidFill>
                  <a:srgbClr val="333333"/>
                </a:solidFill>
                <a:latin typeface="Contastia"/>
              </a:rPr>
              <a:t>nguyện</a:t>
            </a:r>
            <a:r>
              <a:rPr lang="en-US" sz="5400" dirty="0">
                <a:solidFill>
                  <a:srgbClr val="333333"/>
                </a:solidFill>
                <a:latin typeface="Contastia"/>
              </a:rPr>
              <a:t> </a:t>
            </a:r>
            <a:r>
              <a:rPr lang="en-US" sz="5400" dirty="0" err="1">
                <a:solidFill>
                  <a:srgbClr val="333333"/>
                </a:solidFill>
                <a:latin typeface="Contastia"/>
              </a:rPr>
              <a:t>viên</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Our school needs some volunteers for the sport event.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Trường</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cần</a:t>
            </a:r>
            <a:r>
              <a:rPr lang="en-US" sz="4200" i="1" dirty="0">
                <a:solidFill>
                  <a:schemeClr val="accent2">
                    <a:lumMod val="50000"/>
                  </a:schemeClr>
                </a:solidFill>
              </a:rPr>
              <a:t> </a:t>
            </a:r>
            <a:r>
              <a:rPr lang="en-US" sz="4200" i="1" dirty="0" err="1">
                <a:solidFill>
                  <a:schemeClr val="accent2">
                    <a:lumMod val="50000"/>
                  </a:schemeClr>
                </a:solidFill>
              </a:rPr>
              <a:t>một</a:t>
            </a:r>
            <a:r>
              <a:rPr lang="en-US" sz="4200" i="1" dirty="0">
                <a:solidFill>
                  <a:schemeClr val="accent2">
                    <a:lumMod val="50000"/>
                  </a:schemeClr>
                </a:solidFill>
              </a:rPr>
              <a:t> </a:t>
            </a:r>
            <a:r>
              <a:rPr lang="en-US" sz="4200" i="1" dirty="0" err="1">
                <a:solidFill>
                  <a:schemeClr val="accent2">
                    <a:lumMod val="50000"/>
                  </a:schemeClr>
                </a:solidFill>
              </a:rPr>
              <a:t>vài</a:t>
            </a:r>
            <a:r>
              <a:rPr lang="en-US" sz="4200" i="1" dirty="0">
                <a:solidFill>
                  <a:schemeClr val="accent2">
                    <a:lumMod val="50000"/>
                  </a:schemeClr>
                </a:solidFill>
              </a:rPr>
              <a:t> </a:t>
            </a:r>
            <a:r>
              <a:rPr lang="en-US" sz="4200" i="1" dirty="0" err="1">
                <a:solidFill>
                  <a:schemeClr val="accent2">
                    <a:lumMod val="50000"/>
                  </a:schemeClr>
                </a:solidFill>
              </a:rPr>
              <a:t>tình</a:t>
            </a:r>
            <a:r>
              <a:rPr lang="en-US" sz="4200" i="1" dirty="0">
                <a:solidFill>
                  <a:schemeClr val="accent2">
                    <a:lumMod val="50000"/>
                  </a:schemeClr>
                </a:solidFill>
              </a:rPr>
              <a:t> </a:t>
            </a:r>
            <a:r>
              <a:rPr lang="en-US" sz="4200" i="1" dirty="0" err="1">
                <a:solidFill>
                  <a:schemeClr val="accent2">
                    <a:lumMod val="50000"/>
                  </a:schemeClr>
                </a:solidFill>
              </a:rPr>
              <a:t>nguyện</a:t>
            </a:r>
            <a:r>
              <a:rPr lang="en-US" sz="4200" i="1" dirty="0">
                <a:solidFill>
                  <a:schemeClr val="accent2">
                    <a:lumMod val="50000"/>
                  </a:schemeClr>
                </a:solidFill>
              </a:rPr>
              <a:t> </a:t>
            </a:r>
            <a:r>
              <a:rPr lang="en-US" sz="4200" i="1" dirty="0" err="1">
                <a:solidFill>
                  <a:schemeClr val="accent2">
                    <a:lumMod val="50000"/>
                  </a:schemeClr>
                </a:solidFill>
              </a:rPr>
              <a:t>cho</a:t>
            </a:r>
            <a:r>
              <a:rPr lang="en-US" sz="4200" i="1" dirty="0">
                <a:solidFill>
                  <a:schemeClr val="accent2">
                    <a:lumMod val="50000"/>
                  </a:schemeClr>
                </a:solidFill>
              </a:rPr>
              <a:t> </a:t>
            </a:r>
            <a:r>
              <a:rPr lang="en-US" sz="4200" i="1" dirty="0" err="1">
                <a:solidFill>
                  <a:schemeClr val="accent2">
                    <a:lumMod val="50000"/>
                  </a:schemeClr>
                </a:solidFill>
              </a:rPr>
              <a:t>sự</a:t>
            </a:r>
            <a:r>
              <a:rPr lang="en-US" sz="4200" i="1" dirty="0">
                <a:solidFill>
                  <a:schemeClr val="accent2">
                    <a:lumMod val="50000"/>
                  </a:schemeClr>
                </a:solidFill>
              </a:rPr>
              <a:t> </a:t>
            </a:r>
            <a:r>
              <a:rPr lang="en-US" sz="4200" i="1" dirty="0" err="1">
                <a:solidFill>
                  <a:schemeClr val="accent2">
                    <a:lumMod val="50000"/>
                  </a:schemeClr>
                </a:solidFill>
              </a:rPr>
              <a:t>kiện</a:t>
            </a:r>
            <a:r>
              <a:rPr lang="en-US" sz="4200" i="1" dirty="0">
                <a:solidFill>
                  <a:schemeClr val="accent2">
                    <a:lumMod val="50000"/>
                  </a:schemeClr>
                </a:solidFill>
              </a:rPr>
              <a:t> </a:t>
            </a:r>
            <a:r>
              <a:rPr lang="en-US" sz="4200" i="1" dirty="0" err="1">
                <a:solidFill>
                  <a:schemeClr val="accent2">
                    <a:lumMod val="50000"/>
                  </a:schemeClr>
                </a:solidFill>
              </a:rPr>
              <a:t>thể</a:t>
            </a:r>
            <a:r>
              <a:rPr lang="en-US" sz="4200" i="1" dirty="0">
                <a:solidFill>
                  <a:schemeClr val="accent2">
                    <a:lumMod val="50000"/>
                  </a:schemeClr>
                </a:solidFill>
              </a:rPr>
              <a:t> </a:t>
            </a:r>
            <a:r>
              <a:rPr lang="en-US" sz="4200" i="1" dirty="0" err="1">
                <a:solidFill>
                  <a:schemeClr val="accent2">
                    <a:lumMod val="50000"/>
                  </a:schemeClr>
                </a:solidFill>
              </a:rPr>
              <a:t>thao</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9" name="Hình chữ nhật 18">
            <a:extLst>
              <a:ext uri="{FF2B5EF4-FFF2-40B4-BE49-F238E27FC236}">
                <a16:creationId xmlns:a16="http://schemas.microsoft.com/office/drawing/2014/main" id="{1D1A4EDE-5255-4F66-8DA6-6B266A6660CC}"/>
              </a:ext>
            </a:extLst>
          </p:cNvPr>
          <p:cNvSpPr/>
          <p:nvPr/>
        </p:nvSpPr>
        <p:spPr>
          <a:xfrm>
            <a:off x="11201400" y="2933700"/>
            <a:ext cx="472440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6">
                    <a:lumMod val="50000"/>
                  </a:schemeClr>
                </a:solidFill>
                <a:latin typeface="Arial" panose="020B0604020202020204" pitchFamily="34" charset="0"/>
                <a:cs typeface="Arial" panose="020B0604020202020204" pitchFamily="34" charset="0"/>
              </a:rPr>
              <a:t>(n) /</a:t>
            </a:r>
            <a:r>
              <a:rPr lang="en-US" sz="4400" dirty="0">
                <a:solidFill>
                  <a:schemeClr val="accent6">
                    <a:lumMod val="50000"/>
                  </a:schemeClr>
                </a:solidFill>
              </a:rPr>
              <a:t>ˌ</a:t>
            </a:r>
            <a:r>
              <a:rPr lang="en-US" sz="4400" dirty="0" err="1">
                <a:solidFill>
                  <a:schemeClr val="accent6">
                    <a:lumMod val="50000"/>
                  </a:schemeClr>
                </a:solidFill>
              </a:rPr>
              <a:t>vɑːlənˈtɪr</a:t>
            </a:r>
            <a:r>
              <a:rPr lang="en-US" sz="4400" dirty="0">
                <a:solidFill>
                  <a:schemeClr val="accent6">
                    <a:lumMod val="50000"/>
                  </a:schemeClr>
                </a:solidFill>
              </a:rPr>
              <a:t>/</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5A53CC9E-A7A4-4565-983E-DDFD45DFEEF0}"/>
              </a:ext>
            </a:extLst>
          </p:cNvPr>
          <p:cNvPicPr>
            <a:picLocks noChangeAspect="1"/>
          </p:cNvPicPr>
          <p:nvPr/>
        </p:nvPicPr>
        <p:blipFill>
          <a:blip r:embed="rId9"/>
          <a:srcRect/>
          <a:stretch>
            <a:fillRect/>
          </a:stretch>
        </p:blipFill>
        <p:spPr>
          <a:xfrm>
            <a:off x="1066800" y="1485900"/>
            <a:ext cx="7924800" cy="5279898"/>
          </a:xfrm>
          <a:prstGeom prst="rect">
            <a:avLst/>
          </a:prstGeom>
        </p:spPr>
      </p:pic>
      <p:pic>
        <p:nvPicPr>
          <p:cNvPr id="3" name="volunteer-1662527964">
            <a:hlinkClick r:id="" action="ppaction://media"/>
            <a:extLst>
              <a:ext uri="{FF2B5EF4-FFF2-40B4-BE49-F238E27FC236}">
                <a16:creationId xmlns:a16="http://schemas.microsoft.com/office/drawing/2014/main" id="{8AFBAAD3-36C8-4B2B-94DA-6C4897D7C9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191000" y="723900"/>
            <a:ext cx="406400" cy="406400"/>
          </a:xfrm>
          <a:prstGeom prst="rect">
            <a:avLst/>
          </a:prstGeom>
        </p:spPr>
      </p:pic>
      <p:pic>
        <p:nvPicPr>
          <p:cNvPr id="4" name="Our-school-needs-some-voluntee1662527971">
            <a:hlinkClick r:id="" action="ppaction://media"/>
            <a:extLst>
              <a:ext uri="{FF2B5EF4-FFF2-40B4-BE49-F238E27FC236}">
                <a16:creationId xmlns:a16="http://schemas.microsoft.com/office/drawing/2014/main" id="{7AE0E1B0-35A7-4014-AEFB-41E22627BD6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124200" y="6591300"/>
            <a:ext cx="406400" cy="406400"/>
          </a:xfrm>
          <a:prstGeom prst="rect">
            <a:avLst/>
          </a:prstGeom>
        </p:spPr>
      </p:pic>
    </p:spTree>
    <p:extLst>
      <p:ext uri="{BB962C8B-B14F-4D97-AF65-F5344CB8AC3E}">
        <p14:creationId xmlns:p14="http://schemas.microsoft.com/office/powerpoint/2010/main" val="2432537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824"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2" grpId="0"/>
      <p:bldP spid="9"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 y="266700"/>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067800" y="342900"/>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2"/>
            <a:ext cx="6510337" cy="2008807"/>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charity event</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Sự</a:t>
            </a:r>
            <a:r>
              <a:rPr lang="en-US" sz="5400" dirty="0">
                <a:solidFill>
                  <a:srgbClr val="333333"/>
                </a:solidFill>
                <a:latin typeface="Contastia"/>
              </a:rPr>
              <a:t> </a:t>
            </a:r>
            <a:r>
              <a:rPr lang="en-US" sz="5400" dirty="0" err="1">
                <a:solidFill>
                  <a:srgbClr val="333333"/>
                </a:solidFill>
                <a:latin typeface="Contastia"/>
              </a:rPr>
              <a:t>kiện</a:t>
            </a:r>
            <a:r>
              <a:rPr lang="en-US" sz="5400" dirty="0">
                <a:solidFill>
                  <a:srgbClr val="333333"/>
                </a:solidFill>
                <a:latin typeface="Contastia"/>
              </a:rPr>
              <a:t> </a:t>
            </a:r>
            <a:r>
              <a:rPr lang="en-US" sz="5400" dirty="0" err="1">
                <a:solidFill>
                  <a:srgbClr val="333333"/>
                </a:solidFill>
                <a:latin typeface="Contastia"/>
              </a:rPr>
              <a:t>từ</a:t>
            </a:r>
            <a:r>
              <a:rPr lang="en-US" sz="5400" dirty="0">
                <a:solidFill>
                  <a:srgbClr val="333333"/>
                </a:solidFill>
                <a:latin typeface="Contastia"/>
              </a:rPr>
              <a:t> </a:t>
            </a:r>
            <a:r>
              <a:rPr lang="en-US" sz="5400" dirty="0" err="1">
                <a:solidFill>
                  <a:srgbClr val="333333"/>
                </a:solidFill>
                <a:latin typeface="Contastia"/>
              </a:rPr>
              <a:t>thiện</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7155108" cy="830997"/>
          </a:xfrm>
          <a:prstGeom prst="rect">
            <a:avLst/>
          </a:prstGeom>
          <a:noFill/>
        </p:spPr>
        <p:txBody>
          <a:bodyPr wrap="square" rtlCol="0">
            <a:spAutoFit/>
          </a:bodyPr>
          <a:lstStyle/>
          <a:p>
            <a:r>
              <a:rPr lang="en-US" sz="4800" dirty="0">
                <a:solidFill>
                  <a:schemeClr val="accent5">
                    <a:lumMod val="50000"/>
                  </a:schemeClr>
                </a:solidFill>
              </a:rPr>
              <a:t>If you have old books or clothes, you can bring to charity event. </a:t>
            </a:r>
          </a:p>
        </p:txBody>
      </p:sp>
      <p:sp>
        <p:nvSpPr>
          <p:cNvPr id="9" name="TextBox 8">
            <a:extLst>
              <a:ext uri="{FF2B5EF4-FFF2-40B4-BE49-F238E27FC236}">
                <a16:creationId xmlns:a16="http://schemas.microsoft.com/office/drawing/2014/main" id="{8A8182B4-E60D-4C10-A358-CF3D3824F46E}"/>
              </a:ext>
            </a:extLst>
          </p:cNvPr>
          <p:cNvSpPr txBox="1"/>
          <p:nvPr/>
        </p:nvSpPr>
        <p:spPr>
          <a:xfrm>
            <a:off x="838200" y="9182100"/>
            <a:ext cx="16840200" cy="738664"/>
          </a:xfrm>
          <a:prstGeom prst="rect">
            <a:avLst/>
          </a:prstGeom>
          <a:noFill/>
        </p:spPr>
        <p:txBody>
          <a:bodyPr wrap="square" rtlCol="0">
            <a:spAutoFit/>
          </a:bodyPr>
          <a:lstStyle/>
          <a:p>
            <a:r>
              <a:rPr lang="en-US" sz="4200" i="1" dirty="0" err="1">
                <a:solidFill>
                  <a:schemeClr val="accent2">
                    <a:lumMod val="50000"/>
                  </a:schemeClr>
                </a:solidFill>
              </a:rPr>
              <a:t>Nếu</a:t>
            </a:r>
            <a:r>
              <a:rPr lang="en-US" sz="4200" i="1" dirty="0">
                <a:solidFill>
                  <a:schemeClr val="accent2">
                    <a:lumMod val="50000"/>
                  </a:schemeClr>
                </a:solidFill>
              </a:rPr>
              <a:t> </a:t>
            </a:r>
            <a:r>
              <a:rPr lang="en-US" sz="4200" i="1" dirty="0" err="1">
                <a:solidFill>
                  <a:schemeClr val="accent2">
                    <a:lumMod val="50000"/>
                  </a:schemeClr>
                </a:solidFill>
              </a:rPr>
              <a:t>bạn</a:t>
            </a:r>
            <a:r>
              <a:rPr lang="en-US" sz="4200" i="1" dirty="0">
                <a:solidFill>
                  <a:schemeClr val="accent2">
                    <a:lumMod val="50000"/>
                  </a:schemeClr>
                </a:solidFill>
              </a:rPr>
              <a:t> </a:t>
            </a:r>
            <a:r>
              <a:rPr lang="en-US" sz="4200" i="1" dirty="0" err="1">
                <a:solidFill>
                  <a:schemeClr val="accent2">
                    <a:lumMod val="50000"/>
                  </a:schemeClr>
                </a:solidFill>
              </a:rPr>
              <a:t>có</a:t>
            </a:r>
            <a:r>
              <a:rPr lang="en-US" sz="4200" i="1" dirty="0">
                <a:solidFill>
                  <a:schemeClr val="accent2">
                    <a:lumMod val="50000"/>
                  </a:schemeClr>
                </a:solidFill>
              </a:rPr>
              <a:t> </a:t>
            </a:r>
            <a:r>
              <a:rPr lang="en-US" sz="4200" i="1" dirty="0" err="1">
                <a:solidFill>
                  <a:schemeClr val="accent2">
                    <a:lumMod val="50000"/>
                  </a:schemeClr>
                </a:solidFill>
              </a:rPr>
              <a:t>sách</a:t>
            </a:r>
            <a:r>
              <a:rPr lang="en-US" sz="4200" i="1" dirty="0">
                <a:solidFill>
                  <a:schemeClr val="accent2">
                    <a:lumMod val="50000"/>
                  </a:schemeClr>
                </a:solidFill>
              </a:rPr>
              <a:t> </a:t>
            </a:r>
            <a:r>
              <a:rPr lang="en-US" sz="4200" i="1" dirty="0" err="1">
                <a:solidFill>
                  <a:schemeClr val="accent2">
                    <a:lumMod val="50000"/>
                  </a:schemeClr>
                </a:solidFill>
              </a:rPr>
              <a:t>hoặc</a:t>
            </a:r>
            <a:r>
              <a:rPr lang="en-US" sz="4200" i="1" dirty="0">
                <a:solidFill>
                  <a:schemeClr val="accent2">
                    <a:lumMod val="50000"/>
                  </a:schemeClr>
                </a:solidFill>
              </a:rPr>
              <a:t> </a:t>
            </a:r>
            <a:r>
              <a:rPr lang="en-US" sz="4200" i="1" dirty="0" err="1">
                <a:solidFill>
                  <a:schemeClr val="accent2">
                    <a:lumMod val="50000"/>
                  </a:schemeClr>
                </a:solidFill>
              </a:rPr>
              <a:t>quần</a:t>
            </a:r>
            <a:r>
              <a:rPr lang="en-US" sz="4200" i="1" dirty="0">
                <a:solidFill>
                  <a:schemeClr val="accent2">
                    <a:lumMod val="50000"/>
                  </a:schemeClr>
                </a:solidFill>
              </a:rPr>
              <a:t> </a:t>
            </a:r>
            <a:r>
              <a:rPr lang="en-US" sz="4200" i="1" dirty="0" err="1">
                <a:solidFill>
                  <a:schemeClr val="accent2">
                    <a:lumMod val="50000"/>
                  </a:schemeClr>
                </a:solidFill>
              </a:rPr>
              <a:t>áo</a:t>
            </a:r>
            <a:r>
              <a:rPr lang="en-US" sz="4200" i="1" dirty="0">
                <a:solidFill>
                  <a:schemeClr val="accent2">
                    <a:lumMod val="50000"/>
                  </a:schemeClr>
                </a:solidFill>
              </a:rPr>
              <a:t> </a:t>
            </a:r>
            <a:r>
              <a:rPr lang="en-US" sz="4200" i="1" dirty="0" err="1">
                <a:solidFill>
                  <a:schemeClr val="accent2">
                    <a:lumMod val="50000"/>
                  </a:schemeClr>
                </a:solidFill>
              </a:rPr>
              <a:t>cũ</a:t>
            </a:r>
            <a:r>
              <a:rPr lang="en-US" sz="4200" i="1" dirty="0">
                <a:solidFill>
                  <a:schemeClr val="accent2">
                    <a:lumMod val="50000"/>
                  </a:schemeClr>
                </a:solidFill>
              </a:rPr>
              <a:t> </a:t>
            </a:r>
            <a:r>
              <a:rPr lang="en-US" sz="4200" i="1" dirty="0" err="1">
                <a:solidFill>
                  <a:schemeClr val="accent2">
                    <a:lumMod val="50000"/>
                  </a:schemeClr>
                </a:solidFill>
              </a:rPr>
              <a:t>bạn</a:t>
            </a:r>
            <a:r>
              <a:rPr lang="en-US" sz="4200" i="1" dirty="0">
                <a:solidFill>
                  <a:schemeClr val="accent2">
                    <a:lumMod val="50000"/>
                  </a:schemeClr>
                </a:solidFill>
              </a:rPr>
              <a:t> </a:t>
            </a:r>
            <a:r>
              <a:rPr lang="en-US" sz="4200" i="1" dirty="0" err="1">
                <a:solidFill>
                  <a:schemeClr val="accent2">
                    <a:lumMod val="50000"/>
                  </a:schemeClr>
                </a:solidFill>
              </a:rPr>
              <a:t>có</a:t>
            </a:r>
            <a:r>
              <a:rPr lang="en-US" sz="4200" i="1" dirty="0">
                <a:solidFill>
                  <a:schemeClr val="accent2">
                    <a:lumMod val="50000"/>
                  </a:schemeClr>
                </a:solidFill>
              </a:rPr>
              <a:t> </a:t>
            </a:r>
            <a:r>
              <a:rPr lang="en-US" sz="4200" i="1" dirty="0" err="1">
                <a:solidFill>
                  <a:schemeClr val="accent2">
                    <a:lumMod val="50000"/>
                  </a:schemeClr>
                </a:solidFill>
              </a:rPr>
              <a:t>thể</a:t>
            </a:r>
            <a:r>
              <a:rPr lang="en-US" sz="4200" i="1" dirty="0">
                <a:solidFill>
                  <a:schemeClr val="accent2">
                    <a:lumMod val="50000"/>
                  </a:schemeClr>
                </a:solidFill>
              </a:rPr>
              <a:t> </a:t>
            </a:r>
            <a:r>
              <a:rPr lang="en-US" sz="4200" i="1" dirty="0" err="1">
                <a:solidFill>
                  <a:schemeClr val="accent2">
                    <a:lumMod val="50000"/>
                  </a:schemeClr>
                </a:solidFill>
              </a:rPr>
              <a:t>mang</a:t>
            </a:r>
            <a:r>
              <a:rPr lang="en-US" sz="4200" i="1" dirty="0">
                <a:solidFill>
                  <a:schemeClr val="accent2">
                    <a:lumMod val="50000"/>
                  </a:schemeClr>
                </a:solidFill>
              </a:rPr>
              <a:t> </a:t>
            </a:r>
            <a:r>
              <a:rPr lang="en-US" sz="4200" i="1" dirty="0" err="1">
                <a:solidFill>
                  <a:schemeClr val="accent2">
                    <a:lumMod val="50000"/>
                  </a:schemeClr>
                </a:solidFill>
              </a:rPr>
              <a:t>tới</a:t>
            </a:r>
            <a:r>
              <a:rPr lang="en-US" sz="4200" i="1" dirty="0">
                <a:solidFill>
                  <a:schemeClr val="accent2">
                    <a:lumMod val="50000"/>
                  </a:schemeClr>
                </a:solidFill>
              </a:rPr>
              <a:t> </a:t>
            </a:r>
            <a:r>
              <a:rPr lang="en-US" sz="4200" i="1" dirty="0" err="1">
                <a:solidFill>
                  <a:schemeClr val="accent2">
                    <a:lumMod val="50000"/>
                  </a:schemeClr>
                </a:solidFill>
              </a:rPr>
              <a:t>các</a:t>
            </a:r>
            <a:r>
              <a:rPr lang="en-US" sz="4200" i="1" dirty="0">
                <a:solidFill>
                  <a:schemeClr val="accent2">
                    <a:lumMod val="50000"/>
                  </a:schemeClr>
                </a:solidFill>
              </a:rPr>
              <a:t> </a:t>
            </a:r>
            <a:r>
              <a:rPr lang="en-US" sz="4200" i="1" dirty="0" err="1">
                <a:solidFill>
                  <a:schemeClr val="accent2">
                    <a:lumMod val="50000"/>
                  </a:schemeClr>
                </a:solidFill>
              </a:rPr>
              <a:t>sự</a:t>
            </a:r>
            <a:r>
              <a:rPr lang="en-US" sz="4200" i="1" dirty="0">
                <a:solidFill>
                  <a:schemeClr val="accent2">
                    <a:lumMod val="50000"/>
                  </a:schemeClr>
                </a:solidFill>
              </a:rPr>
              <a:t> </a:t>
            </a:r>
            <a:r>
              <a:rPr lang="en-US" sz="4200" i="1" dirty="0" err="1">
                <a:solidFill>
                  <a:schemeClr val="accent2">
                    <a:lumMod val="50000"/>
                  </a:schemeClr>
                </a:solidFill>
              </a:rPr>
              <a:t>kiện</a:t>
            </a:r>
            <a:r>
              <a:rPr lang="en-US" sz="4200" i="1" dirty="0">
                <a:solidFill>
                  <a:schemeClr val="accent2">
                    <a:lumMod val="50000"/>
                  </a:schemeClr>
                </a:solidFill>
              </a:rPr>
              <a:t> </a:t>
            </a:r>
            <a:r>
              <a:rPr lang="en-US" sz="4200" i="1" dirty="0" err="1">
                <a:solidFill>
                  <a:schemeClr val="accent2">
                    <a:lumMod val="50000"/>
                  </a:schemeClr>
                </a:solidFill>
              </a:rPr>
              <a:t>từ</a:t>
            </a:r>
            <a:r>
              <a:rPr lang="en-US" sz="4200" i="1" dirty="0">
                <a:solidFill>
                  <a:schemeClr val="accent2">
                    <a:lumMod val="50000"/>
                  </a:schemeClr>
                </a:solidFill>
              </a:rPr>
              <a:t> </a:t>
            </a:r>
            <a:r>
              <a:rPr lang="en-US" sz="4200" i="1" dirty="0" err="1">
                <a:solidFill>
                  <a:schemeClr val="accent2">
                    <a:lumMod val="50000"/>
                  </a:schemeClr>
                </a:solidFill>
              </a:rPr>
              <a:t>thiện</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9" name="Hình chữ nhật 18">
            <a:extLst>
              <a:ext uri="{FF2B5EF4-FFF2-40B4-BE49-F238E27FC236}">
                <a16:creationId xmlns:a16="http://schemas.microsoft.com/office/drawing/2014/main" id="{1D1A4EDE-5255-4F66-8DA6-6B266A6660CC}"/>
              </a:ext>
            </a:extLst>
          </p:cNvPr>
          <p:cNvSpPr/>
          <p:nvPr/>
        </p:nvSpPr>
        <p:spPr>
          <a:xfrm>
            <a:off x="11201400" y="2933700"/>
            <a:ext cx="472440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6">
                    <a:lumMod val="50000"/>
                  </a:schemeClr>
                </a:solidFill>
                <a:latin typeface="Arial" panose="020B0604020202020204" pitchFamily="34" charset="0"/>
                <a:cs typeface="Arial" panose="020B0604020202020204" pitchFamily="34" charset="0"/>
              </a:rPr>
              <a:t>(n) </a:t>
            </a:r>
            <a:r>
              <a:rPr lang="en-US" sz="4400" dirty="0">
                <a:solidFill>
                  <a:srgbClr val="FF0000"/>
                </a:solidFill>
              </a:rPr>
              <a:t>/ˈ</a:t>
            </a:r>
            <a:r>
              <a:rPr lang="en-US" sz="4400" dirty="0" err="1">
                <a:solidFill>
                  <a:srgbClr val="FF0000"/>
                </a:solidFill>
              </a:rPr>
              <a:t>tʃerəti</a:t>
            </a:r>
            <a:r>
              <a:rPr lang="en-US" sz="4400" dirty="0">
                <a:solidFill>
                  <a:srgbClr val="FF0000"/>
                </a:solidFill>
              </a:rPr>
              <a:t>  </a:t>
            </a:r>
            <a:r>
              <a:rPr lang="en-US" sz="4400" dirty="0" err="1">
                <a:solidFill>
                  <a:srgbClr val="FF0000"/>
                </a:solidFill>
              </a:rPr>
              <a:t>ɪˈvent</a:t>
            </a:r>
            <a:r>
              <a:rPr lang="en-US" sz="4400" dirty="0">
                <a:solidFill>
                  <a:srgbClr val="FF0000"/>
                </a:solidFill>
              </a:rPr>
              <a:t>/ </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pic>
        <p:nvPicPr>
          <p:cNvPr id="17" name="Picture 3">
            <a:extLst>
              <a:ext uri="{FF2B5EF4-FFF2-40B4-BE49-F238E27FC236}">
                <a16:creationId xmlns:a16="http://schemas.microsoft.com/office/drawing/2014/main" id="{1AAC9D50-A621-4F40-8C64-EE63D974FEF3}"/>
              </a:ext>
            </a:extLst>
          </p:cNvPr>
          <p:cNvPicPr>
            <a:picLocks noChangeAspect="1"/>
          </p:cNvPicPr>
          <p:nvPr/>
        </p:nvPicPr>
        <p:blipFill>
          <a:blip r:embed="rId9"/>
          <a:srcRect/>
          <a:stretch>
            <a:fillRect/>
          </a:stretch>
        </p:blipFill>
        <p:spPr>
          <a:xfrm>
            <a:off x="990600" y="1181099"/>
            <a:ext cx="7848600" cy="5229129"/>
          </a:xfrm>
          <a:prstGeom prst="rect">
            <a:avLst/>
          </a:prstGeom>
        </p:spPr>
      </p:pic>
      <p:pic>
        <p:nvPicPr>
          <p:cNvPr id="3" name="charity-event-1662527981">
            <a:hlinkClick r:id="" action="ppaction://media"/>
            <a:extLst>
              <a:ext uri="{FF2B5EF4-FFF2-40B4-BE49-F238E27FC236}">
                <a16:creationId xmlns:a16="http://schemas.microsoft.com/office/drawing/2014/main" id="{2D8CD7D1-FD49-4816-BDFC-70115BAE144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77200" y="342900"/>
            <a:ext cx="406400" cy="406400"/>
          </a:xfrm>
          <a:prstGeom prst="rect">
            <a:avLst/>
          </a:prstGeom>
        </p:spPr>
      </p:pic>
      <p:pic>
        <p:nvPicPr>
          <p:cNvPr id="4" name="If-you-have-old-books-or-cloth1662527989">
            <a:hlinkClick r:id="" action="ppaction://media"/>
            <a:extLst>
              <a:ext uri="{FF2B5EF4-FFF2-40B4-BE49-F238E27FC236}">
                <a16:creationId xmlns:a16="http://schemas.microsoft.com/office/drawing/2014/main" id="{0EBB2817-A56C-44FA-ACC2-EBB1E4CB5FF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362200" y="6896100"/>
            <a:ext cx="406400" cy="406400"/>
          </a:xfrm>
          <a:prstGeom prst="rect">
            <a:avLst/>
          </a:prstGeom>
        </p:spPr>
      </p:pic>
    </p:spTree>
    <p:extLst>
      <p:ext uri="{BB962C8B-B14F-4D97-AF65-F5344CB8AC3E}">
        <p14:creationId xmlns:p14="http://schemas.microsoft.com/office/powerpoint/2010/main" val="2622829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2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4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2" grpId="0"/>
      <p:bldP spid="9" grpId="0"/>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 y="266700"/>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067800" y="342900"/>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2"/>
            <a:ext cx="6510337" cy="2008807"/>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right</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Quyền</a:t>
            </a:r>
            <a:r>
              <a:rPr lang="en-US" sz="5400" dirty="0">
                <a:solidFill>
                  <a:srgbClr val="333333"/>
                </a:solidFill>
                <a:latin typeface="Contastia"/>
              </a:rPr>
              <a:t> </a:t>
            </a:r>
            <a:r>
              <a:rPr lang="en-US" sz="5400" dirty="0" err="1">
                <a:solidFill>
                  <a:srgbClr val="333333"/>
                </a:solidFill>
                <a:latin typeface="Contastia"/>
              </a:rPr>
              <a:t>lợi</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Every child has rights to eat, to live and to study.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Mọi</a:t>
            </a:r>
            <a:r>
              <a:rPr lang="en-US" sz="4200" i="1" dirty="0">
                <a:solidFill>
                  <a:schemeClr val="accent2">
                    <a:lumMod val="50000"/>
                  </a:schemeClr>
                </a:solidFill>
              </a:rPr>
              <a:t> </a:t>
            </a:r>
            <a:r>
              <a:rPr lang="en-US" sz="4200" i="1" dirty="0" err="1">
                <a:solidFill>
                  <a:schemeClr val="accent2">
                    <a:lumMod val="50000"/>
                  </a:schemeClr>
                </a:solidFill>
              </a:rPr>
              <a:t>đứa</a:t>
            </a:r>
            <a:r>
              <a:rPr lang="en-US" sz="4200" i="1" dirty="0">
                <a:solidFill>
                  <a:schemeClr val="accent2">
                    <a:lumMod val="50000"/>
                  </a:schemeClr>
                </a:solidFill>
              </a:rPr>
              <a:t> </a:t>
            </a:r>
            <a:r>
              <a:rPr lang="en-US" sz="4200" i="1" dirty="0" err="1">
                <a:solidFill>
                  <a:schemeClr val="accent2">
                    <a:lumMod val="50000"/>
                  </a:schemeClr>
                </a:solidFill>
              </a:rPr>
              <a:t>trẻ</a:t>
            </a:r>
            <a:r>
              <a:rPr lang="en-US" sz="4200" i="1" dirty="0">
                <a:solidFill>
                  <a:schemeClr val="accent2">
                    <a:lumMod val="50000"/>
                  </a:schemeClr>
                </a:solidFill>
              </a:rPr>
              <a:t> </a:t>
            </a:r>
            <a:r>
              <a:rPr lang="en-US" sz="4200" i="1" dirty="0" err="1">
                <a:solidFill>
                  <a:schemeClr val="accent2">
                    <a:lumMod val="50000"/>
                  </a:schemeClr>
                </a:solidFill>
              </a:rPr>
              <a:t>đều</a:t>
            </a:r>
            <a:r>
              <a:rPr lang="en-US" sz="4200" i="1" dirty="0">
                <a:solidFill>
                  <a:schemeClr val="accent2">
                    <a:lumMod val="50000"/>
                  </a:schemeClr>
                </a:solidFill>
              </a:rPr>
              <a:t> </a:t>
            </a:r>
            <a:r>
              <a:rPr lang="en-US" sz="4200" i="1" dirty="0" err="1">
                <a:solidFill>
                  <a:schemeClr val="accent2">
                    <a:lumMod val="50000"/>
                  </a:schemeClr>
                </a:solidFill>
              </a:rPr>
              <a:t>có</a:t>
            </a:r>
            <a:r>
              <a:rPr lang="en-US" sz="4200" i="1" dirty="0">
                <a:solidFill>
                  <a:schemeClr val="accent2">
                    <a:lumMod val="50000"/>
                  </a:schemeClr>
                </a:solidFill>
              </a:rPr>
              <a:t> </a:t>
            </a:r>
            <a:r>
              <a:rPr lang="en-US" sz="4200" i="1" dirty="0" err="1">
                <a:solidFill>
                  <a:schemeClr val="accent2">
                    <a:lumMod val="50000"/>
                  </a:schemeClr>
                </a:solidFill>
              </a:rPr>
              <a:t>quyền</a:t>
            </a:r>
            <a:r>
              <a:rPr lang="en-US" sz="4200" i="1" dirty="0">
                <a:solidFill>
                  <a:schemeClr val="accent2">
                    <a:lumMod val="50000"/>
                  </a:schemeClr>
                </a:solidFill>
              </a:rPr>
              <a:t> </a:t>
            </a:r>
            <a:r>
              <a:rPr lang="en-US" sz="4200" i="1" dirty="0" err="1">
                <a:solidFill>
                  <a:schemeClr val="accent2">
                    <a:lumMod val="50000"/>
                  </a:schemeClr>
                </a:solidFill>
              </a:rPr>
              <a:t>ăn</a:t>
            </a:r>
            <a:r>
              <a:rPr lang="en-US" sz="4200" i="1" dirty="0">
                <a:solidFill>
                  <a:schemeClr val="accent2">
                    <a:lumMod val="50000"/>
                  </a:schemeClr>
                </a:solidFill>
              </a:rPr>
              <a:t>, </a:t>
            </a:r>
            <a:r>
              <a:rPr lang="en-US" sz="4200" i="1" dirty="0" err="1">
                <a:solidFill>
                  <a:schemeClr val="accent2">
                    <a:lumMod val="50000"/>
                  </a:schemeClr>
                </a:solidFill>
              </a:rPr>
              <a:t>sống</a:t>
            </a:r>
            <a:r>
              <a:rPr lang="en-US" sz="4200" i="1" dirty="0">
                <a:solidFill>
                  <a:schemeClr val="accent2">
                    <a:lumMod val="50000"/>
                  </a:schemeClr>
                </a:solidFill>
              </a:rPr>
              <a:t> </a:t>
            </a:r>
            <a:r>
              <a:rPr lang="en-US" sz="4200" i="1" dirty="0" err="1">
                <a:solidFill>
                  <a:schemeClr val="accent2">
                    <a:lumMod val="50000"/>
                  </a:schemeClr>
                </a:solidFill>
              </a:rPr>
              <a:t>và</a:t>
            </a:r>
            <a:r>
              <a:rPr lang="en-US" sz="4200" i="1" dirty="0">
                <a:solidFill>
                  <a:schemeClr val="accent2">
                    <a:lumMod val="50000"/>
                  </a:schemeClr>
                </a:solidFill>
              </a:rPr>
              <a:t> </a:t>
            </a:r>
            <a:r>
              <a:rPr lang="en-US" sz="4200" i="1" dirty="0" err="1">
                <a:solidFill>
                  <a:schemeClr val="accent2">
                    <a:lumMod val="50000"/>
                  </a:schemeClr>
                </a:solidFill>
              </a:rPr>
              <a:t>học</a:t>
            </a:r>
            <a:r>
              <a:rPr lang="en-US" sz="4200" i="1" dirty="0">
                <a:solidFill>
                  <a:schemeClr val="accent2">
                    <a:lumMod val="50000"/>
                  </a:schemeClr>
                </a:solidFill>
              </a:rPr>
              <a:t> </a:t>
            </a:r>
            <a:r>
              <a:rPr lang="en-US" sz="4200" i="1" dirty="0" err="1">
                <a:solidFill>
                  <a:schemeClr val="accent2">
                    <a:lumMod val="50000"/>
                  </a:schemeClr>
                </a:solidFill>
              </a:rPr>
              <a:t>tập</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9" name="Hình chữ nhật 18">
            <a:extLst>
              <a:ext uri="{FF2B5EF4-FFF2-40B4-BE49-F238E27FC236}">
                <a16:creationId xmlns:a16="http://schemas.microsoft.com/office/drawing/2014/main" id="{1D1A4EDE-5255-4F66-8DA6-6B266A6660CC}"/>
              </a:ext>
            </a:extLst>
          </p:cNvPr>
          <p:cNvSpPr/>
          <p:nvPr/>
        </p:nvSpPr>
        <p:spPr>
          <a:xfrm>
            <a:off x="11201400" y="2933700"/>
            <a:ext cx="472440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6">
                    <a:lumMod val="50000"/>
                  </a:schemeClr>
                </a:solidFill>
                <a:latin typeface="Arial" panose="020B0604020202020204" pitchFamily="34" charset="0"/>
                <a:cs typeface="Arial" panose="020B0604020202020204" pitchFamily="34" charset="0"/>
              </a:rPr>
              <a:t>(n) </a:t>
            </a:r>
            <a:r>
              <a:rPr lang="en-US" sz="4400" dirty="0">
                <a:solidFill>
                  <a:schemeClr val="accent6">
                    <a:lumMod val="50000"/>
                  </a:schemeClr>
                </a:solidFill>
              </a:rPr>
              <a:t>/</a:t>
            </a:r>
            <a:r>
              <a:rPr lang="en-US" sz="4400" dirty="0" err="1">
                <a:solidFill>
                  <a:schemeClr val="accent6">
                    <a:lumMod val="50000"/>
                  </a:schemeClr>
                </a:solidFill>
              </a:rPr>
              <a:t>raɪt</a:t>
            </a:r>
            <a:r>
              <a:rPr lang="en-US" sz="4400" dirty="0">
                <a:solidFill>
                  <a:schemeClr val="accent6">
                    <a:lumMod val="50000"/>
                  </a:schemeClr>
                </a:solidFill>
              </a:rPr>
              <a:t>/ </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C5E993CA-4F11-42A0-8B92-37A199DD6452}"/>
              </a:ext>
            </a:extLst>
          </p:cNvPr>
          <p:cNvPicPr>
            <a:picLocks noChangeAspect="1"/>
          </p:cNvPicPr>
          <p:nvPr/>
        </p:nvPicPr>
        <p:blipFill>
          <a:blip r:embed="rId9"/>
          <a:srcRect/>
          <a:stretch>
            <a:fillRect/>
          </a:stretch>
        </p:blipFill>
        <p:spPr>
          <a:xfrm>
            <a:off x="1066800" y="1562100"/>
            <a:ext cx="7891632" cy="5257800"/>
          </a:xfrm>
          <a:prstGeom prst="rect">
            <a:avLst/>
          </a:prstGeom>
        </p:spPr>
      </p:pic>
      <p:pic>
        <p:nvPicPr>
          <p:cNvPr id="3" name="right-1662528014">
            <a:hlinkClick r:id="" action="ppaction://media"/>
            <a:extLst>
              <a:ext uri="{FF2B5EF4-FFF2-40B4-BE49-F238E27FC236}">
                <a16:creationId xmlns:a16="http://schemas.microsoft.com/office/drawing/2014/main" id="{D5F4E533-A843-4108-A850-3FC69C35CE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543800" y="571500"/>
            <a:ext cx="406400" cy="406400"/>
          </a:xfrm>
          <a:prstGeom prst="rect">
            <a:avLst/>
          </a:prstGeom>
        </p:spPr>
      </p:pic>
      <p:pic>
        <p:nvPicPr>
          <p:cNvPr id="4" name="Every-child-has-rights-to-eatt1662528023">
            <a:hlinkClick r:id="" action="ppaction://media"/>
            <a:extLst>
              <a:ext uri="{FF2B5EF4-FFF2-40B4-BE49-F238E27FC236}">
                <a16:creationId xmlns:a16="http://schemas.microsoft.com/office/drawing/2014/main" id="{F86B6BBE-4186-4587-AF3E-00C940C94FC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743200" y="7505700"/>
            <a:ext cx="313055" cy="313055"/>
          </a:xfrm>
          <a:prstGeom prst="rect">
            <a:avLst/>
          </a:prstGeom>
        </p:spPr>
      </p:pic>
    </p:spTree>
    <p:extLst>
      <p:ext uri="{BB962C8B-B14F-4D97-AF65-F5344CB8AC3E}">
        <p14:creationId xmlns:p14="http://schemas.microsoft.com/office/powerpoint/2010/main" val="126522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84"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2" grpId="0"/>
      <p:bldP spid="9"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D073016-B734-483B-8953-5BADEE145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7900" y="0"/>
            <a:ext cx="12236187" cy="10287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0A7EAB6-59D3-4325-8DE6-E0CA4009C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51805" y="2759826"/>
            <a:ext cx="12236190" cy="7526530"/>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094769" y="-49697"/>
            <a:ext cx="10286999" cy="10385105"/>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ộp Văn bản 1">
            <a:extLst>
              <a:ext uri="{FF2B5EF4-FFF2-40B4-BE49-F238E27FC236}">
                <a16:creationId xmlns:a16="http://schemas.microsoft.com/office/drawing/2014/main" id="{7DD29453-7BEA-4C25-9141-6B289603FC25}"/>
              </a:ext>
            </a:extLst>
          </p:cNvPr>
          <p:cNvSpPr txBox="1"/>
          <p:nvPr/>
        </p:nvSpPr>
        <p:spPr>
          <a:xfrm>
            <a:off x="1905000" y="1104900"/>
            <a:ext cx="533400" cy="533400"/>
          </a:xfrm>
          <a:prstGeom prst="rect">
            <a:avLst/>
          </a:prstGeom>
          <a:noFill/>
        </p:spPr>
        <p:txBody>
          <a:bodyPr wrap="square" rtlCol="0">
            <a:spAutoFit/>
          </a:bodyPr>
          <a:lstStyle/>
          <a:p>
            <a:endParaRPr lang="en-US" dirty="0"/>
          </a:p>
        </p:txBody>
      </p:sp>
      <p:pic>
        <p:nvPicPr>
          <p:cNvPr id="16" name="Picture 6" descr="Ảnh có chứa người&#10;&#10;Mô tả được tạo tự động">
            <a:extLst>
              <a:ext uri="{FF2B5EF4-FFF2-40B4-BE49-F238E27FC236}">
                <a16:creationId xmlns:a16="http://schemas.microsoft.com/office/drawing/2014/main" id="{93043940-6FE5-47FF-8737-6A38F951032F}"/>
              </a:ext>
            </a:extLst>
          </p:cNvPr>
          <p:cNvPicPr>
            <a:picLocks noChangeAspect="1"/>
          </p:cNvPicPr>
          <p:nvPr/>
        </p:nvPicPr>
        <p:blipFill>
          <a:blip r:embed="rId2"/>
          <a:srcRect/>
          <a:stretch>
            <a:fillRect/>
          </a:stretch>
        </p:blipFill>
        <p:spPr>
          <a:xfrm>
            <a:off x="838200" y="647700"/>
            <a:ext cx="5356225" cy="3549650"/>
          </a:xfrm>
          <a:prstGeom prst="rect">
            <a:avLst/>
          </a:prstGeom>
        </p:spPr>
      </p:pic>
      <p:sp>
        <p:nvSpPr>
          <p:cNvPr id="3" name="Hình Bầu dục 2">
            <a:extLst>
              <a:ext uri="{FF2B5EF4-FFF2-40B4-BE49-F238E27FC236}">
                <a16:creationId xmlns:a16="http://schemas.microsoft.com/office/drawing/2014/main" id="{6317CB0F-2CDC-4274-A74E-F005FD7A3F3D}"/>
              </a:ext>
            </a:extLst>
          </p:cNvPr>
          <p:cNvSpPr/>
          <p:nvPr/>
        </p:nvSpPr>
        <p:spPr>
          <a:xfrm>
            <a:off x="877887" y="7620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a</a:t>
            </a:r>
          </a:p>
        </p:txBody>
      </p:sp>
      <p:grpSp>
        <p:nvGrpSpPr>
          <p:cNvPr id="5" name="Nhóm 4">
            <a:extLst>
              <a:ext uri="{FF2B5EF4-FFF2-40B4-BE49-F238E27FC236}">
                <a16:creationId xmlns:a16="http://schemas.microsoft.com/office/drawing/2014/main" id="{B05EA85E-9EFF-4AB5-B2E4-832DAA98A8B2}"/>
              </a:ext>
            </a:extLst>
          </p:cNvPr>
          <p:cNvGrpSpPr/>
          <p:nvPr/>
        </p:nvGrpSpPr>
        <p:grpSpPr>
          <a:xfrm>
            <a:off x="6381750" y="685800"/>
            <a:ext cx="5513388" cy="3549650"/>
            <a:chOff x="6381750" y="685800"/>
            <a:chExt cx="5513388" cy="3549650"/>
          </a:xfrm>
        </p:grpSpPr>
        <p:pic>
          <p:nvPicPr>
            <p:cNvPr id="19" name="Picture 5" descr="Ảnh có chứa sân khấu, cảnh, người, tối&#10;&#10;Mô tả được tạo tự động">
              <a:extLst>
                <a:ext uri="{FF2B5EF4-FFF2-40B4-BE49-F238E27FC236}">
                  <a16:creationId xmlns:a16="http://schemas.microsoft.com/office/drawing/2014/main" id="{1DC0E700-63E5-48C6-8F74-0171474A80C2}"/>
                </a:ext>
              </a:extLst>
            </p:cNvPr>
            <p:cNvPicPr>
              <a:picLocks noChangeAspect="1"/>
            </p:cNvPicPr>
            <p:nvPr/>
          </p:nvPicPr>
          <p:blipFill>
            <a:blip r:embed="rId3"/>
            <a:srcRect/>
            <a:stretch>
              <a:fillRect/>
            </a:stretch>
          </p:blipFill>
          <p:spPr>
            <a:xfrm>
              <a:off x="6381750" y="685800"/>
              <a:ext cx="5513388" cy="3549650"/>
            </a:xfrm>
            <a:prstGeom prst="rect">
              <a:avLst/>
            </a:prstGeom>
          </p:spPr>
        </p:pic>
        <p:sp>
          <p:nvSpPr>
            <p:cNvPr id="32" name="Hình Bầu dục 31">
              <a:extLst>
                <a:ext uri="{FF2B5EF4-FFF2-40B4-BE49-F238E27FC236}">
                  <a16:creationId xmlns:a16="http://schemas.microsoft.com/office/drawing/2014/main" id="{02936982-E24F-4146-8EFD-7B1538930B9E}"/>
                </a:ext>
              </a:extLst>
            </p:cNvPr>
            <p:cNvSpPr/>
            <p:nvPr/>
          </p:nvSpPr>
          <p:spPr>
            <a:xfrm>
              <a:off x="6477000" y="8001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b</a:t>
              </a:r>
            </a:p>
          </p:txBody>
        </p:sp>
      </p:grpSp>
      <p:grpSp>
        <p:nvGrpSpPr>
          <p:cNvPr id="6" name="Nhóm 5">
            <a:extLst>
              <a:ext uri="{FF2B5EF4-FFF2-40B4-BE49-F238E27FC236}">
                <a16:creationId xmlns:a16="http://schemas.microsoft.com/office/drawing/2014/main" id="{4B78FBD3-9DEF-4FDB-9659-440C509A61A7}"/>
              </a:ext>
            </a:extLst>
          </p:cNvPr>
          <p:cNvGrpSpPr/>
          <p:nvPr/>
        </p:nvGrpSpPr>
        <p:grpSpPr>
          <a:xfrm>
            <a:off x="11969750" y="685800"/>
            <a:ext cx="5365750" cy="3549650"/>
            <a:chOff x="11969750" y="685800"/>
            <a:chExt cx="5365750" cy="3549650"/>
          </a:xfrm>
        </p:grpSpPr>
        <p:pic>
          <p:nvPicPr>
            <p:cNvPr id="28" name="Picture 3" descr="Ảnh có chứa người&#10;&#10;Mô tả được tạo tự động">
              <a:extLst>
                <a:ext uri="{FF2B5EF4-FFF2-40B4-BE49-F238E27FC236}">
                  <a16:creationId xmlns:a16="http://schemas.microsoft.com/office/drawing/2014/main" id="{B1999F5C-D75E-4F70-BDAA-4E539058EC51}"/>
                </a:ext>
              </a:extLst>
            </p:cNvPr>
            <p:cNvPicPr>
              <a:picLocks noChangeAspect="1"/>
            </p:cNvPicPr>
            <p:nvPr/>
          </p:nvPicPr>
          <p:blipFill>
            <a:blip r:embed="rId4"/>
            <a:srcRect/>
            <a:stretch>
              <a:fillRect/>
            </a:stretch>
          </p:blipFill>
          <p:spPr>
            <a:xfrm>
              <a:off x="11969750" y="685800"/>
              <a:ext cx="5365750" cy="3549650"/>
            </a:xfrm>
            <a:prstGeom prst="rect">
              <a:avLst/>
            </a:prstGeom>
          </p:spPr>
        </p:pic>
        <p:sp>
          <p:nvSpPr>
            <p:cNvPr id="33" name="Hình Bầu dục 32">
              <a:extLst>
                <a:ext uri="{FF2B5EF4-FFF2-40B4-BE49-F238E27FC236}">
                  <a16:creationId xmlns:a16="http://schemas.microsoft.com/office/drawing/2014/main" id="{A4DA09DD-6F71-43D6-ABE2-CDAA3223D1B1}"/>
                </a:ext>
              </a:extLst>
            </p:cNvPr>
            <p:cNvSpPr/>
            <p:nvPr/>
          </p:nvSpPr>
          <p:spPr>
            <a:xfrm>
              <a:off x="12039600" y="7239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c</a:t>
              </a:r>
            </a:p>
          </p:txBody>
        </p:sp>
      </p:grpSp>
      <p:grpSp>
        <p:nvGrpSpPr>
          <p:cNvPr id="7" name="Nhóm 6">
            <a:extLst>
              <a:ext uri="{FF2B5EF4-FFF2-40B4-BE49-F238E27FC236}">
                <a16:creationId xmlns:a16="http://schemas.microsoft.com/office/drawing/2014/main" id="{2B2F6A7B-D112-40B6-89FE-AB28C1773B1D}"/>
              </a:ext>
            </a:extLst>
          </p:cNvPr>
          <p:cNvGrpSpPr/>
          <p:nvPr/>
        </p:nvGrpSpPr>
        <p:grpSpPr>
          <a:xfrm>
            <a:off x="950913" y="4305300"/>
            <a:ext cx="3775075" cy="2495551"/>
            <a:chOff x="950913" y="4305300"/>
            <a:chExt cx="3775075" cy="2495551"/>
          </a:xfrm>
        </p:grpSpPr>
        <p:pic>
          <p:nvPicPr>
            <p:cNvPr id="17" name="Picture 3" descr="Ảnh có chứa người, trong nhà&#10;&#10;Mô tả được tạo tự động">
              <a:extLst>
                <a:ext uri="{FF2B5EF4-FFF2-40B4-BE49-F238E27FC236}">
                  <a16:creationId xmlns:a16="http://schemas.microsoft.com/office/drawing/2014/main" id="{45A4ED8B-6D56-48EB-A19E-5F5B9936D74A}"/>
                </a:ext>
              </a:extLst>
            </p:cNvPr>
            <p:cNvPicPr>
              <a:picLocks noChangeAspect="1"/>
            </p:cNvPicPr>
            <p:nvPr/>
          </p:nvPicPr>
          <p:blipFill>
            <a:blip r:embed="rId5"/>
            <a:srcRect/>
            <a:stretch>
              <a:fillRect/>
            </a:stretch>
          </p:blipFill>
          <p:spPr>
            <a:xfrm>
              <a:off x="950913" y="4310063"/>
              <a:ext cx="3775075" cy="2490788"/>
            </a:xfrm>
            <a:prstGeom prst="rect">
              <a:avLst/>
            </a:prstGeom>
          </p:spPr>
        </p:pic>
        <p:sp>
          <p:nvSpPr>
            <p:cNvPr id="35" name="Hình Bầu dục 34">
              <a:extLst>
                <a:ext uri="{FF2B5EF4-FFF2-40B4-BE49-F238E27FC236}">
                  <a16:creationId xmlns:a16="http://schemas.microsoft.com/office/drawing/2014/main" id="{293E77BD-A335-46C5-8747-B95E8A98DF8C}"/>
                </a:ext>
              </a:extLst>
            </p:cNvPr>
            <p:cNvSpPr/>
            <p:nvPr/>
          </p:nvSpPr>
          <p:spPr>
            <a:xfrm>
              <a:off x="1066800" y="43053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d</a:t>
              </a:r>
            </a:p>
          </p:txBody>
        </p:sp>
      </p:grpSp>
      <p:grpSp>
        <p:nvGrpSpPr>
          <p:cNvPr id="8" name="Nhóm 7">
            <a:extLst>
              <a:ext uri="{FF2B5EF4-FFF2-40B4-BE49-F238E27FC236}">
                <a16:creationId xmlns:a16="http://schemas.microsoft.com/office/drawing/2014/main" id="{1A905700-1BA5-42D2-81C5-4DA43136B4CE}"/>
              </a:ext>
            </a:extLst>
          </p:cNvPr>
          <p:cNvGrpSpPr/>
          <p:nvPr/>
        </p:nvGrpSpPr>
        <p:grpSpPr>
          <a:xfrm>
            <a:off x="4800600" y="4305300"/>
            <a:ext cx="4483100" cy="2495551"/>
            <a:chOff x="4800600" y="4305300"/>
            <a:chExt cx="4483100" cy="2495551"/>
          </a:xfrm>
        </p:grpSpPr>
        <p:pic>
          <p:nvPicPr>
            <p:cNvPr id="20" name="Picture 2" descr="Ảnh có chứa người, mặt đất, ngoài trời, thể thao&#10;&#10;Mô tả được tạo tự động">
              <a:extLst>
                <a:ext uri="{FF2B5EF4-FFF2-40B4-BE49-F238E27FC236}">
                  <a16:creationId xmlns:a16="http://schemas.microsoft.com/office/drawing/2014/main" id="{5151835A-FDD4-465C-8110-FE40C7A6BCB8}"/>
                </a:ext>
              </a:extLst>
            </p:cNvPr>
            <p:cNvPicPr>
              <a:picLocks noChangeAspect="1"/>
            </p:cNvPicPr>
            <p:nvPr/>
          </p:nvPicPr>
          <p:blipFill>
            <a:blip r:embed="rId6"/>
            <a:srcRect/>
            <a:stretch>
              <a:fillRect/>
            </a:stretch>
          </p:blipFill>
          <p:spPr>
            <a:xfrm>
              <a:off x="4800600" y="4310063"/>
              <a:ext cx="4483100" cy="2490788"/>
            </a:xfrm>
            <a:prstGeom prst="rect">
              <a:avLst/>
            </a:prstGeom>
          </p:spPr>
        </p:pic>
        <p:sp>
          <p:nvSpPr>
            <p:cNvPr id="37" name="Hình Bầu dục 36">
              <a:extLst>
                <a:ext uri="{FF2B5EF4-FFF2-40B4-BE49-F238E27FC236}">
                  <a16:creationId xmlns:a16="http://schemas.microsoft.com/office/drawing/2014/main" id="{B3DD1740-5A67-4DF6-A87C-A0D88F59687F}"/>
                </a:ext>
              </a:extLst>
            </p:cNvPr>
            <p:cNvSpPr/>
            <p:nvPr/>
          </p:nvSpPr>
          <p:spPr>
            <a:xfrm>
              <a:off x="4876800" y="43053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e</a:t>
              </a:r>
            </a:p>
          </p:txBody>
        </p:sp>
      </p:grpSp>
      <p:grpSp>
        <p:nvGrpSpPr>
          <p:cNvPr id="9" name="Nhóm 8">
            <a:extLst>
              <a:ext uri="{FF2B5EF4-FFF2-40B4-BE49-F238E27FC236}">
                <a16:creationId xmlns:a16="http://schemas.microsoft.com/office/drawing/2014/main" id="{ECE261B2-9FE4-4ABA-ADC7-D6914D7DD1EE}"/>
              </a:ext>
            </a:extLst>
          </p:cNvPr>
          <p:cNvGrpSpPr/>
          <p:nvPr/>
        </p:nvGrpSpPr>
        <p:grpSpPr>
          <a:xfrm>
            <a:off x="9358313" y="4305300"/>
            <a:ext cx="7978775" cy="5295901"/>
            <a:chOff x="9358313" y="4305300"/>
            <a:chExt cx="7978775" cy="5295901"/>
          </a:xfrm>
        </p:grpSpPr>
        <p:pic>
          <p:nvPicPr>
            <p:cNvPr id="21" name="Picture 2" descr="Ảnh có chứa người, ngoài trời, cây, nhóm&#10;&#10;Mô tả được tạo tự động">
              <a:extLst>
                <a:ext uri="{FF2B5EF4-FFF2-40B4-BE49-F238E27FC236}">
                  <a16:creationId xmlns:a16="http://schemas.microsoft.com/office/drawing/2014/main" id="{C4638681-44DD-4350-8A76-1D946BCAF539}"/>
                </a:ext>
              </a:extLst>
            </p:cNvPr>
            <p:cNvPicPr>
              <a:picLocks noChangeAspect="1"/>
            </p:cNvPicPr>
            <p:nvPr/>
          </p:nvPicPr>
          <p:blipFill>
            <a:blip r:embed="rId7"/>
            <a:srcRect/>
            <a:stretch>
              <a:fillRect/>
            </a:stretch>
          </p:blipFill>
          <p:spPr>
            <a:xfrm>
              <a:off x="9358313" y="4310063"/>
              <a:ext cx="7978775" cy="5291138"/>
            </a:xfrm>
            <a:prstGeom prst="rect">
              <a:avLst/>
            </a:prstGeom>
          </p:spPr>
        </p:pic>
        <p:sp>
          <p:nvSpPr>
            <p:cNvPr id="39" name="Hình Bầu dục 38">
              <a:extLst>
                <a:ext uri="{FF2B5EF4-FFF2-40B4-BE49-F238E27FC236}">
                  <a16:creationId xmlns:a16="http://schemas.microsoft.com/office/drawing/2014/main" id="{7622B981-1399-45F7-AC56-F40F6D5EAC61}"/>
                </a:ext>
              </a:extLst>
            </p:cNvPr>
            <p:cNvSpPr/>
            <p:nvPr/>
          </p:nvSpPr>
          <p:spPr>
            <a:xfrm>
              <a:off x="9448800" y="43053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f</a:t>
              </a:r>
            </a:p>
          </p:txBody>
        </p:sp>
      </p:grpSp>
      <p:grpSp>
        <p:nvGrpSpPr>
          <p:cNvPr id="45" name="Nhóm 44">
            <a:extLst>
              <a:ext uri="{FF2B5EF4-FFF2-40B4-BE49-F238E27FC236}">
                <a16:creationId xmlns:a16="http://schemas.microsoft.com/office/drawing/2014/main" id="{81625D02-7F20-4464-85D4-1489481B1C10}"/>
              </a:ext>
            </a:extLst>
          </p:cNvPr>
          <p:cNvGrpSpPr/>
          <p:nvPr/>
        </p:nvGrpSpPr>
        <p:grpSpPr>
          <a:xfrm>
            <a:off x="950913" y="6875463"/>
            <a:ext cx="4127500" cy="2725738"/>
            <a:chOff x="950913" y="6875463"/>
            <a:chExt cx="4127500" cy="2725738"/>
          </a:xfrm>
        </p:grpSpPr>
        <p:pic>
          <p:nvPicPr>
            <p:cNvPr id="29" name="Picture 4" descr="Ảnh có chứa người&#10;&#10;Mô tả được tạo tự động">
              <a:extLst>
                <a:ext uri="{FF2B5EF4-FFF2-40B4-BE49-F238E27FC236}">
                  <a16:creationId xmlns:a16="http://schemas.microsoft.com/office/drawing/2014/main" id="{10020C1C-ABE8-499C-A99A-0DEBF54AE5E0}"/>
                </a:ext>
              </a:extLst>
            </p:cNvPr>
            <p:cNvPicPr>
              <a:picLocks noChangeAspect="1"/>
            </p:cNvPicPr>
            <p:nvPr/>
          </p:nvPicPr>
          <p:blipFill>
            <a:blip r:embed="rId8"/>
            <a:srcRect/>
            <a:stretch>
              <a:fillRect/>
            </a:stretch>
          </p:blipFill>
          <p:spPr>
            <a:xfrm>
              <a:off x="950913" y="6875463"/>
              <a:ext cx="4127500" cy="2725738"/>
            </a:xfrm>
            <a:prstGeom prst="rect">
              <a:avLst/>
            </a:prstGeom>
          </p:spPr>
        </p:pic>
        <p:sp>
          <p:nvSpPr>
            <p:cNvPr id="41" name="Hình Bầu dục 40">
              <a:extLst>
                <a:ext uri="{FF2B5EF4-FFF2-40B4-BE49-F238E27FC236}">
                  <a16:creationId xmlns:a16="http://schemas.microsoft.com/office/drawing/2014/main" id="{F49273B9-92EC-44FC-9B1B-74F90F28A8D4}"/>
                </a:ext>
              </a:extLst>
            </p:cNvPr>
            <p:cNvSpPr/>
            <p:nvPr/>
          </p:nvSpPr>
          <p:spPr>
            <a:xfrm>
              <a:off x="4038600" y="68961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g</a:t>
              </a:r>
            </a:p>
          </p:txBody>
        </p:sp>
      </p:grpSp>
      <p:grpSp>
        <p:nvGrpSpPr>
          <p:cNvPr id="44" name="Nhóm 43">
            <a:extLst>
              <a:ext uri="{FF2B5EF4-FFF2-40B4-BE49-F238E27FC236}">
                <a16:creationId xmlns:a16="http://schemas.microsoft.com/office/drawing/2014/main" id="{35362FC6-0E7D-4834-99DC-A81479621300}"/>
              </a:ext>
            </a:extLst>
          </p:cNvPr>
          <p:cNvGrpSpPr/>
          <p:nvPr/>
        </p:nvGrpSpPr>
        <p:grpSpPr>
          <a:xfrm>
            <a:off x="5153025" y="6875463"/>
            <a:ext cx="4127500" cy="2725738"/>
            <a:chOff x="5153025" y="6875463"/>
            <a:chExt cx="4127500" cy="2725738"/>
          </a:xfrm>
        </p:grpSpPr>
        <p:pic>
          <p:nvPicPr>
            <p:cNvPr id="18" name="Picture 4" descr="Ảnh có chứa phụ kiện&#10;&#10;Mô tả được tạo tự động">
              <a:extLst>
                <a:ext uri="{FF2B5EF4-FFF2-40B4-BE49-F238E27FC236}">
                  <a16:creationId xmlns:a16="http://schemas.microsoft.com/office/drawing/2014/main" id="{DE797144-C1F3-4E4B-BBA6-06CC4BF42EF3}"/>
                </a:ext>
              </a:extLst>
            </p:cNvPr>
            <p:cNvPicPr>
              <a:picLocks noChangeAspect="1"/>
            </p:cNvPicPr>
            <p:nvPr/>
          </p:nvPicPr>
          <p:blipFill>
            <a:blip r:embed="rId9"/>
            <a:srcRect/>
            <a:stretch>
              <a:fillRect/>
            </a:stretch>
          </p:blipFill>
          <p:spPr>
            <a:xfrm>
              <a:off x="5153025" y="6875463"/>
              <a:ext cx="4127500" cy="2725738"/>
            </a:xfrm>
            <a:prstGeom prst="rect">
              <a:avLst/>
            </a:prstGeom>
          </p:spPr>
        </p:pic>
        <p:sp>
          <p:nvSpPr>
            <p:cNvPr id="42" name="Hình Bầu dục 41">
              <a:extLst>
                <a:ext uri="{FF2B5EF4-FFF2-40B4-BE49-F238E27FC236}">
                  <a16:creationId xmlns:a16="http://schemas.microsoft.com/office/drawing/2014/main" id="{54779612-FE65-4540-8D5C-3608D4F8A602}"/>
                </a:ext>
              </a:extLst>
            </p:cNvPr>
            <p:cNvSpPr/>
            <p:nvPr/>
          </p:nvSpPr>
          <p:spPr>
            <a:xfrm>
              <a:off x="8305800" y="6896100"/>
              <a:ext cx="914400" cy="9144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accent6">
                      <a:lumMod val="50000"/>
                    </a:schemeClr>
                  </a:solidFill>
                </a:rPr>
                <a:t>h</a:t>
              </a:r>
            </a:p>
          </p:txBody>
        </p:sp>
      </p:grpSp>
      <p:sp>
        <p:nvSpPr>
          <p:cNvPr id="46" name="Hộp Văn bản 45">
            <a:extLst>
              <a:ext uri="{FF2B5EF4-FFF2-40B4-BE49-F238E27FC236}">
                <a16:creationId xmlns:a16="http://schemas.microsoft.com/office/drawing/2014/main" id="{58E311C0-1CB6-4DF2-9E0B-5B76E1C14EC6}"/>
              </a:ext>
            </a:extLst>
          </p:cNvPr>
          <p:cNvSpPr txBox="1"/>
          <p:nvPr/>
        </p:nvSpPr>
        <p:spPr>
          <a:xfrm>
            <a:off x="1447800" y="3238500"/>
            <a:ext cx="3352800" cy="923330"/>
          </a:xfrm>
          <a:prstGeom prst="rect">
            <a:avLst/>
          </a:prstGeom>
          <a:noFill/>
        </p:spPr>
        <p:txBody>
          <a:bodyPr wrap="square" rtlCol="0">
            <a:spAutoFit/>
          </a:bodyPr>
          <a:lstStyle/>
          <a:p>
            <a:r>
              <a:rPr lang="en-US" sz="5400" dirty="0">
                <a:highlight>
                  <a:srgbClr val="FFFF00"/>
                </a:highlight>
              </a:rPr>
              <a:t>car wash</a:t>
            </a:r>
          </a:p>
        </p:txBody>
      </p:sp>
      <p:sp>
        <p:nvSpPr>
          <p:cNvPr id="47" name="Hộp Văn bản 46">
            <a:extLst>
              <a:ext uri="{FF2B5EF4-FFF2-40B4-BE49-F238E27FC236}">
                <a16:creationId xmlns:a16="http://schemas.microsoft.com/office/drawing/2014/main" id="{C0C77B99-98F8-40C4-AC39-0915EDB52D22}"/>
              </a:ext>
            </a:extLst>
          </p:cNvPr>
          <p:cNvSpPr txBox="1"/>
          <p:nvPr/>
        </p:nvSpPr>
        <p:spPr>
          <a:xfrm>
            <a:off x="6400800" y="3238500"/>
            <a:ext cx="4419600" cy="923330"/>
          </a:xfrm>
          <a:prstGeom prst="rect">
            <a:avLst/>
          </a:prstGeom>
          <a:noFill/>
        </p:spPr>
        <p:txBody>
          <a:bodyPr wrap="square" rtlCol="0">
            <a:spAutoFit/>
          </a:bodyPr>
          <a:lstStyle/>
          <a:p>
            <a:r>
              <a:rPr lang="en-US" sz="5400" dirty="0">
                <a:highlight>
                  <a:srgbClr val="FFFF00"/>
                </a:highlight>
              </a:rPr>
              <a:t>talent show</a:t>
            </a:r>
          </a:p>
        </p:txBody>
      </p:sp>
      <p:sp>
        <p:nvSpPr>
          <p:cNvPr id="48" name="Hộp Văn bản 47">
            <a:extLst>
              <a:ext uri="{FF2B5EF4-FFF2-40B4-BE49-F238E27FC236}">
                <a16:creationId xmlns:a16="http://schemas.microsoft.com/office/drawing/2014/main" id="{4E2C505F-6EAB-435D-9054-741FCC17B72C}"/>
              </a:ext>
            </a:extLst>
          </p:cNvPr>
          <p:cNvSpPr txBox="1"/>
          <p:nvPr/>
        </p:nvSpPr>
        <p:spPr>
          <a:xfrm>
            <a:off x="12115800" y="3162300"/>
            <a:ext cx="4419600" cy="923330"/>
          </a:xfrm>
          <a:prstGeom prst="rect">
            <a:avLst/>
          </a:prstGeom>
          <a:noFill/>
        </p:spPr>
        <p:txBody>
          <a:bodyPr wrap="square" rtlCol="0">
            <a:spAutoFit/>
          </a:bodyPr>
          <a:lstStyle/>
          <a:p>
            <a:r>
              <a:rPr lang="en-US" sz="5400" dirty="0">
                <a:highlight>
                  <a:srgbClr val="FFFF00"/>
                </a:highlight>
              </a:rPr>
              <a:t>charity event</a:t>
            </a:r>
          </a:p>
        </p:txBody>
      </p:sp>
      <p:sp>
        <p:nvSpPr>
          <p:cNvPr id="49" name="Hộp Văn bản 48">
            <a:extLst>
              <a:ext uri="{FF2B5EF4-FFF2-40B4-BE49-F238E27FC236}">
                <a16:creationId xmlns:a16="http://schemas.microsoft.com/office/drawing/2014/main" id="{71BD92C1-071E-4B6B-BAEF-6A5497B20694}"/>
              </a:ext>
            </a:extLst>
          </p:cNvPr>
          <p:cNvSpPr txBox="1"/>
          <p:nvPr/>
        </p:nvSpPr>
        <p:spPr>
          <a:xfrm>
            <a:off x="1295400" y="8648700"/>
            <a:ext cx="4419600" cy="923330"/>
          </a:xfrm>
          <a:prstGeom prst="rect">
            <a:avLst/>
          </a:prstGeom>
          <a:noFill/>
        </p:spPr>
        <p:txBody>
          <a:bodyPr wrap="square" rtlCol="0">
            <a:spAutoFit/>
          </a:bodyPr>
          <a:lstStyle/>
          <a:p>
            <a:r>
              <a:rPr lang="en-US" sz="5400" dirty="0">
                <a:highlight>
                  <a:srgbClr val="FFFF00"/>
                </a:highlight>
              </a:rPr>
              <a:t>right</a:t>
            </a:r>
          </a:p>
        </p:txBody>
      </p:sp>
      <p:sp>
        <p:nvSpPr>
          <p:cNvPr id="50" name="Hộp Văn bản 49">
            <a:extLst>
              <a:ext uri="{FF2B5EF4-FFF2-40B4-BE49-F238E27FC236}">
                <a16:creationId xmlns:a16="http://schemas.microsoft.com/office/drawing/2014/main" id="{63685EF7-F213-413F-B292-295E38693B62}"/>
              </a:ext>
            </a:extLst>
          </p:cNvPr>
          <p:cNvSpPr txBox="1"/>
          <p:nvPr/>
        </p:nvSpPr>
        <p:spPr>
          <a:xfrm>
            <a:off x="5410200" y="8724900"/>
            <a:ext cx="4419600" cy="923330"/>
          </a:xfrm>
          <a:prstGeom prst="rect">
            <a:avLst/>
          </a:prstGeom>
          <a:noFill/>
        </p:spPr>
        <p:txBody>
          <a:bodyPr wrap="square" rtlCol="0">
            <a:spAutoFit/>
          </a:bodyPr>
          <a:lstStyle/>
          <a:p>
            <a:r>
              <a:rPr lang="en-US" sz="5400" dirty="0">
                <a:highlight>
                  <a:srgbClr val="FFFF00"/>
                </a:highlight>
              </a:rPr>
              <a:t>craft fair</a:t>
            </a:r>
          </a:p>
        </p:txBody>
      </p:sp>
      <p:sp>
        <p:nvSpPr>
          <p:cNvPr id="51" name="Hộp Văn bản 50">
            <a:extLst>
              <a:ext uri="{FF2B5EF4-FFF2-40B4-BE49-F238E27FC236}">
                <a16:creationId xmlns:a16="http://schemas.microsoft.com/office/drawing/2014/main" id="{30E9A934-C67F-4D1A-8578-06B04A29ADD0}"/>
              </a:ext>
            </a:extLst>
          </p:cNvPr>
          <p:cNvSpPr txBox="1"/>
          <p:nvPr/>
        </p:nvSpPr>
        <p:spPr>
          <a:xfrm>
            <a:off x="10515600" y="8039100"/>
            <a:ext cx="4419600" cy="923330"/>
          </a:xfrm>
          <a:prstGeom prst="rect">
            <a:avLst/>
          </a:prstGeom>
          <a:noFill/>
        </p:spPr>
        <p:txBody>
          <a:bodyPr wrap="square" rtlCol="0">
            <a:spAutoFit/>
          </a:bodyPr>
          <a:lstStyle/>
          <a:p>
            <a:r>
              <a:rPr lang="en-US" sz="5400" dirty="0">
                <a:highlight>
                  <a:srgbClr val="FFFF00"/>
                </a:highlight>
              </a:rPr>
              <a:t>volunteer</a:t>
            </a:r>
          </a:p>
        </p:txBody>
      </p:sp>
    </p:spTree>
    <p:extLst>
      <p:ext uri="{BB962C8B-B14F-4D97-AF65-F5344CB8AC3E}">
        <p14:creationId xmlns:p14="http://schemas.microsoft.com/office/powerpoint/2010/main" val="125423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4ADCEF1B-A798-4929-A798-49E0642C8756}"/>
              </a:ext>
            </a:extLst>
          </p:cNvPr>
          <p:cNvSpPr txBox="1"/>
          <p:nvPr/>
        </p:nvSpPr>
        <p:spPr>
          <a:xfrm>
            <a:off x="1752600" y="876300"/>
            <a:ext cx="12268200" cy="830997"/>
          </a:xfrm>
          <a:prstGeom prst="rect">
            <a:avLst/>
          </a:prstGeom>
          <a:noFill/>
        </p:spPr>
        <p:txBody>
          <a:bodyPr wrap="square" rtlCol="0">
            <a:spAutoFit/>
          </a:bodyPr>
          <a:lstStyle/>
          <a:p>
            <a:r>
              <a:rPr lang="en-US" sz="4800" b="1" dirty="0">
                <a:solidFill>
                  <a:schemeClr val="accent6">
                    <a:lumMod val="50000"/>
                  </a:schemeClr>
                </a:solidFill>
                <a:latin typeface="Arial" panose="020B0604020202020204" pitchFamily="34" charset="0"/>
                <a:cs typeface="Arial" panose="020B0604020202020204" pitchFamily="34" charset="0"/>
              </a:rPr>
              <a:t>Number the pictures. Listen and repeat. </a:t>
            </a:r>
          </a:p>
        </p:txBody>
      </p:sp>
      <p:grpSp>
        <p:nvGrpSpPr>
          <p:cNvPr id="12" name="Nhóm 11">
            <a:extLst>
              <a:ext uri="{FF2B5EF4-FFF2-40B4-BE49-F238E27FC236}">
                <a16:creationId xmlns:a16="http://schemas.microsoft.com/office/drawing/2014/main" id="{A41DA401-2E33-4C31-9492-884799F80192}"/>
              </a:ext>
            </a:extLst>
          </p:cNvPr>
          <p:cNvGrpSpPr/>
          <p:nvPr/>
        </p:nvGrpSpPr>
        <p:grpSpPr>
          <a:xfrm>
            <a:off x="990600" y="1866900"/>
            <a:ext cx="14020800" cy="7239000"/>
            <a:chOff x="500507" y="1962150"/>
            <a:chExt cx="9415018" cy="4011582"/>
          </a:xfrm>
        </p:grpSpPr>
        <p:pic>
          <p:nvPicPr>
            <p:cNvPr id="13" name="Picture 3">
              <a:extLst>
                <a:ext uri="{FF2B5EF4-FFF2-40B4-BE49-F238E27FC236}">
                  <a16:creationId xmlns:a16="http://schemas.microsoft.com/office/drawing/2014/main" id="{DFDF1280-EC92-4C62-90CF-BB69EF98109A}"/>
                </a:ext>
              </a:extLst>
            </p:cNvPr>
            <p:cNvPicPr>
              <a:picLocks noChangeAspect="1"/>
            </p:cNvPicPr>
            <p:nvPr/>
          </p:nvPicPr>
          <p:blipFill rotWithShape="1">
            <a:blip r:embed="rId4"/>
            <a:srcRect t="20757" r="-373"/>
            <a:stretch/>
          </p:blipFill>
          <p:spPr>
            <a:xfrm>
              <a:off x="507935" y="1962150"/>
              <a:ext cx="9407590" cy="2030382"/>
            </a:xfrm>
            <a:prstGeom prst="rect">
              <a:avLst/>
            </a:prstGeom>
          </p:spPr>
        </p:pic>
        <p:pic>
          <p:nvPicPr>
            <p:cNvPr id="14" name="Picture 4">
              <a:extLst>
                <a:ext uri="{FF2B5EF4-FFF2-40B4-BE49-F238E27FC236}">
                  <a16:creationId xmlns:a16="http://schemas.microsoft.com/office/drawing/2014/main" id="{9938E5B0-A85E-4877-9990-A03078DFF761}"/>
                </a:ext>
              </a:extLst>
            </p:cNvPr>
            <p:cNvPicPr>
              <a:picLocks noChangeAspect="1"/>
            </p:cNvPicPr>
            <p:nvPr/>
          </p:nvPicPr>
          <p:blipFill>
            <a:blip r:embed="rId5"/>
            <a:stretch>
              <a:fillRect/>
            </a:stretch>
          </p:blipFill>
          <p:spPr>
            <a:xfrm>
              <a:off x="500507" y="3963957"/>
              <a:ext cx="6086475" cy="2009775"/>
            </a:xfrm>
            <a:prstGeom prst="rect">
              <a:avLst/>
            </a:prstGeom>
          </p:spPr>
        </p:pic>
      </p:grpSp>
      <p:sp>
        <p:nvSpPr>
          <p:cNvPr id="15" name="Rectangle 11">
            <a:extLst>
              <a:ext uri="{FF2B5EF4-FFF2-40B4-BE49-F238E27FC236}">
                <a16:creationId xmlns:a16="http://schemas.microsoft.com/office/drawing/2014/main" id="{2FE9D277-2DAC-4D92-B131-35E0FA5BC7D2}"/>
              </a:ext>
            </a:extLst>
          </p:cNvPr>
          <p:cNvSpPr/>
          <p:nvPr/>
        </p:nvSpPr>
        <p:spPr>
          <a:xfrm>
            <a:off x="9448800" y="4686300"/>
            <a:ext cx="393106" cy="384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000" dirty="0">
                <a:solidFill>
                  <a:srgbClr val="FF0000"/>
                </a:solidFill>
              </a:rPr>
              <a:t>2</a:t>
            </a:r>
          </a:p>
        </p:txBody>
      </p:sp>
      <p:sp>
        <p:nvSpPr>
          <p:cNvPr id="23" name="Rectangle 12">
            <a:extLst>
              <a:ext uri="{FF2B5EF4-FFF2-40B4-BE49-F238E27FC236}">
                <a16:creationId xmlns:a16="http://schemas.microsoft.com/office/drawing/2014/main" id="{762C3FC6-A4B9-4C72-A81D-5B273F18A05A}"/>
              </a:ext>
            </a:extLst>
          </p:cNvPr>
          <p:cNvSpPr/>
          <p:nvPr/>
        </p:nvSpPr>
        <p:spPr>
          <a:xfrm>
            <a:off x="14173200" y="4686300"/>
            <a:ext cx="384561" cy="38437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rgbClr val="FF0000"/>
                </a:solidFill>
              </a:rPr>
              <a:t>5</a:t>
            </a:r>
          </a:p>
        </p:txBody>
      </p:sp>
      <p:sp>
        <p:nvSpPr>
          <p:cNvPr id="24" name="Rectangle 14">
            <a:extLst>
              <a:ext uri="{FF2B5EF4-FFF2-40B4-BE49-F238E27FC236}">
                <a16:creationId xmlns:a16="http://schemas.microsoft.com/office/drawing/2014/main" id="{191CA921-7CC7-4945-B508-5CF90F56958A}"/>
              </a:ext>
            </a:extLst>
          </p:cNvPr>
          <p:cNvSpPr/>
          <p:nvPr/>
        </p:nvSpPr>
        <p:spPr>
          <a:xfrm>
            <a:off x="4572000" y="8191500"/>
            <a:ext cx="401653" cy="3892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5400" dirty="0">
                <a:solidFill>
                  <a:srgbClr val="FF0000"/>
                </a:solidFill>
              </a:rPr>
              <a:t>4</a:t>
            </a:r>
          </a:p>
        </p:txBody>
      </p:sp>
      <p:sp>
        <p:nvSpPr>
          <p:cNvPr id="25" name="Rectangle 15">
            <a:extLst>
              <a:ext uri="{FF2B5EF4-FFF2-40B4-BE49-F238E27FC236}">
                <a16:creationId xmlns:a16="http://schemas.microsoft.com/office/drawing/2014/main" id="{07CA6635-5E59-4162-9810-9696A80F78A9}"/>
              </a:ext>
            </a:extLst>
          </p:cNvPr>
          <p:cNvSpPr/>
          <p:nvPr/>
        </p:nvSpPr>
        <p:spPr>
          <a:xfrm>
            <a:off x="9220200" y="8191500"/>
            <a:ext cx="393106" cy="38927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solidFill>
                  <a:srgbClr val="FF0000"/>
                </a:solidFill>
              </a:rPr>
              <a:t>1</a:t>
            </a:r>
          </a:p>
        </p:txBody>
      </p:sp>
      <p:pic>
        <p:nvPicPr>
          <p:cNvPr id="3" name="Sách mềm sách học sinh - EduHome (1)">
            <a:hlinkClick r:id="" action="ppaction://media"/>
            <a:extLst>
              <a:ext uri="{FF2B5EF4-FFF2-40B4-BE49-F238E27FC236}">
                <a16:creationId xmlns:a16="http://schemas.microsoft.com/office/drawing/2014/main" id="{872E98E4-27CC-48DE-A050-3005AE5B0D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11400" y="876300"/>
            <a:ext cx="406400" cy="406400"/>
          </a:xfrm>
          <a:prstGeom prst="rect">
            <a:avLst/>
          </a:prstGeom>
        </p:spPr>
      </p:pic>
    </p:spTree>
    <p:extLst>
      <p:ext uri="{BB962C8B-B14F-4D97-AF65-F5344CB8AC3E}">
        <p14:creationId xmlns:p14="http://schemas.microsoft.com/office/powerpoint/2010/main" val="180036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526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15"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1" y="800100"/>
            <a:ext cx="15011400" cy="13641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5400" dirty="0">
                <a:solidFill>
                  <a:schemeClr val="accent6">
                    <a:lumMod val="50000"/>
                  </a:schemeClr>
                </a:solidFill>
                <a:latin typeface="Arial" panose="020B0604020202020204" pitchFamily="34" charset="0"/>
                <a:cs typeface="Arial" panose="020B0604020202020204" pitchFamily="34" charset="0"/>
              </a:rPr>
              <a:t>b. Circle the correct definitions for the underlined words. Listen and repeat. </a:t>
            </a:r>
          </a:p>
        </p:txBody>
      </p:sp>
      <p:sp>
        <p:nvSpPr>
          <p:cNvPr id="5" name="Rectangle 4"/>
          <p:cNvSpPr/>
          <p:nvPr/>
        </p:nvSpPr>
        <p:spPr>
          <a:xfrm>
            <a:off x="685800" y="2476500"/>
            <a:ext cx="16840200" cy="7201972"/>
          </a:xfrm>
          <a:prstGeom prst="rect">
            <a:avLst/>
          </a:prstGeom>
          <a:solidFill>
            <a:schemeClr val="bg2"/>
          </a:solidFill>
        </p:spPr>
        <p:txBody>
          <a:bodyPr wrap="square">
            <a:spAutoFit/>
          </a:bodyPr>
          <a:lstStyle/>
          <a:p>
            <a:r>
              <a:rPr lang="en-US" sz="4200" dirty="0"/>
              <a:t>1. </a:t>
            </a:r>
            <a:r>
              <a:rPr lang="en-US" sz="4200" dirty="0">
                <a:latin typeface="Arial" panose="020B0604020202020204" pitchFamily="34" charset="0"/>
                <a:cs typeface="Arial" panose="020B0604020202020204" pitchFamily="34" charset="0"/>
              </a:rPr>
              <a:t>My brother is a </a:t>
            </a:r>
            <a:r>
              <a:rPr lang="en-US" sz="4200" u="sng" dirty="0">
                <a:solidFill>
                  <a:srgbClr val="FF0000"/>
                </a:solidFill>
                <a:latin typeface="Arial" panose="020B0604020202020204" pitchFamily="34" charset="0"/>
                <a:cs typeface="Arial" panose="020B0604020202020204" pitchFamily="34" charset="0"/>
              </a:rPr>
              <a:t>volunteer</a:t>
            </a:r>
            <a:r>
              <a:rPr lang="en-US" sz="4200" dirty="0">
                <a:latin typeface="Arial" panose="020B0604020202020204" pitchFamily="34" charset="0"/>
                <a:cs typeface="Arial" panose="020B0604020202020204" pitchFamily="34" charset="0"/>
              </a:rPr>
              <a:t> at his school. He helps teach young children after school. </a:t>
            </a:r>
          </a:p>
          <a:p>
            <a:r>
              <a:rPr lang="en-US" sz="4200" dirty="0">
                <a:latin typeface="Arial" panose="020B0604020202020204" pitchFamily="34" charset="0"/>
                <a:cs typeface="Arial" panose="020B0604020202020204" pitchFamily="34" charset="0"/>
              </a:rPr>
              <a:t> A. someone who helps for free       B. an activity to help people for free</a:t>
            </a:r>
          </a:p>
          <a:p>
            <a:r>
              <a:rPr lang="en-US" sz="4200" dirty="0">
                <a:latin typeface="Arial" panose="020B0604020202020204" pitchFamily="34" charset="0"/>
                <a:cs typeface="Arial" panose="020B0604020202020204" pitchFamily="34" charset="0"/>
              </a:rPr>
              <a:t>2. Let's organize </a:t>
            </a:r>
            <a:r>
              <a:rPr lang="en-US" sz="4200" dirty="0">
                <a:solidFill>
                  <a:srgbClr val="FF0000"/>
                </a:solidFill>
                <a:latin typeface="Arial" panose="020B0604020202020204" pitchFamily="34" charset="0"/>
                <a:cs typeface="Arial" panose="020B0604020202020204" pitchFamily="34" charset="0"/>
              </a:rPr>
              <a:t>a</a:t>
            </a:r>
            <a:r>
              <a:rPr lang="en-US" sz="4200" u="sng" dirty="0">
                <a:solidFill>
                  <a:srgbClr val="FF0000"/>
                </a:solidFill>
                <a:latin typeface="Arial" panose="020B0604020202020204" pitchFamily="34" charset="0"/>
                <a:cs typeface="Arial" panose="020B0604020202020204" pitchFamily="34" charset="0"/>
              </a:rPr>
              <a:t> charity event </a:t>
            </a:r>
            <a:r>
              <a:rPr lang="en-US" sz="4200" dirty="0">
                <a:latin typeface="Arial" panose="020B0604020202020204" pitchFamily="34" charset="0"/>
                <a:cs typeface="Arial" panose="020B0604020202020204" pitchFamily="34" charset="0"/>
              </a:rPr>
              <a:t>to support poor students in our town.</a:t>
            </a:r>
          </a:p>
          <a:p>
            <a:r>
              <a:rPr lang="en-US" sz="4200" dirty="0">
                <a:latin typeface="Arial" panose="020B0604020202020204" pitchFamily="34" charset="0"/>
                <a:cs typeface="Arial" panose="020B0604020202020204" pitchFamily="34" charset="0"/>
              </a:rPr>
              <a:t> A. an outdoor activity                       B. an activity to help people in need</a:t>
            </a:r>
          </a:p>
          <a:p>
            <a:r>
              <a:rPr lang="en-US" sz="4200" dirty="0">
                <a:latin typeface="Arial" panose="020B0604020202020204" pitchFamily="34" charset="0"/>
                <a:cs typeface="Arial" panose="020B0604020202020204" pitchFamily="34" charset="0"/>
              </a:rPr>
              <a:t>3. All children have the </a:t>
            </a:r>
            <a:r>
              <a:rPr lang="en-US" sz="4200" u="sng" dirty="0">
                <a:solidFill>
                  <a:srgbClr val="FF0000"/>
                </a:solidFill>
                <a:latin typeface="Arial" panose="020B0604020202020204" pitchFamily="34" charset="0"/>
                <a:cs typeface="Arial" panose="020B0604020202020204" pitchFamily="34" charset="0"/>
              </a:rPr>
              <a:t>right</a:t>
            </a:r>
            <a:r>
              <a:rPr lang="en-US" sz="4200" dirty="0">
                <a:solidFill>
                  <a:srgbClr val="FF0000"/>
                </a:solidFill>
                <a:latin typeface="Arial" panose="020B0604020202020204" pitchFamily="34" charset="0"/>
                <a:cs typeface="Arial" panose="020B0604020202020204" pitchFamily="34" charset="0"/>
              </a:rPr>
              <a:t> </a:t>
            </a:r>
            <a:r>
              <a:rPr lang="en-US" sz="4200" dirty="0">
                <a:latin typeface="Arial" panose="020B0604020202020204" pitchFamily="34" charset="0"/>
                <a:cs typeface="Arial" panose="020B0604020202020204" pitchFamily="34" charset="0"/>
              </a:rPr>
              <a:t>to go to school. We must do everything we can to help them go to school.</a:t>
            </a:r>
          </a:p>
          <a:p>
            <a:r>
              <a:rPr lang="en-US" sz="4200" dirty="0">
                <a:latin typeface="Arial" panose="020B0604020202020204" pitchFamily="34" charset="0"/>
                <a:cs typeface="Arial" panose="020B0604020202020204" pitchFamily="34" charset="0"/>
              </a:rPr>
              <a:t> A. a rule about what a person should have </a:t>
            </a:r>
          </a:p>
          <a:p>
            <a:r>
              <a:rPr lang="en-US" sz="4200" dirty="0">
                <a:latin typeface="Arial" panose="020B0604020202020204" pitchFamily="34" charset="0"/>
                <a:cs typeface="Arial" panose="020B0604020202020204" pitchFamily="34" charset="0"/>
              </a:rPr>
              <a:t> B. a rule about what a person can't do</a:t>
            </a:r>
          </a:p>
        </p:txBody>
      </p:sp>
      <p:sp>
        <p:nvSpPr>
          <p:cNvPr id="6" name="Oval 5"/>
          <p:cNvSpPr/>
          <p:nvPr/>
        </p:nvSpPr>
        <p:spPr>
          <a:xfrm>
            <a:off x="685800" y="3848100"/>
            <a:ext cx="6858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
        <p:nvSpPr>
          <p:cNvPr id="10" name="Oval 9"/>
          <p:cNvSpPr/>
          <p:nvPr/>
        </p:nvSpPr>
        <p:spPr>
          <a:xfrm>
            <a:off x="8991600" y="5676900"/>
            <a:ext cx="762000" cy="76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
        <p:nvSpPr>
          <p:cNvPr id="11" name="Oval 10"/>
          <p:cNvSpPr/>
          <p:nvPr/>
        </p:nvSpPr>
        <p:spPr>
          <a:xfrm>
            <a:off x="685800" y="8343900"/>
            <a:ext cx="762000" cy="6096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p>
        </p:txBody>
      </p:sp>
    </p:spTree>
    <p:extLst>
      <p:ext uri="{BB962C8B-B14F-4D97-AF65-F5344CB8AC3E}">
        <p14:creationId xmlns:p14="http://schemas.microsoft.com/office/powerpoint/2010/main" val="175542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38DF2D2-1412-4CFD-AA52-D435F237B50B}"/>
              </a:ext>
            </a:extLst>
          </p:cNvPr>
          <p:cNvPicPr>
            <a:picLocks noChangeAspect="1"/>
          </p:cNvPicPr>
          <p:nvPr/>
        </p:nvPicPr>
        <p:blipFill>
          <a:blip r:embed="rId2"/>
          <a:stretch>
            <a:fillRect/>
          </a:stretch>
        </p:blipFill>
        <p:spPr>
          <a:xfrm>
            <a:off x="1371600" y="5905500"/>
            <a:ext cx="11437828" cy="3810000"/>
          </a:xfrm>
          <a:prstGeom prst="rect">
            <a:avLst/>
          </a:prstGeom>
        </p:spPr>
      </p:pic>
      <p:sp>
        <p:nvSpPr>
          <p:cNvPr id="3" name="Rectangle 2">
            <a:extLst>
              <a:ext uri="{FF2B5EF4-FFF2-40B4-BE49-F238E27FC236}">
                <a16:creationId xmlns:a16="http://schemas.microsoft.com/office/drawing/2014/main" id="{2F5A504A-4E07-4F35-B809-A12522968AE3}"/>
              </a:ext>
            </a:extLst>
          </p:cNvPr>
          <p:cNvSpPr/>
          <p:nvPr/>
        </p:nvSpPr>
        <p:spPr>
          <a:xfrm>
            <a:off x="2438400" y="1104900"/>
            <a:ext cx="14935200" cy="136412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en-US" sz="5400" dirty="0">
                <a:solidFill>
                  <a:schemeClr val="accent6">
                    <a:lumMod val="50000"/>
                  </a:schemeClr>
                </a:solidFill>
                <a:latin typeface="Arial" panose="020B0604020202020204" pitchFamily="34" charset="0"/>
                <a:cs typeface="Arial" panose="020B0604020202020204" pitchFamily="34" charset="0"/>
              </a:rPr>
              <a:t>c. In pairs. Discuss and add more events in the box. </a:t>
            </a:r>
          </a:p>
        </p:txBody>
      </p:sp>
      <p:pic>
        <p:nvPicPr>
          <p:cNvPr id="5" name="Hình ảnh 4">
            <a:extLst>
              <a:ext uri="{FF2B5EF4-FFF2-40B4-BE49-F238E27FC236}">
                <a16:creationId xmlns:a16="http://schemas.microsoft.com/office/drawing/2014/main" id="{EF6D810D-4B35-4AF7-B66F-CEDA1FA19450}"/>
              </a:ext>
            </a:extLst>
          </p:cNvPr>
          <p:cNvPicPr>
            <a:picLocks noChangeAspect="1"/>
          </p:cNvPicPr>
          <p:nvPr/>
        </p:nvPicPr>
        <p:blipFill>
          <a:blip r:embed="rId3"/>
          <a:stretch>
            <a:fillRect/>
          </a:stretch>
        </p:blipFill>
        <p:spPr>
          <a:xfrm>
            <a:off x="1295400" y="2857500"/>
            <a:ext cx="15544800" cy="3323063"/>
          </a:xfrm>
          <a:prstGeom prst="rect">
            <a:avLst/>
          </a:prstGeom>
        </p:spPr>
      </p:pic>
      <p:pic>
        <p:nvPicPr>
          <p:cNvPr id="6" name="Picture 2">
            <a:extLst>
              <a:ext uri="{FF2B5EF4-FFF2-40B4-BE49-F238E27FC236}">
                <a16:creationId xmlns:a16="http://schemas.microsoft.com/office/drawing/2014/main" id="{3D474DA5-3539-49D6-9393-30D501F9F19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9600" y="800100"/>
            <a:ext cx="1887793" cy="1828800"/>
          </a:xfrm>
          <a:prstGeom prst="rect">
            <a:avLst/>
          </a:prstGeom>
        </p:spPr>
      </p:pic>
    </p:spTree>
    <p:extLst>
      <p:ext uri="{BB962C8B-B14F-4D97-AF65-F5344CB8AC3E}">
        <p14:creationId xmlns:p14="http://schemas.microsoft.com/office/powerpoint/2010/main" val="1503122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F4BFF0B-0A84-4104-9D1E-3EC933E342D2}"/>
              </a:ext>
            </a:extLst>
          </p:cNvPr>
          <p:cNvPicPr>
            <a:picLocks noChangeAspect="1"/>
          </p:cNvPicPr>
          <p:nvPr/>
        </p:nvPicPr>
        <p:blipFill rotWithShape="1">
          <a:blip r:embed="rId2">
            <a:extLst>
              <a:ext uri="{28A0092B-C50C-407E-A947-70E740481C1C}">
                <a14:useLocalDpi xmlns:a14="http://schemas.microsoft.com/office/drawing/2010/main" val="0"/>
              </a:ext>
            </a:extLst>
          </a:blip>
          <a:srcRect t="24555"/>
          <a:stretch/>
        </p:blipFill>
        <p:spPr>
          <a:xfrm>
            <a:off x="609600" y="2019300"/>
            <a:ext cx="16992600" cy="7592286"/>
          </a:xfrm>
          <a:prstGeom prst="rect">
            <a:avLst/>
          </a:prstGeom>
        </p:spPr>
      </p:pic>
      <p:sp>
        <p:nvSpPr>
          <p:cNvPr id="14" name="Rectangle: Rounded Corners 3">
            <a:extLst>
              <a:ext uri="{FF2B5EF4-FFF2-40B4-BE49-F238E27FC236}">
                <a16:creationId xmlns:a16="http://schemas.microsoft.com/office/drawing/2014/main" id="{9771BAE6-DC5B-4D4D-B0AB-3BC603C25339}"/>
              </a:ext>
            </a:extLst>
          </p:cNvPr>
          <p:cNvSpPr/>
          <p:nvPr/>
        </p:nvSpPr>
        <p:spPr>
          <a:xfrm>
            <a:off x="1524000" y="342900"/>
            <a:ext cx="2238376" cy="657225"/>
          </a:xfrm>
          <a:prstGeom prst="roundRect">
            <a:avLst>
              <a:gd name="adj" fmla="val 26042"/>
            </a:avLst>
          </a:prstGeom>
          <a:solidFill>
            <a:srgbClr val="FFC000"/>
          </a:solidFill>
          <a:ln>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5">
                    <a:lumMod val="50000"/>
                  </a:schemeClr>
                </a:solidFill>
                <a:latin typeface="Arial" panose="020B0604020202020204" pitchFamily="34" charset="0"/>
                <a:cs typeface="Arial" panose="020B0604020202020204" pitchFamily="34" charset="0"/>
              </a:rPr>
              <a:t>Reading</a:t>
            </a:r>
          </a:p>
        </p:txBody>
      </p:sp>
      <p:sp>
        <p:nvSpPr>
          <p:cNvPr id="20" name="Hộp Văn bản 19">
            <a:extLst>
              <a:ext uri="{FF2B5EF4-FFF2-40B4-BE49-F238E27FC236}">
                <a16:creationId xmlns:a16="http://schemas.microsoft.com/office/drawing/2014/main" id="{9F4CAC27-23B0-4694-A2EE-BA77271AE888}"/>
              </a:ext>
            </a:extLst>
          </p:cNvPr>
          <p:cNvSpPr txBox="1"/>
          <p:nvPr/>
        </p:nvSpPr>
        <p:spPr>
          <a:xfrm>
            <a:off x="3733800" y="266700"/>
            <a:ext cx="12725400" cy="769441"/>
          </a:xfrm>
          <a:prstGeom prst="rect">
            <a:avLst/>
          </a:prstGeom>
          <a:noFill/>
        </p:spPr>
        <p:txBody>
          <a:bodyPr wrap="square">
            <a:spAutoFit/>
          </a:bodyPr>
          <a:lstStyle/>
          <a:p>
            <a:r>
              <a:rPr lang="en-US" sz="4400" dirty="0">
                <a:solidFill>
                  <a:schemeClr val="accent6">
                    <a:lumMod val="50000"/>
                  </a:schemeClr>
                </a:solidFill>
                <a:latin typeface="Arial" panose="020B0604020202020204" pitchFamily="34" charset="0"/>
                <a:cs typeface="Arial" panose="020B0604020202020204" pitchFamily="34" charset="0"/>
              </a:rPr>
              <a:t>a. Read the article and choose the best headline. </a:t>
            </a:r>
          </a:p>
        </p:txBody>
      </p:sp>
      <p:sp>
        <p:nvSpPr>
          <p:cNvPr id="21" name="TextBox 21">
            <a:extLst>
              <a:ext uri="{FF2B5EF4-FFF2-40B4-BE49-F238E27FC236}">
                <a16:creationId xmlns:a16="http://schemas.microsoft.com/office/drawing/2014/main" id="{1BF1977B-CA52-4DCB-B52C-F7B572ECEEE5}"/>
              </a:ext>
            </a:extLst>
          </p:cNvPr>
          <p:cNvSpPr txBox="1"/>
          <p:nvPr/>
        </p:nvSpPr>
        <p:spPr>
          <a:xfrm>
            <a:off x="762000" y="1181100"/>
            <a:ext cx="7848600" cy="646331"/>
          </a:xfrm>
          <a:prstGeom prst="rect">
            <a:avLst/>
          </a:prstGeom>
          <a:solidFill>
            <a:schemeClr val="accent2">
              <a:lumMod val="40000"/>
              <a:lumOff val="60000"/>
            </a:schemeClr>
          </a:solidFill>
        </p:spPr>
        <p:txBody>
          <a:bodyPr wrap="square" rtlCol="0">
            <a:spAutoFit/>
          </a:bodyPr>
          <a:lstStyle/>
          <a:p>
            <a:r>
              <a:rPr lang="en-US" sz="3600" dirty="0"/>
              <a:t>1. Help Us Bring Happiness to Children!</a:t>
            </a:r>
            <a:endParaRPr lang="en-US" sz="3600" b="1" i="1" dirty="0">
              <a:solidFill>
                <a:srgbClr val="FF0000"/>
              </a:solidFill>
            </a:endParaRPr>
          </a:p>
        </p:txBody>
      </p:sp>
      <p:sp>
        <p:nvSpPr>
          <p:cNvPr id="10" name="Hộp Văn bản 9">
            <a:extLst>
              <a:ext uri="{FF2B5EF4-FFF2-40B4-BE49-F238E27FC236}">
                <a16:creationId xmlns:a16="http://schemas.microsoft.com/office/drawing/2014/main" id="{C0573447-F9D1-4131-9242-F48FB7ECD092}"/>
              </a:ext>
            </a:extLst>
          </p:cNvPr>
          <p:cNvSpPr txBox="1"/>
          <p:nvPr/>
        </p:nvSpPr>
        <p:spPr>
          <a:xfrm>
            <a:off x="762000" y="2171700"/>
            <a:ext cx="16383000" cy="6001643"/>
          </a:xfrm>
          <a:prstGeom prst="rect">
            <a:avLst/>
          </a:prstGeom>
          <a:noFill/>
        </p:spPr>
        <p:txBody>
          <a:bodyPr wrap="square">
            <a:spAutoFit/>
          </a:bodyPr>
          <a:lstStyle/>
          <a:p>
            <a:pPr algn="just"/>
            <a:r>
              <a:rPr lang="en-US" sz="3200" dirty="0">
                <a:latin typeface="Arial" panose="020B0604020202020204" pitchFamily="34" charset="0"/>
                <a:cs typeface="Arial" panose="020B0604020202020204" pitchFamily="34" charset="0"/>
              </a:rPr>
              <a:t>The United Nations says that all children under 18 have the right to live, be healthy and happy, and much more*, but some poor children don't have these rights. They don't have enough food and can't go to school. So, please join us in helping poor children. We are going to do these activities next month to raise money:</a:t>
            </a:r>
          </a:p>
          <a:p>
            <a:pPr algn="just"/>
            <a:r>
              <a:rPr lang="en-US" sz="3200" dirty="0">
                <a:latin typeface="Arial" panose="020B0604020202020204" pitchFamily="34" charset="0"/>
                <a:cs typeface="Arial" panose="020B0604020202020204" pitchFamily="34" charset="0"/>
              </a:rPr>
              <a:t>• Craft Fair (May 15th – 16th). Many talented artists will be there! You’ll find lots of cool things like cute stuffed animals and pretty paintings. There will also be arts and crafts workshops in the afternoons.</a:t>
            </a:r>
          </a:p>
          <a:p>
            <a:pPr algn="just"/>
            <a:r>
              <a:rPr lang="en-US" sz="3200" dirty="0">
                <a:latin typeface="Arial" panose="020B0604020202020204" pitchFamily="34" charset="0"/>
                <a:cs typeface="Arial" panose="020B0604020202020204" pitchFamily="34" charset="0"/>
              </a:rPr>
              <a:t>• Bake Sale (May 22nd – 23rd). Come buy cookies, cupcakes, pies, and more! Don't miss the cupcake decorating competition on May 23rd!</a:t>
            </a:r>
          </a:p>
          <a:p>
            <a:pPr algn="just"/>
            <a:r>
              <a:rPr lang="en-US" sz="3200" dirty="0">
                <a:latin typeface="Arial" panose="020B0604020202020204" pitchFamily="34" charset="0"/>
                <a:cs typeface="Arial" panose="020B0604020202020204" pitchFamily="34" charset="0"/>
              </a:rPr>
              <a:t>We’ll use the money from these events to buy clothes, books, and toys for children. We also need volunteers to help organize the events. Please contact brendajohnson@foreverychild.org for more information.</a:t>
            </a:r>
          </a:p>
        </p:txBody>
      </p:sp>
      <p:sp>
        <p:nvSpPr>
          <p:cNvPr id="13" name="TextBox 21">
            <a:extLst>
              <a:ext uri="{FF2B5EF4-FFF2-40B4-BE49-F238E27FC236}">
                <a16:creationId xmlns:a16="http://schemas.microsoft.com/office/drawing/2014/main" id="{5A41FF8A-4A64-4454-AD2C-4F36A8E0AC1B}"/>
              </a:ext>
            </a:extLst>
          </p:cNvPr>
          <p:cNvSpPr txBox="1"/>
          <p:nvPr/>
        </p:nvSpPr>
        <p:spPr>
          <a:xfrm>
            <a:off x="8991600" y="1181100"/>
            <a:ext cx="7620000" cy="646331"/>
          </a:xfrm>
          <a:prstGeom prst="rect">
            <a:avLst/>
          </a:prstGeom>
          <a:solidFill>
            <a:schemeClr val="accent2">
              <a:lumMod val="40000"/>
              <a:lumOff val="60000"/>
            </a:schemeClr>
          </a:solidFill>
        </p:spPr>
        <p:txBody>
          <a:bodyPr wrap="square" rtlCol="0">
            <a:spAutoFit/>
          </a:bodyPr>
          <a:lstStyle/>
          <a:p>
            <a:r>
              <a:rPr lang="en-US" sz="3600" dirty="0"/>
              <a:t>2. Charity Event Ideas to Raise Money.</a:t>
            </a:r>
            <a:endParaRPr lang="en-US" sz="3600" b="1" i="1" dirty="0">
              <a:solidFill>
                <a:srgbClr val="FF0000"/>
              </a:solidFill>
            </a:endParaRPr>
          </a:p>
        </p:txBody>
      </p:sp>
      <p:sp>
        <p:nvSpPr>
          <p:cNvPr id="2" name="Hình Bầu dục 1">
            <a:extLst>
              <a:ext uri="{FF2B5EF4-FFF2-40B4-BE49-F238E27FC236}">
                <a16:creationId xmlns:a16="http://schemas.microsoft.com/office/drawing/2014/main" id="{C3053ABB-D0CB-4156-93FE-FD1D36AFF155}"/>
              </a:ext>
            </a:extLst>
          </p:cNvPr>
          <p:cNvSpPr/>
          <p:nvPr/>
        </p:nvSpPr>
        <p:spPr>
          <a:xfrm>
            <a:off x="609600" y="876300"/>
            <a:ext cx="8229600" cy="1219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53004A84-0F78-406B-8EF3-7F310ABF5858}"/>
              </a:ext>
            </a:extLst>
          </p:cNvPr>
          <p:cNvGrpSpPr/>
          <p:nvPr/>
        </p:nvGrpSpPr>
        <p:grpSpPr>
          <a:xfrm>
            <a:off x="838200" y="1181100"/>
            <a:ext cx="16306800" cy="7123651"/>
            <a:chOff x="838200" y="1181100"/>
            <a:chExt cx="16306800" cy="7123651"/>
          </a:xfrm>
        </p:grpSpPr>
        <p:pic>
          <p:nvPicPr>
            <p:cNvPr id="2" name="Picture 3">
              <a:extLst>
                <a:ext uri="{FF2B5EF4-FFF2-40B4-BE49-F238E27FC236}">
                  <a16:creationId xmlns:a16="http://schemas.microsoft.com/office/drawing/2014/main" id="{C53BD14E-56C3-46AB-8D99-A59E3C818123}"/>
                </a:ext>
              </a:extLst>
            </p:cNvPr>
            <p:cNvPicPr>
              <a:picLocks noChangeAspect="1"/>
            </p:cNvPicPr>
            <p:nvPr/>
          </p:nvPicPr>
          <p:blipFill>
            <a:blip r:embed="rId2"/>
            <a:stretch>
              <a:fillRect/>
            </a:stretch>
          </p:blipFill>
          <p:spPr>
            <a:xfrm>
              <a:off x="838200" y="1181100"/>
              <a:ext cx="11753850" cy="866775"/>
            </a:xfrm>
            <a:prstGeom prst="rect">
              <a:avLst/>
            </a:prstGeom>
            <a:noFill/>
          </p:spPr>
        </p:pic>
        <p:sp>
          <p:nvSpPr>
            <p:cNvPr id="5" name="Hộp Văn bản 4">
              <a:extLst>
                <a:ext uri="{FF2B5EF4-FFF2-40B4-BE49-F238E27FC236}">
                  <a16:creationId xmlns:a16="http://schemas.microsoft.com/office/drawing/2014/main" id="{8FCF4E7C-5442-442F-9B41-37794251448D}"/>
                </a:ext>
              </a:extLst>
            </p:cNvPr>
            <p:cNvSpPr txBox="1"/>
            <p:nvPr/>
          </p:nvSpPr>
          <p:spPr>
            <a:xfrm>
              <a:off x="914400" y="2247900"/>
              <a:ext cx="16230600" cy="6056851"/>
            </a:xfrm>
            <a:prstGeom prst="rect">
              <a:avLst/>
            </a:prstGeom>
            <a:noFill/>
          </p:spPr>
          <p:txBody>
            <a:bodyPr wrap="square">
              <a:spAutoFit/>
            </a:bodyPr>
            <a:lstStyle/>
            <a:p>
              <a:pPr>
                <a:lnSpc>
                  <a:spcPct val="200000"/>
                </a:lnSpc>
              </a:pPr>
              <a:r>
                <a:rPr lang="en-US" sz="3600" dirty="0">
                  <a:latin typeface="Arial" panose="020B0604020202020204" pitchFamily="34" charset="0"/>
                  <a:cs typeface="Arial" panose="020B0604020202020204" pitchFamily="34" charset="0"/>
                </a:rPr>
                <a:t>1. </a:t>
              </a:r>
              <a:r>
                <a:rPr lang="en-US" sz="4000" dirty="0">
                  <a:latin typeface="Arial" panose="020B0604020202020204" pitchFamily="34" charset="0"/>
                  <a:cs typeface="Arial" panose="020B0604020202020204" pitchFamily="34" charset="0"/>
                </a:rPr>
                <a:t>Every child has the same 18 rights. </a:t>
              </a:r>
            </a:p>
            <a:p>
              <a:pPr>
                <a:lnSpc>
                  <a:spcPct val="200000"/>
                </a:lnSpc>
              </a:pPr>
              <a:r>
                <a:rPr lang="en-US" sz="4000" dirty="0">
                  <a:latin typeface="Arial" panose="020B0604020202020204" pitchFamily="34" charset="0"/>
                  <a:cs typeface="Arial" panose="020B0604020202020204" pitchFamily="34" charset="0"/>
                </a:rPr>
                <a:t>2. The charity events will happen this month. </a:t>
              </a:r>
            </a:p>
            <a:p>
              <a:pPr>
                <a:lnSpc>
                  <a:spcPct val="200000"/>
                </a:lnSpc>
              </a:pPr>
              <a:r>
                <a:rPr lang="en-US" sz="4000" dirty="0">
                  <a:latin typeface="Arial" panose="020B0604020202020204" pitchFamily="34" charset="0"/>
                  <a:cs typeface="Arial" panose="020B0604020202020204" pitchFamily="34" charset="0"/>
                </a:rPr>
                <a:t>3. You can join arts and crafts workshops in the morning on May 15th. </a:t>
              </a:r>
            </a:p>
            <a:p>
              <a:pPr>
                <a:lnSpc>
                  <a:spcPct val="200000"/>
                </a:lnSpc>
              </a:pPr>
              <a:r>
                <a:rPr lang="en-US" sz="4000" dirty="0">
                  <a:latin typeface="Arial" panose="020B0604020202020204" pitchFamily="34" charset="0"/>
                  <a:cs typeface="Arial" panose="020B0604020202020204" pitchFamily="34" charset="0"/>
                </a:rPr>
                <a:t>4. You can also decorate cupcakes at the bake sale. </a:t>
              </a:r>
            </a:p>
            <a:p>
              <a:pPr>
                <a:lnSpc>
                  <a:spcPct val="200000"/>
                </a:lnSpc>
              </a:pPr>
              <a:r>
                <a:rPr lang="en-US" sz="4000" dirty="0">
                  <a:latin typeface="Arial" panose="020B0604020202020204" pitchFamily="34" charset="0"/>
                  <a:cs typeface="Arial" panose="020B0604020202020204" pitchFamily="34" charset="0"/>
                </a:rPr>
                <a:t>5. Volunteers will help organize both the craft fair and bake sale. </a:t>
              </a:r>
              <a:endParaRPr lang="en-US" sz="2000" dirty="0">
                <a:latin typeface="Arial" panose="020B0604020202020204" pitchFamily="34" charset="0"/>
                <a:cs typeface="Arial" panose="020B0604020202020204" pitchFamily="34" charset="0"/>
              </a:endParaRPr>
            </a:p>
          </p:txBody>
        </p:sp>
      </p:grpSp>
      <p:sp>
        <p:nvSpPr>
          <p:cNvPr id="6" name="Rectangle 5">
            <a:extLst>
              <a:ext uri="{FF2B5EF4-FFF2-40B4-BE49-F238E27FC236}">
                <a16:creationId xmlns:a16="http://schemas.microsoft.com/office/drawing/2014/main" id="{FAC441B4-5A29-4156-84AA-6D99A2D6A62D}"/>
              </a:ext>
            </a:extLst>
          </p:cNvPr>
          <p:cNvSpPr/>
          <p:nvPr/>
        </p:nvSpPr>
        <p:spPr>
          <a:xfrm>
            <a:off x="10058400" y="2857500"/>
            <a:ext cx="4267200" cy="3810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Doesn’t say</a:t>
            </a:r>
          </a:p>
        </p:txBody>
      </p:sp>
      <p:sp>
        <p:nvSpPr>
          <p:cNvPr id="7" name="Rectangle 5">
            <a:extLst>
              <a:ext uri="{FF2B5EF4-FFF2-40B4-BE49-F238E27FC236}">
                <a16:creationId xmlns:a16="http://schemas.microsoft.com/office/drawing/2014/main" id="{D824A305-F33F-4193-AA9B-35FD5409B535}"/>
              </a:ext>
            </a:extLst>
          </p:cNvPr>
          <p:cNvSpPr/>
          <p:nvPr/>
        </p:nvSpPr>
        <p:spPr>
          <a:xfrm>
            <a:off x="10744200" y="4000500"/>
            <a:ext cx="2057400" cy="4572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No</a:t>
            </a:r>
          </a:p>
        </p:txBody>
      </p:sp>
      <p:sp>
        <p:nvSpPr>
          <p:cNvPr id="8" name="Rectangle 5">
            <a:extLst>
              <a:ext uri="{FF2B5EF4-FFF2-40B4-BE49-F238E27FC236}">
                <a16:creationId xmlns:a16="http://schemas.microsoft.com/office/drawing/2014/main" id="{7C686D0A-4F46-4B6C-B6E2-37F2BB26D9E0}"/>
              </a:ext>
            </a:extLst>
          </p:cNvPr>
          <p:cNvSpPr/>
          <p:nvPr/>
        </p:nvSpPr>
        <p:spPr>
          <a:xfrm>
            <a:off x="16215360" y="5219700"/>
            <a:ext cx="2057400" cy="4572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No</a:t>
            </a:r>
          </a:p>
        </p:txBody>
      </p:sp>
      <p:sp>
        <p:nvSpPr>
          <p:cNvPr id="9" name="Rectangle 5">
            <a:extLst>
              <a:ext uri="{FF2B5EF4-FFF2-40B4-BE49-F238E27FC236}">
                <a16:creationId xmlns:a16="http://schemas.microsoft.com/office/drawing/2014/main" id="{31E2FE6C-B5FC-4B4F-80D1-CAEE674EF314}"/>
              </a:ext>
            </a:extLst>
          </p:cNvPr>
          <p:cNvSpPr/>
          <p:nvPr/>
        </p:nvSpPr>
        <p:spPr>
          <a:xfrm>
            <a:off x="12496800" y="6515100"/>
            <a:ext cx="2057400" cy="4572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Yes</a:t>
            </a:r>
          </a:p>
        </p:txBody>
      </p:sp>
      <p:sp>
        <p:nvSpPr>
          <p:cNvPr id="10" name="Rectangle 5">
            <a:extLst>
              <a:ext uri="{FF2B5EF4-FFF2-40B4-BE49-F238E27FC236}">
                <a16:creationId xmlns:a16="http://schemas.microsoft.com/office/drawing/2014/main" id="{F9137D23-DA5E-4E66-A14F-97B3E7B71198}"/>
              </a:ext>
            </a:extLst>
          </p:cNvPr>
          <p:cNvSpPr/>
          <p:nvPr/>
        </p:nvSpPr>
        <p:spPr>
          <a:xfrm>
            <a:off x="15544800" y="7734300"/>
            <a:ext cx="2057400" cy="45720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solidFill>
                  <a:srgbClr val="FF0000"/>
                </a:solidFill>
                <a:latin typeface="Arial" panose="020B0604020202020204" pitchFamily="34" charset="0"/>
                <a:cs typeface="Arial" panose="020B0604020202020204" pitchFamily="34" charset="0"/>
              </a:rPr>
              <a:t>Yes</a:t>
            </a:r>
          </a:p>
        </p:txBody>
      </p:sp>
    </p:spTree>
    <p:extLst>
      <p:ext uri="{BB962C8B-B14F-4D97-AF65-F5344CB8AC3E}">
        <p14:creationId xmlns:p14="http://schemas.microsoft.com/office/powerpoint/2010/main" val="247358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1600" y="495300"/>
            <a:ext cx="7033144" cy="1338828"/>
          </a:xfrm>
          <a:prstGeom prst="rect">
            <a:avLst/>
          </a:prstGeom>
        </p:spPr>
        <p:txBody>
          <a:bodyPr wrap="none">
            <a:spAutoFit/>
          </a:bodyPr>
          <a:lstStyle/>
          <a:p>
            <a:r>
              <a:rPr lang="en-US" sz="8100" b="1" dirty="0">
                <a:solidFill>
                  <a:schemeClr val="accent4">
                    <a:lumMod val="75000"/>
                  </a:schemeClr>
                </a:solidFill>
                <a:latin typeface="Arial" panose="020B0604020202020204" pitchFamily="34" charset="0"/>
                <a:ea typeface="Times New Roman" panose="02020603050405020304" pitchFamily="18" charset="0"/>
                <a:cs typeface="Arial" panose="020B0604020202020204" pitchFamily="34" charset="0"/>
              </a:rPr>
              <a:t>Work in pairs.</a:t>
            </a:r>
            <a:endParaRPr lang="en-US" sz="8100" b="1" dirty="0">
              <a:solidFill>
                <a:schemeClr val="accent4">
                  <a:lumMod val="75000"/>
                </a:schemeClr>
              </a:solidFill>
              <a:latin typeface="Arial" panose="020B0604020202020204" pitchFamily="34" charset="0"/>
              <a:cs typeface="Arial" panose="020B0604020202020204" pitchFamily="34" charset="0"/>
            </a:endParaRPr>
          </a:p>
        </p:txBody>
      </p:sp>
      <p:sp>
        <p:nvSpPr>
          <p:cNvPr id="5" name="Rounded Rectangular Callout 4"/>
          <p:cNvSpPr/>
          <p:nvPr/>
        </p:nvSpPr>
        <p:spPr>
          <a:xfrm>
            <a:off x="609600" y="2476500"/>
            <a:ext cx="7200900" cy="2217542"/>
          </a:xfrm>
          <a:prstGeom prst="wedgeRoundRectCallout">
            <a:avLst>
              <a:gd name="adj1" fmla="val 48418"/>
              <a:gd name="adj2" fmla="val 78777"/>
              <a:gd name="adj3" fmla="val 16667"/>
            </a:avLst>
          </a:prstGeom>
          <a:solidFill>
            <a:schemeClr val="accent6">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i="1" dirty="0">
                <a:solidFill>
                  <a:schemeClr val="accent6">
                    <a:lumMod val="50000"/>
                  </a:schemeClr>
                </a:solidFill>
                <a:latin typeface="Arial" panose="020B0604020202020204" pitchFamily="34" charset="0"/>
                <a:cs typeface="Arial" panose="020B0604020202020204" pitchFamily="34" charset="0"/>
              </a:rPr>
              <a:t>When do you like to listen to music?</a:t>
            </a:r>
          </a:p>
        </p:txBody>
      </p:sp>
      <p:sp>
        <p:nvSpPr>
          <p:cNvPr id="6" name="Rounded Rectangular Callout 5"/>
          <p:cNvSpPr/>
          <p:nvPr/>
        </p:nvSpPr>
        <p:spPr>
          <a:xfrm>
            <a:off x="9258300" y="2943004"/>
            <a:ext cx="7200900" cy="1352981"/>
          </a:xfrm>
          <a:prstGeom prst="wedgeRoundRectCallout">
            <a:avLst>
              <a:gd name="adj1" fmla="val -48209"/>
              <a:gd name="adj2" fmla="val 95680"/>
              <a:gd name="adj3" fmla="val 16667"/>
            </a:avLst>
          </a:prstGeom>
          <a:solidFill>
            <a:schemeClr val="accent3">
              <a:lumMod val="40000"/>
              <a:lumOff val="60000"/>
            </a:schemeClr>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accent4">
                    <a:lumMod val="75000"/>
                  </a:schemeClr>
                </a:solidFill>
                <a:latin typeface="Arial" panose="020B0604020202020204" pitchFamily="34" charset="0"/>
                <a:cs typeface="Arial" panose="020B0604020202020204" pitchFamily="34" charset="0"/>
              </a:rPr>
              <a:t>I like to listen music in my free time.  </a:t>
            </a:r>
          </a:p>
        </p:txBody>
      </p:sp>
      <p:sp>
        <p:nvSpPr>
          <p:cNvPr id="8" name="Rounded Rectangular Callout 7"/>
          <p:cNvSpPr/>
          <p:nvPr/>
        </p:nvSpPr>
        <p:spPr>
          <a:xfrm>
            <a:off x="9258300" y="5121619"/>
            <a:ext cx="7200900" cy="1352981"/>
          </a:xfrm>
          <a:prstGeom prst="wedgeRoundRectCallout">
            <a:avLst>
              <a:gd name="adj1" fmla="val -48209"/>
              <a:gd name="adj2" fmla="val 95680"/>
              <a:gd name="adj3" fmla="val 16667"/>
            </a:avLst>
          </a:prstGeom>
          <a:solidFill>
            <a:schemeClr val="accent3">
              <a:lumMod val="40000"/>
              <a:lumOff val="60000"/>
            </a:schemeClr>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accent4">
                    <a:lumMod val="75000"/>
                  </a:schemeClr>
                </a:solidFill>
                <a:latin typeface="Arial" panose="020B0604020202020204" pitchFamily="34" charset="0"/>
                <a:cs typeface="Arial" panose="020B0604020202020204" pitchFamily="34" charset="0"/>
              </a:rPr>
              <a:t>I listen to music when I am at home alone.</a:t>
            </a:r>
          </a:p>
        </p:txBody>
      </p:sp>
      <p:sp>
        <p:nvSpPr>
          <p:cNvPr id="9" name="Rounded Rectangular Callout 8"/>
          <p:cNvSpPr/>
          <p:nvPr/>
        </p:nvSpPr>
        <p:spPr>
          <a:xfrm>
            <a:off x="9677400" y="7505700"/>
            <a:ext cx="7200900" cy="1352981"/>
          </a:xfrm>
          <a:prstGeom prst="wedgeRoundRectCallout">
            <a:avLst>
              <a:gd name="adj1" fmla="val -48209"/>
              <a:gd name="adj2" fmla="val 95680"/>
              <a:gd name="adj3" fmla="val 16667"/>
            </a:avLst>
          </a:prstGeom>
          <a:solidFill>
            <a:schemeClr val="accent3">
              <a:lumMod val="40000"/>
              <a:lumOff val="60000"/>
            </a:schemeClr>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accent4">
                    <a:lumMod val="75000"/>
                  </a:schemeClr>
                </a:solidFill>
                <a:latin typeface="Arial" panose="020B0604020202020204" pitchFamily="34" charset="0"/>
                <a:cs typeface="Arial" panose="020B0604020202020204" pitchFamily="34" charset="0"/>
              </a:rPr>
              <a:t>I listen to favorite music when I'm sad.</a:t>
            </a:r>
          </a:p>
        </p:txBody>
      </p:sp>
      <p:sp>
        <p:nvSpPr>
          <p:cNvPr id="3" name="Rectangle 2"/>
          <p:cNvSpPr/>
          <p:nvPr/>
        </p:nvSpPr>
        <p:spPr>
          <a:xfrm>
            <a:off x="6992882" y="4866502"/>
            <a:ext cx="272832" cy="507831"/>
          </a:xfrm>
          <a:prstGeom prst="rect">
            <a:avLst/>
          </a:prstGeom>
        </p:spPr>
        <p:txBody>
          <a:bodyPr wrap="none">
            <a:spAutoFit/>
          </a:bodyPr>
          <a:lstStyle/>
          <a:p>
            <a:r>
              <a:rPr lang="en-US" sz="2700"/>
              <a:t>.</a:t>
            </a:r>
          </a:p>
        </p:txBody>
      </p:sp>
      <p:sp>
        <p:nvSpPr>
          <p:cNvPr id="11" name="Rounded Rectangular Callout 10"/>
          <p:cNvSpPr/>
          <p:nvPr/>
        </p:nvSpPr>
        <p:spPr>
          <a:xfrm>
            <a:off x="421728" y="6474599"/>
            <a:ext cx="7200900" cy="1352981"/>
          </a:xfrm>
          <a:prstGeom prst="wedgeRoundRectCallout">
            <a:avLst>
              <a:gd name="adj1" fmla="val -48209"/>
              <a:gd name="adj2" fmla="val 95680"/>
              <a:gd name="adj3" fmla="val 16667"/>
            </a:avLst>
          </a:prstGeom>
          <a:solidFill>
            <a:schemeClr val="accent3">
              <a:lumMod val="40000"/>
              <a:lumOff val="60000"/>
            </a:schemeClr>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i="1" dirty="0">
                <a:solidFill>
                  <a:schemeClr val="accent4">
                    <a:lumMod val="75000"/>
                  </a:schemeClr>
                </a:solidFill>
                <a:latin typeface="Arial" panose="020B0604020202020204" pitchFamily="34" charset="0"/>
                <a:cs typeface="Arial" panose="020B0604020202020204" pitchFamily="34" charset="0"/>
              </a:rPr>
              <a:t>I listen to my favorite music after school.</a:t>
            </a:r>
          </a:p>
        </p:txBody>
      </p:sp>
    </p:spTree>
    <p:extLst>
      <p:ext uri="{BB962C8B-B14F-4D97-AF65-F5344CB8AC3E}">
        <p14:creationId xmlns:p14="http://schemas.microsoft.com/office/powerpoint/2010/main" val="3287130769"/>
      </p:ext>
    </p:extLst>
  </p:cSld>
  <p:clrMapOvr>
    <a:masterClrMapping/>
  </p:clrMapOvr>
  <p:transition spd="med">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 is volunteering-">
            <a:hlinkClick r:id="" action="ppaction://media"/>
            <a:extLst>
              <a:ext uri="{FF2B5EF4-FFF2-40B4-BE49-F238E27FC236}">
                <a16:creationId xmlns:a16="http://schemas.microsoft.com/office/drawing/2014/main" id="{8AAEBB72-F4C8-4D09-A835-E03F9B24BE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1562100"/>
            <a:ext cx="14478000" cy="8143875"/>
          </a:xfrm>
          <a:prstGeom prst="rect">
            <a:avLst/>
          </a:prstGeom>
        </p:spPr>
      </p:pic>
      <p:sp>
        <p:nvSpPr>
          <p:cNvPr id="5" name="Hộp Văn bản 4">
            <a:extLst>
              <a:ext uri="{FF2B5EF4-FFF2-40B4-BE49-F238E27FC236}">
                <a16:creationId xmlns:a16="http://schemas.microsoft.com/office/drawing/2014/main" id="{9B75B5E4-93C3-4704-847D-C6AE975AE0D3}"/>
              </a:ext>
            </a:extLst>
          </p:cNvPr>
          <p:cNvSpPr txBox="1"/>
          <p:nvPr/>
        </p:nvSpPr>
        <p:spPr>
          <a:xfrm>
            <a:off x="2514600" y="647700"/>
            <a:ext cx="11963400" cy="707886"/>
          </a:xfrm>
          <a:prstGeom prst="rect">
            <a:avLst/>
          </a:prstGeom>
          <a:noFill/>
        </p:spPr>
        <p:txBody>
          <a:bodyPr wrap="square" rtlCol="0">
            <a:sp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Let’s watch the video and guess the topic today. </a:t>
            </a:r>
          </a:p>
        </p:txBody>
      </p:sp>
    </p:spTree>
    <p:extLst>
      <p:ext uri="{BB962C8B-B14F-4D97-AF65-F5344CB8AC3E}">
        <p14:creationId xmlns:p14="http://schemas.microsoft.com/office/powerpoint/2010/main" val="27375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CA23608-6D35-4316-8AB1-8D9D57D574BB}"/>
              </a:ext>
            </a:extLst>
          </p:cNvPr>
          <p:cNvSpPr txBox="1"/>
          <p:nvPr/>
        </p:nvSpPr>
        <p:spPr>
          <a:xfrm>
            <a:off x="533400" y="1638300"/>
            <a:ext cx="7074122" cy="738664"/>
          </a:xfrm>
          <a:prstGeom prst="rect">
            <a:avLst/>
          </a:prstGeom>
          <a:noFill/>
        </p:spPr>
        <p:txBody>
          <a:bodyPr wrap="square" rtlCol="0">
            <a:spAutoFit/>
          </a:bodyPr>
          <a:lstStyle/>
          <a:p>
            <a:r>
              <a:rPr lang="en-US" sz="4200" b="1" dirty="0"/>
              <a:t>1. car wash</a:t>
            </a:r>
          </a:p>
        </p:txBody>
      </p:sp>
      <p:sp>
        <p:nvSpPr>
          <p:cNvPr id="21" name="TextBox 20">
            <a:extLst>
              <a:ext uri="{FF2B5EF4-FFF2-40B4-BE49-F238E27FC236}">
                <a16:creationId xmlns:a16="http://schemas.microsoft.com/office/drawing/2014/main" id="{A4B1EA85-854B-4F73-8B3D-AC70385346D3}"/>
              </a:ext>
            </a:extLst>
          </p:cNvPr>
          <p:cNvSpPr txBox="1"/>
          <p:nvPr/>
        </p:nvSpPr>
        <p:spPr>
          <a:xfrm>
            <a:off x="10441071" y="1489581"/>
            <a:ext cx="7260209" cy="738664"/>
          </a:xfrm>
          <a:prstGeom prst="rect">
            <a:avLst/>
          </a:prstGeom>
          <a:noFill/>
        </p:spPr>
        <p:txBody>
          <a:bodyPr wrap="square" rtlCol="0">
            <a:spAutoFit/>
          </a:bodyPr>
          <a:lstStyle/>
          <a:p>
            <a:r>
              <a:rPr lang="en-US" sz="4200" dirty="0" err="1">
                <a:latin typeface="+mj-lt"/>
              </a:rPr>
              <a:t>Rửa</a:t>
            </a:r>
            <a:r>
              <a:rPr lang="en-US" sz="4200" dirty="0">
                <a:latin typeface="+mj-lt"/>
              </a:rPr>
              <a:t> </a:t>
            </a:r>
            <a:r>
              <a:rPr lang="en-US" sz="4200" dirty="0" err="1">
                <a:latin typeface="+mj-lt"/>
              </a:rPr>
              <a:t>xe</a:t>
            </a:r>
            <a:endParaRPr lang="en-US" sz="4200" dirty="0">
              <a:latin typeface="+mj-lt"/>
            </a:endParaRPr>
          </a:p>
        </p:txBody>
      </p:sp>
      <p:sp>
        <p:nvSpPr>
          <p:cNvPr id="32" name="TextBox 31">
            <a:extLst>
              <a:ext uri="{FF2B5EF4-FFF2-40B4-BE49-F238E27FC236}">
                <a16:creationId xmlns:a16="http://schemas.microsoft.com/office/drawing/2014/main" id="{E15EB8EF-C9C3-4C4C-882F-8057A6C1A85B}"/>
              </a:ext>
            </a:extLst>
          </p:cNvPr>
          <p:cNvSpPr txBox="1"/>
          <p:nvPr/>
        </p:nvSpPr>
        <p:spPr>
          <a:xfrm>
            <a:off x="7732266" y="6062516"/>
            <a:ext cx="2645581" cy="1015663"/>
          </a:xfrm>
          <a:prstGeom prst="rect">
            <a:avLst/>
          </a:prstGeom>
          <a:noFill/>
        </p:spPr>
        <p:txBody>
          <a:bodyPr wrap="square" rtlCol="0">
            <a:spAutoFit/>
          </a:bodyPr>
          <a:lstStyle/>
          <a:p>
            <a:r>
              <a:rPr lang="en-US" sz="6000" dirty="0">
                <a:latin typeface="+mj-lt"/>
              </a:rPr>
              <a:t> </a:t>
            </a:r>
            <a:endParaRPr lang="en-US" sz="4200" dirty="0">
              <a:latin typeface="+mj-lt"/>
            </a:endParaRPr>
          </a:p>
        </p:txBody>
      </p:sp>
      <p:sp>
        <p:nvSpPr>
          <p:cNvPr id="34" name="TextBox 33">
            <a:extLst>
              <a:ext uri="{FF2B5EF4-FFF2-40B4-BE49-F238E27FC236}">
                <a16:creationId xmlns:a16="http://schemas.microsoft.com/office/drawing/2014/main" id="{07D96200-ED0C-4B9B-AB8E-ED5FB244EF2F}"/>
              </a:ext>
            </a:extLst>
          </p:cNvPr>
          <p:cNvSpPr txBox="1"/>
          <p:nvPr/>
        </p:nvSpPr>
        <p:spPr>
          <a:xfrm>
            <a:off x="563095" y="2567995"/>
            <a:ext cx="707412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2.bake sale</a:t>
            </a:r>
            <a:endParaRPr lang="en-US" sz="4200" b="1" dirty="0">
              <a:latin typeface="Roboto" panose="02000000000000000000" pitchFamily="2" charset="0"/>
              <a:ea typeface="Roboto" panose="02000000000000000000" pitchFamily="2" charset="0"/>
            </a:endParaRPr>
          </a:p>
        </p:txBody>
      </p:sp>
      <p:sp>
        <p:nvSpPr>
          <p:cNvPr id="35" name="TextBox 34">
            <a:extLst>
              <a:ext uri="{FF2B5EF4-FFF2-40B4-BE49-F238E27FC236}">
                <a16:creationId xmlns:a16="http://schemas.microsoft.com/office/drawing/2014/main" id="{7E70C5D4-C878-42A0-96A0-0AE1B097E328}"/>
              </a:ext>
            </a:extLst>
          </p:cNvPr>
          <p:cNvSpPr txBox="1"/>
          <p:nvPr/>
        </p:nvSpPr>
        <p:spPr>
          <a:xfrm>
            <a:off x="563095" y="3517084"/>
            <a:ext cx="551710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3. craft fair</a:t>
            </a:r>
            <a:endParaRPr lang="en-US" sz="4200" b="1" dirty="0">
              <a:latin typeface="Roboto" panose="02000000000000000000" pitchFamily="2" charset="0"/>
              <a:ea typeface="Roboto" panose="02000000000000000000" pitchFamily="2" charset="0"/>
            </a:endParaRPr>
          </a:p>
        </p:txBody>
      </p:sp>
      <p:sp>
        <p:nvSpPr>
          <p:cNvPr id="36" name="TextBox 35">
            <a:extLst>
              <a:ext uri="{FF2B5EF4-FFF2-40B4-BE49-F238E27FC236}">
                <a16:creationId xmlns:a16="http://schemas.microsoft.com/office/drawing/2014/main" id="{98D25A7C-CD00-43DB-996E-4DF22181507C}"/>
              </a:ext>
            </a:extLst>
          </p:cNvPr>
          <p:cNvSpPr txBox="1"/>
          <p:nvPr/>
        </p:nvSpPr>
        <p:spPr>
          <a:xfrm>
            <a:off x="563095" y="4466173"/>
            <a:ext cx="518011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4. talent show</a:t>
            </a:r>
            <a:endParaRPr lang="en-US" sz="4200" b="1" dirty="0">
              <a:latin typeface="Roboto" panose="02000000000000000000" pitchFamily="2" charset="0"/>
              <a:ea typeface="Roboto" panose="02000000000000000000" pitchFamily="2" charset="0"/>
            </a:endParaRPr>
          </a:p>
        </p:txBody>
      </p:sp>
      <p:sp>
        <p:nvSpPr>
          <p:cNvPr id="37" name="TextBox 36">
            <a:extLst>
              <a:ext uri="{FF2B5EF4-FFF2-40B4-BE49-F238E27FC236}">
                <a16:creationId xmlns:a16="http://schemas.microsoft.com/office/drawing/2014/main" id="{53B56A18-BABF-43A8-9FAD-D870DAB59E14}"/>
              </a:ext>
            </a:extLst>
          </p:cNvPr>
          <p:cNvSpPr txBox="1"/>
          <p:nvPr/>
        </p:nvSpPr>
        <p:spPr>
          <a:xfrm>
            <a:off x="563095" y="5415262"/>
            <a:ext cx="6499882"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5. fun run</a:t>
            </a:r>
            <a:endParaRPr lang="en-US" sz="4200" b="1" dirty="0">
              <a:latin typeface="Roboto" panose="02000000000000000000" pitchFamily="2" charset="0"/>
              <a:ea typeface="Roboto" panose="02000000000000000000" pitchFamily="2" charset="0"/>
            </a:endParaRPr>
          </a:p>
        </p:txBody>
      </p:sp>
      <p:sp>
        <p:nvSpPr>
          <p:cNvPr id="38" name="TextBox 37">
            <a:extLst>
              <a:ext uri="{FF2B5EF4-FFF2-40B4-BE49-F238E27FC236}">
                <a16:creationId xmlns:a16="http://schemas.microsoft.com/office/drawing/2014/main" id="{ABCDC794-C652-4BC6-8E06-2FA811EB51D1}"/>
              </a:ext>
            </a:extLst>
          </p:cNvPr>
          <p:cNvSpPr txBox="1"/>
          <p:nvPr/>
        </p:nvSpPr>
        <p:spPr>
          <a:xfrm>
            <a:off x="563095" y="6364351"/>
            <a:ext cx="419158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6.volunteer</a:t>
            </a:r>
            <a:endParaRPr lang="en-US" sz="4200" b="1" dirty="0">
              <a:latin typeface="Roboto" panose="02000000000000000000" pitchFamily="2" charset="0"/>
              <a:ea typeface="Roboto" panose="02000000000000000000" pitchFamily="2" charset="0"/>
            </a:endParaRPr>
          </a:p>
        </p:txBody>
      </p:sp>
      <p:sp>
        <p:nvSpPr>
          <p:cNvPr id="40" name="TextBox 39">
            <a:extLst>
              <a:ext uri="{FF2B5EF4-FFF2-40B4-BE49-F238E27FC236}">
                <a16:creationId xmlns:a16="http://schemas.microsoft.com/office/drawing/2014/main" id="{86A31E7C-8A3B-43F9-BB55-EA2AC5E676E9}"/>
              </a:ext>
            </a:extLst>
          </p:cNvPr>
          <p:cNvSpPr txBox="1"/>
          <p:nvPr/>
        </p:nvSpPr>
        <p:spPr>
          <a:xfrm>
            <a:off x="10441071" y="2468236"/>
            <a:ext cx="7215353" cy="738664"/>
          </a:xfrm>
          <a:prstGeom prst="rect">
            <a:avLst/>
          </a:prstGeom>
          <a:noFill/>
        </p:spPr>
        <p:txBody>
          <a:bodyPr wrap="square" rtlCol="0">
            <a:spAutoFit/>
          </a:bodyPr>
          <a:lstStyle/>
          <a:p>
            <a:r>
              <a:rPr lang="en-US" sz="4200" dirty="0" err="1">
                <a:latin typeface="+mj-lt"/>
              </a:rPr>
              <a:t>Bán</a:t>
            </a:r>
            <a:r>
              <a:rPr lang="en-US" sz="4200" dirty="0">
                <a:latin typeface="+mj-lt"/>
              </a:rPr>
              <a:t> bánh</a:t>
            </a:r>
          </a:p>
        </p:txBody>
      </p:sp>
      <p:sp>
        <p:nvSpPr>
          <p:cNvPr id="41" name="TextBox 40">
            <a:extLst>
              <a:ext uri="{FF2B5EF4-FFF2-40B4-BE49-F238E27FC236}">
                <a16:creationId xmlns:a16="http://schemas.microsoft.com/office/drawing/2014/main" id="{4B701793-4996-4FD8-9DD0-044D0B3130F2}"/>
              </a:ext>
            </a:extLst>
          </p:cNvPr>
          <p:cNvSpPr txBox="1"/>
          <p:nvPr/>
        </p:nvSpPr>
        <p:spPr>
          <a:xfrm>
            <a:off x="10441071" y="3446891"/>
            <a:ext cx="7215353" cy="738664"/>
          </a:xfrm>
          <a:prstGeom prst="rect">
            <a:avLst/>
          </a:prstGeom>
          <a:noFill/>
        </p:spPr>
        <p:txBody>
          <a:bodyPr wrap="square" rtlCol="0">
            <a:spAutoFit/>
          </a:bodyPr>
          <a:lstStyle/>
          <a:p>
            <a:r>
              <a:rPr lang="en-US" sz="4200" dirty="0" err="1">
                <a:latin typeface="+mj-lt"/>
              </a:rPr>
              <a:t>Hội</a:t>
            </a:r>
            <a:r>
              <a:rPr lang="en-US" sz="4200" dirty="0">
                <a:latin typeface="+mj-lt"/>
              </a:rPr>
              <a:t> </a:t>
            </a:r>
            <a:r>
              <a:rPr lang="en-US" sz="4200" dirty="0" err="1">
                <a:latin typeface="+mj-lt"/>
              </a:rPr>
              <a:t>trợ</a:t>
            </a:r>
            <a:r>
              <a:rPr lang="en-US" sz="4200" dirty="0">
                <a:latin typeface="+mj-lt"/>
              </a:rPr>
              <a:t> </a:t>
            </a:r>
            <a:r>
              <a:rPr lang="en-US" sz="4200" dirty="0" err="1">
                <a:latin typeface="+mj-lt"/>
              </a:rPr>
              <a:t>đồ</a:t>
            </a:r>
            <a:r>
              <a:rPr lang="en-US" sz="4200" dirty="0">
                <a:latin typeface="+mj-lt"/>
              </a:rPr>
              <a:t> </a:t>
            </a:r>
            <a:r>
              <a:rPr lang="en-US" sz="4200" dirty="0" err="1">
                <a:latin typeface="+mj-lt"/>
              </a:rPr>
              <a:t>thủ</a:t>
            </a:r>
            <a:r>
              <a:rPr lang="en-US" sz="4200" dirty="0">
                <a:latin typeface="+mj-lt"/>
              </a:rPr>
              <a:t> </a:t>
            </a:r>
            <a:r>
              <a:rPr lang="en-US" sz="4200" dirty="0" err="1">
                <a:latin typeface="+mj-lt"/>
              </a:rPr>
              <a:t>công</a:t>
            </a:r>
            <a:endParaRPr lang="en-US" sz="4200" dirty="0">
              <a:latin typeface="+mj-lt"/>
            </a:endParaRPr>
          </a:p>
        </p:txBody>
      </p:sp>
      <p:sp>
        <p:nvSpPr>
          <p:cNvPr id="42" name="TextBox 41">
            <a:extLst>
              <a:ext uri="{FF2B5EF4-FFF2-40B4-BE49-F238E27FC236}">
                <a16:creationId xmlns:a16="http://schemas.microsoft.com/office/drawing/2014/main" id="{75A1EA0B-9588-421B-AEC0-B2DCC6DD0BE9}"/>
              </a:ext>
            </a:extLst>
          </p:cNvPr>
          <p:cNvSpPr txBox="1"/>
          <p:nvPr/>
        </p:nvSpPr>
        <p:spPr>
          <a:xfrm>
            <a:off x="10441071" y="4425546"/>
            <a:ext cx="6400964" cy="738664"/>
          </a:xfrm>
          <a:prstGeom prst="rect">
            <a:avLst/>
          </a:prstGeom>
          <a:noFill/>
        </p:spPr>
        <p:txBody>
          <a:bodyPr wrap="square" rtlCol="0">
            <a:spAutoFit/>
          </a:bodyPr>
          <a:lstStyle/>
          <a:p>
            <a:r>
              <a:rPr lang="en-US" sz="4200" dirty="0" err="1">
                <a:latin typeface="+mj-lt"/>
              </a:rPr>
              <a:t>Biểu</a:t>
            </a:r>
            <a:r>
              <a:rPr lang="en-US" sz="4200" dirty="0">
                <a:latin typeface="+mj-lt"/>
              </a:rPr>
              <a:t> </a:t>
            </a:r>
            <a:r>
              <a:rPr lang="en-US" sz="4200" dirty="0" err="1">
                <a:latin typeface="+mj-lt"/>
              </a:rPr>
              <a:t>diễn</a:t>
            </a:r>
            <a:r>
              <a:rPr lang="en-US" sz="4200" dirty="0">
                <a:latin typeface="+mj-lt"/>
              </a:rPr>
              <a:t> </a:t>
            </a:r>
            <a:r>
              <a:rPr lang="en-US" sz="4200" dirty="0" err="1">
                <a:latin typeface="+mj-lt"/>
              </a:rPr>
              <a:t>tài</a:t>
            </a:r>
            <a:r>
              <a:rPr lang="en-US" sz="4200" dirty="0">
                <a:latin typeface="+mj-lt"/>
              </a:rPr>
              <a:t> </a:t>
            </a:r>
            <a:r>
              <a:rPr lang="en-US" sz="4200" dirty="0" err="1">
                <a:latin typeface="+mj-lt"/>
              </a:rPr>
              <a:t>năng</a:t>
            </a:r>
            <a:endParaRPr lang="en-US" sz="4200" dirty="0">
              <a:latin typeface="+mj-lt"/>
            </a:endParaRPr>
          </a:p>
        </p:txBody>
      </p:sp>
      <p:sp>
        <p:nvSpPr>
          <p:cNvPr id="44" name="TextBox 43">
            <a:extLst>
              <a:ext uri="{FF2B5EF4-FFF2-40B4-BE49-F238E27FC236}">
                <a16:creationId xmlns:a16="http://schemas.microsoft.com/office/drawing/2014/main" id="{827D4CB2-DD2B-443C-B48E-D1CC1CB05306}"/>
              </a:ext>
            </a:extLst>
          </p:cNvPr>
          <p:cNvSpPr txBox="1"/>
          <p:nvPr/>
        </p:nvSpPr>
        <p:spPr>
          <a:xfrm>
            <a:off x="10441071" y="5404201"/>
            <a:ext cx="8304126" cy="738664"/>
          </a:xfrm>
          <a:prstGeom prst="rect">
            <a:avLst/>
          </a:prstGeom>
          <a:noFill/>
        </p:spPr>
        <p:txBody>
          <a:bodyPr wrap="square" rtlCol="0">
            <a:spAutoFit/>
          </a:bodyPr>
          <a:lstStyle/>
          <a:p>
            <a:r>
              <a:rPr lang="en-US" sz="4200" dirty="0" err="1">
                <a:latin typeface="+mj-lt"/>
              </a:rPr>
              <a:t>Thi</a:t>
            </a:r>
            <a:r>
              <a:rPr lang="en-US" sz="4200" dirty="0">
                <a:latin typeface="+mj-lt"/>
              </a:rPr>
              <a:t> </a:t>
            </a:r>
            <a:r>
              <a:rPr lang="en-US" sz="4200" dirty="0" err="1">
                <a:latin typeface="+mj-lt"/>
              </a:rPr>
              <a:t>chạy</a:t>
            </a:r>
            <a:r>
              <a:rPr lang="en-US" sz="4200" dirty="0">
                <a:latin typeface="+mj-lt"/>
              </a:rPr>
              <a:t> </a:t>
            </a:r>
          </a:p>
        </p:txBody>
      </p:sp>
      <p:sp>
        <p:nvSpPr>
          <p:cNvPr id="45" name="TextBox 44">
            <a:extLst>
              <a:ext uri="{FF2B5EF4-FFF2-40B4-BE49-F238E27FC236}">
                <a16:creationId xmlns:a16="http://schemas.microsoft.com/office/drawing/2014/main" id="{CB877E96-D28E-4C31-9C20-803E50B67C9F}"/>
              </a:ext>
            </a:extLst>
          </p:cNvPr>
          <p:cNvSpPr txBox="1"/>
          <p:nvPr/>
        </p:nvSpPr>
        <p:spPr>
          <a:xfrm>
            <a:off x="10363200" y="6362700"/>
            <a:ext cx="6400964" cy="738664"/>
          </a:xfrm>
          <a:prstGeom prst="rect">
            <a:avLst/>
          </a:prstGeom>
          <a:noFill/>
        </p:spPr>
        <p:txBody>
          <a:bodyPr wrap="square" rtlCol="0">
            <a:spAutoFit/>
          </a:bodyPr>
          <a:lstStyle/>
          <a:p>
            <a:r>
              <a:rPr lang="en-US" sz="4200" dirty="0" err="1">
                <a:latin typeface="+mj-lt"/>
              </a:rPr>
              <a:t>Tình</a:t>
            </a:r>
            <a:r>
              <a:rPr lang="en-US" sz="4200" dirty="0">
                <a:latin typeface="+mj-lt"/>
              </a:rPr>
              <a:t> </a:t>
            </a:r>
            <a:r>
              <a:rPr lang="en-US" sz="4200" dirty="0" err="1">
                <a:latin typeface="+mj-lt"/>
              </a:rPr>
              <a:t>nguyện</a:t>
            </a:r>
            <a:r>
              <a:rPr lang="en-US" sz="4200" dirty="0">
                <a:latin typeface="+mj-lt"/>
              </a:rPr>
              <a:t> </a:t>
            </a:r>
            <a:r>
              <a:rPr lang="en-US" sz="4200" dirty="0" err="1">
                <a:latin typeface="+mj-lt"/>
              </a:rPr>
              <a:t>viên</a:t>
            </a:r>
            <a:endParaRPr lang="en-US" sz="4200" dirty="0">
              <a:latin typeface="+mj-lt"/>
            </a:endParaRPr>
          </a:p>
        </p:txBody>
      </p:sp>
      <p:sp>
        <p:nvSpPr>
          <p:cNvPr id="3" name="TextBox 2">
            <a:extLst>
              <a:ext uri="{FF2B5EF4-FFF2-40B4-BE49-F238E27FC236}">
                <a16:creationId xmlns:a16="http://schemas.microsoft.com/office/drawing/2014/main" id="{F66FBC45-A05D-40F3-BC91-6655153E6F79}"/>
              </a:ext>
            </a:extLst>
          </p:cNvPr>
          <p:cNvSpPr txBox="1"/>
          <p:nvPr/>
        </p:nvSpPr>
        <p:spPr>
          <a:xfrm>
            <a:off x="5105400" y="397713"/>
            <a:ext cx="7672388" cy="923330"/>
          </a:xfrm>
          <a:prstGeom prst="rect">
            <a:avLst/>
          </a:prstGeom>
          <a:noFill/>
        </p:spPr>
        <p:txBody>
          <a:bodyPr wrap="square" rtlCol="0">
            <a:spAutoFit/>
          </a:bodyPr>
          <a:lstStyle/>
          <a:p>
            <a:r>
              <a:rPr lang="en-US" sz="5400" b="1" dirty="0">
                <a:solidFill>
                  <a:schemeClr val="accent2">
                    <a:lumMod val="75000"/>
                  </a:schemeClr>
                </a:solidFill>
              </a:rPr>
              <a:t>CHECKING MEMORY</a:t>
            </a:r>
          </a:p>
        </p:txBody>
      </p:sp>
      <p:pic>
        <p:nvPicPr>
          <p:cNvPr id="24" name="Picture 23" descr="Logo, company name&#10;&#10;Description automatically generated">
            <a:extLst>
              <a:ext uri="{FF2B5EF4-FFF2-40B4-BE49-F238E27FC236}">
                <a16:creationId xmlns:a16="http://schemas.microsoft.com/office/drawing/2014/main" id="{B726F4C8-253A-4E1D-93F9-EA438DF679DD}"/>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25" name="TextBox 24">
            <a:extLst>
              <a:ext uri="{FF2B5EF4-FFF2-40B4-BE49-F238E27FC236}">
                <a16:creationId xmlns:a16="http://schemas.microsoft.com/office/drawing/2014/main" id="{B51724A5-98D7-4B11-9F27-D37EE38F0AE0}"/>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23" name="TextBox 37">
            <a:extLst>
              <a:ext uri="{FF2B5EF4-FFF2-40B4-BE49-F238E27FC236}">
                <a16:creationId xmlns:a16="http://schemas.microsoft.com/office/drawing/2014/main" id="{C28DDDB9-05A0-4F59-9AD0-4F6A4F42E5D3}"/>
              </a:ext>
            </a:extLst>
          </p:cNvPr>
          <p:cNvSpPr txBox="1"/>
          <p:nvPr/>
        </p:nvSpPr>
        <p:spPr>
          <a:xfrm>
            <a:off x="563095" y="7313440"/>
            <a:ext cx="419158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7.charity event</a:t>
            </a:r>
            <a:endParaRPr lang="en-US" sz="4200" b="1" dirty="0">
              <a:latin typeface="Roboto" panose="02000000000000000000" pitchFamily="2" charset="0"/>
              <a:ea typeface="Roboto" panose="02000000000000000000" pitchFamily="2" charset="0"/>
            </a:endParaRPr>
          </a:p>
        </p:txBody>
      </p:sp>
      <p:sp>
        <p:nvSpPr>
          <p:cNvPr id="27" name="TextBox 44">
            <a:extLst>
              <a:ext uri="{FF2B5EF4-FFF2-40B4-BE49-F238E27FC236}">
                <a16:creationId xmlns:a16="http://schemas.microsoft.com/office/drawing/2014/main" id="{D6EF909B-9D50-4DAB-AAB1-498080187A38}"/>
              </a:ext>
            </a:extLst>
          </p:cNvPr>
          <p:cNvSpPr txBox="1"/>
          <p:nvPr/>
        </p:nvSpPr>
        <p:spPr>
          <a:xfrm>
            <a:off x="10441071" y="7361511"/>
            <a:ext cx="6400964" cy="738664"/>
          </a:xfrm>
          <a:prstGeom prst="rect">
            <a:avLst/>
          </a:prstGeom>
          <a:noFill/>
        </p:spPr>
        <p:txBody>
          <a:bodyPr wrap="square" rtlCol="0">
            <a:spAutoFit/>
          </a:bodyPr>
          <a:lstStyle/>
          <a:p>
            <a:r>
              <a:rPr lang="en-US" sz="4200" dirty="0" err="1">
                <a:latin typeface="+mj-lt"/>
              </a:rPr>
              <a:t>Sự</a:t>
            </a:r>
            <a:r>
              <a:rPr lang="en-US" sz="4200" dirty="0">
                <a:latin typeface="+mj-lt"/>
              </a:rPr>
              <a:t> </a:t>
            </a:r>
            <a:r>
              <a:rPr lang="en-US" sz="4200" dirty="0" err="1">
                <a:latin typeface="+mj-lt"/>
              </a:rPr>
              <a:t>kiện</a:t>
            </a:r>
            <a:r>
              <a:rPr lang="en-US" sz="4200" dirty="0">
                <a:latin typeface="+mj-lt"/>
              </a:rPr>
              <a:t> </a:t>
            </a:r>
            <a:r>
              <a:rPr lang="en-US" sz="4200" dirty="0" err="1">
                <a:latin typeface="+mj-lt"/>
              </a:rPr>
              <a:t>tình</a:t>
            </a:r>
            <a:r>
              <a:rPr lang="en-US" sz="4200" dirty="0">
                <a:latin typeface="+mj-lt"/>
              </a:rPr>
              <a:t> </a:t>
            </a:r>
            <a:r>
              <a:rPr lang="en-US" sz="4200" dirty="0" err="1">
                <a:latin typeface="+mj-lt"/>
              </a:rPr>
              <a:t>nguyện</a:t>
            </a:r>
            <a:endParaRPr lang="en-US" sz="4200" dirty="0">
              <a:latin typeface="+mj-lt"/>
            </a:endParaRPr>
          </a:p>
        </p:txBody>
      </p:sp>
      <p:sp>
        <p:nvSpPr>
          <p:cNvPr id="33" name="TextBox 37">
            <a:extLst>
              <a:ext uri="{FF2B5EF4-FFF2-40B4-BE49-F238E27FC236}">
                <a16:creationId xmlns:a16="http://schemas.microsoft.com/office/drawing/2014/main" id="{123D8459-9F32-47CA-BB55-6EC1DCAD0186}"/>
              </a:ext>
            </a:extLst>
          </p:cNvPr>
          <p:cNvSpPr txBox="1"/>
          <p:nvPr/>
        </p:nvSpPr>
        <p:spPr>
          <a:xfrm>
            <a:off x="563095" y="8262529"/>
            <a:ext cx="4191588" cy="738664"/>
          </a:xfrm>
          <a:prstGeom prst="rect">
            <a:avLst/>
          </a:prstGeom>
          <a:noFill/>
        </p:spPr>
        <p:txBody>
          <a:bodyPr wrap="square" rtlCol="0">
            <a:spAutoFit/>
          </a:bodyPr>
          <a:lstStyle/>
          <a:p>
            <a:r>
              <a:rPr lang="en-SG" sz="4200" b="1" dirty="0">
                <a:latin typeface="Roboto" panose="02000000000000000000" pitchFamily="2" charset="0"/>
                <a:ea typeface="Roboto" panose="02000000000000000000" pitchFamily="2" charset="0"/>
              </a:rPr>
              <a:t>8.right</a:t>
            </a:r>
            <a:endParaRPr lang="en-US" sz="4200" b="1" dirty="0">
              <a:latin typeface="Roboto" panose="02000000000000000000" pitchFamily="2" charset="0"/>
              <a:ea typeface="Roboto" panose="02000000000000000000" pitchFamily="2" charset="0"/>
            </a:endParaRPr>
          </a:p>
        </p:txBody>
      </p:sp>
      <p:sp>
        <p:nvSpPr>
          <p:cNvPr id="43" name="TextBox 44">
            <a:extLst>
              <a:ext uri="{FF2B5EF4-FFF2-40B4-BE49-F238E27FC236}">
                <a16:creationId xmlns:a16="http://schemas.microsoft.com/office/drawing/2014/main" id="{8D255CD9-DC5A-46D3-A34A-76FE3D06F2FA}"/>
              </a:ext>
            </a:extLst>
          </p:cNvPr>
          <p:cNvSpPr txBox="1"/>
          <p:nvPr/>
        </p:nvSpPr>
        <p:spPr>
          <a:xfrm>
            <a:off x="10441071" y="8340166"/>
            <a:ext cx="6400964" cy="738664"/>
          </a:xfrm>
          <a:prstGeom prst="rect">
            <a:avLst/>
          </a:prstGeom>
          <a:noFill/>
        </p:spPr>
        <p:txBody>
          <a:bodyPr wrap="square" rtlCol="0">
            <a:spAutoFit/>
          </a:bodyPr>
          <a:lstStyle/>
          <a:p>
            <a:r>
              <a:rPr lang="en-US" sz="4200" dirty="0" err="1">
                <a:latin typeface="+mj-lt"/>
              </a:rPr>
              <a:t>Công</a:t>
            </a:r>
            <a:r>
              <a:rPr lang="en-US" sz="4200" dirty="0">
                <a:latin typeface="+mj-lt"/>
              </a:rPr>
              <a:t> </a:t>
            </a:r>
            <a:r>
              <a:rPr lang="en-US" sz="4200" dirty="0" err="1">
                <a:latin typeface="+mj-lt"/>
              </a:rPr>
              <a:t>lý</a:t>
            </a:r>
            <a:r>
              <a:rPr lang="en-US" sz="4200" dirty="0">
                <a:latin typeface="+mj-lt"/>
              </a:rPr>
              <a:t>, </a:t>
            </a:r>
            <a:r>
              <a:rPr lang="en-US" sz="4200" dirty="0" err="1">
                <a:latin typeface="+mj-lt"/>
              </a:rPr>
              <a:t>lẽ</a:t>
            </a:r>
            <a:r>
              <a:rPr lang="en-US" sz="4200" dirty="0">
                <a:latin typeface="+mj-lt"/>
              </a:rPr>
              <a:t> </a:t>
            </a:r>
            <a:r>
              <a:rPr lang="en-US" sz="4200" dirty="0" err="1">
                <a:latin typeface="+mj-lt"/>
              </a:rPr>
              <a:t>phải</a:t>
            </a:r>
            <a:r>
              <a:rPr lang="en-US" sz="4200" dirty="0">
                <a:latin typeface="+mj-lt"/>
              </a:rPr>
              <a:t>. </a:t>
            </a:r>
          </a:p>
        </p:txBody>
      </p:sp>
      <p:sp>
        <p:nvSpPr>
          <p:cNvPr id="26" name="Hình chữ nhật 25">
            <a:extLst>
              <a:ext uri="{FF2B5EF4-FFF2-40B4-BE49-F238E27FC236}">
                <a16:creationId xmlns:a16="http://schemas.microsoft.com/office/drawing/2014/main" id="{6033BF46-7096-4251-A9FF-B17A6666813C}"/>
              </a:ext>
            </a:extLst>
          </p:cNvPr>
          <p:cNvSpPr/>
          <p:nvPr/>
        </p:nvSpPr>
        <p:spPr>
          <a:xfrm>
            <a:off x="5257800" y="1638300"/>
            <a:ext cx="365760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6">
                    <a:lumMod val="50000"/>
                  </a:schemeClr>
                </a:solidFill>
                <a:latin typeface="Arial" panose="020B0604020202020204" pitchFamily="34" charset="0"/>
                <a:cs typeface="Arial" panose="020B0604020202020204" pitchFamily="34" charset="0"/>
              </a:rPr>
              <a:t>/</a:t>
            </a:r>
            <a:r>
              <a:rPr lang="en-US" sz="4000" dirty="0" err="1">
                <a:solidFill>
                  <a:schemeClr val="tx1">
                    <a:lumMod val="95000"/>
                    <a:lumOff val="5000"/>
                  </a:schemeClr>
                </a:solidFill>
              </a:rPr>
              <a:t>kɑːr</a:t>
            </a:r>
            <a:r>
              <a:rPr lang="en-US" sz="4000" dirty="0">
                <a:solidFill>
                  <a:schemeClr val="tx1">
                    <a:lumMod val="95000"/>
                    <a:lumOff val="5000"/>
                  </a:schemeClr>
                </a:solidFill>
              </a:rPr>
              <a:t> </a:t>
            </a:r>
            <a:r>
              <a:rPr lang="en-US" sz="4000" dirty="0" err="1">
                <a:solidFill>
                  <a:schemeClr val="tx1">
                    <a:lumMod val="95000"/>
                    <a:lumOff val="5000"/>
                  </a:schemeClr>
                </a:solidFill>
              </a:rPr>
              <a:t>wɑːʃ</a:t>
            </a:r>
            <a:r>
              <a:rPr lang="en-US" sz="4000" dirty="0">
                <a:solidFill>
                  <a:schemeClr val="tx1">
                    <a:lumMod val="95000"/>
                    <a:lumOff val="5000"/>
                  </a:schemeClr>
                </a:solidFill>
              </a:rPr>
              <a:t>/</a:t>
            </a:r>
            <a:endParaRPr lang="en-US" sz="60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28" name="Hình chữ nhật 27">
            <a:extLst>
              <a:ext uri="{FF2B5EF4-FFF2-40B4-BE49-F238E27FC236}">
                <a16:creationId xmlns:a16="http://schemas.microsoft.com/office/drawing/2014/main" id="{57CD9C56-BF92-49BC-9AA5-D94D28857402}"/>
              </a:ext>
            </a:extLst>
          </p:cNvPr>
          <p:cNvSpPr/>
          <p:nvPr/>
        </p:nvSpPr>
        <p:spPr>
          <a:xfrm>
            <a:off x="4953000" y="2552700"/>
            <a:ext cx="4572000" cy="83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lumMod val="95000"/>
                    <a:lumOff val="5000"/>
                  </a:schemeClr>
                </a:solidFill>
              </a:rPr>
              <a:t>/</a:t>
            </a:r>
            <a:r>
              <a:rPr lang="vi-VN" sz="4400" dirty="0" err="1">
                <a:solidFill>
                  <a:schemeClr val="tx1">
                    <a:lumMod val="95000"/>
                    <a:lumOff val="5000"/>
                  </a:schemeClr>
                </a:solidFill>
                <a:latin typeface="Calibri" panose="020F0502020204030204" pitchFamily="34" charset="0"/>
                <a:cs typeface="Calibri" panose="020F0502020204030204" pitchFamily="34" charset="0"/>
              </a:rPr>
              <a:t>beɪk</a:t>
            </a:r>
            <a:r>
              <a:rPr lang="vi-VN" sz="4400" dirty="0">
                <a:solidFill>
                  <a:schemeClr val="tx1">
                    <a:lumMod val="95000"/>
                    <a:lumOff val="5000"/>
                  </a:schemeClr>
                </a:solidFill>
                <a:latin typeface="Calibri" panose="020F0502020204030204" pitchFamily="34" charset="0"/>
                <a:cs typeface="Calibri" panose="020F0502020204030204" pitchFamily="34" charset="0"/>
              </a:rPr>
              <a:t> </a:t>
            </a:r>
            <a:r>
              <a:rPr lang="vi-VN" sz="4400" dirty="0" err="1">
                <a:solidFill>
                  <a:schemeClr val="tx1">
                    <a:lumMod val="95000"/>
                    <a:lumOff val="5000"/>
                  </a:schemeClr>
                </a:solidFill>
                <a:latin typeface="Calibri" panose="020F0502020204030204" pitchFamily="34" charset="0"/>
                <a:cs typeface="Calibri" panose="020F0502020204030204" pitchFamily="34" charset="0"/>
              </a:rPr>
              <a:t>seɪl</a:t>
            </a:r>
            <a:r>
              <a:rPr lang="vi-VN" sz="4400" dirty="0">
                <a:solidFill>
                  <a:schemeClr val="tx1">
                    <a:lumMod val="95000"/>
                    <a:lumOff val="5000"/>
                  </a:schemeClr>
                </a:solidFill>
                <a:latin typeface="Calibri" panose="020F0502020204030204" pitchFamily="34" charset="0"/>
                <a:cs typeface="Calibri" panose="020F0502020204030204" pitchFamily="34" charset="0"/>
              </a:rPr>
              <a:t> </a:t>
            </a:r>
            <a:r>
              <a:rPr lang="en-US" sz="4400" b="0" i="0" dirty="0">
                <a:solidFill>
                  <a:schemeClr val="tx1">
                    <a:lumMod val="95000"/>
                    <a:lumOff val="5000"/>
                  </a:schemeClr>
                </a:solidFill>
                <a:effectLst/>
                <a:latin typeface="Lucida Sans Unicode" panose="020B0602030504020204" pitchFamily="34" charset="0"/>
              </a:rPr>
              <a:t>/</a:t>
            </a:r>
            <a:endParaRPr lang="en-US" sz="440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30" name="Hình chữ nhật 29">
            <a:extLst>
              <a:ext uri="{FF2B5EF4-FFF2-40B4-BE49-F238E27FC236}">
                <a16:creationId xmlns:a16="http://schemas.microsoft.com/office/drawing/2014/main" id="{09BB959A-D800-40E1-AAC3-710025FEC9AD}"/>
              </a:ext>
            </a:extLst>
          </p:cNvPr>
          <p:cNvSpPr/>
          <p:nvPr/>
        </p:nvSpPr>
        <p:spPr>
          <a:xfrm>
            <a:off x="4724400" y="3238500"/>
            <a:ext cx="472440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6">
                    <a:lumMod val="50000"/>
                  </a:schemeClr>
                </a:solidFill>
                <a:latin typeface="+mj-lt"/>
                <a:cs typeface="Arial" panose="020B0604020202020204" pitchFamily="34" charset="0"/>
              </a:rPr>
              <a:t>/</a:t>
            </a:r>
            <a:r>
              <a:rPr lang="en-US" sz="4000" dirty="0" err="1">
                <a:solidFill>
                  <a:schemeClr val="tx1">
                    <a:lumMod val="95000"/>
                    <a:lumOff val="5000"/>
                  </a:schemeClr>
                </a:solidFill>
                <a:latin typeface="+mj-lt"/>
              </a:rPr>
              <a:t>kræft</a:t>
            </a:r>
            <a:r>
              <a:rPr lang="en-US" sz="4000" dirty="0">
                <a:solidFill>
                  <a:schemeClr val="tx1">
                    <a:lumMod val="95000"/>
                    <a:lumOff val="5000"/>
                  </a:schemeClr>
                </a:solidFill>
                <a:latin typeface="+mj-lt"/>
              </a:rPr>
              <a:t> fer/</a:t>
            </a:r>
            <a:endParaRPr lang="en-US" sz="4000" dirty="0">
              <a:solidFill>
                <a:schemeClr val="tx1">
                  <a:lumMod val="95000"/>
                  <a:lumOff val="5000"/>
                </a:schemeClr>
              </a:solidFill>
              <a:latin typeface="+mj-lt"/>
              <a:cs typeface="Arial" panose="020B0604020202020204" pitchFamily="34" charset="0"/>
            </a:endParaRPr>
          </a:p>
        </p:txBody>
      </p:sp>
      <p:sp>
        <p:nvSpPr>
          <p:cNvPr id="31" name="Hình chữ nhật 30">
            <a:extLst>
              <a:ext uri="{FF2B5EF4-FFF2-40B4-BE49-F238E27FC236}">
                <a16:creationId xmlns:a16="http://schemas.microsoft.com/office/drawing/2014/main" id="{C1D9B4E5-E627-4A78-9550-31267AA5BDB1}"/>
              </a:ext>
            </a:extLst>
          </p:cNvPr>
          <p:cNvSpPr/>
          <p:nvPr/>
        </p:nvSpPr>
        <p:spPr>
          <a:xfrm>
            <a:off x="4724400" y="5219700"/>
            <a:ext cx="472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lumMod val="95000"/>
                    <a:lumOff val="5000"/>
                  </a:schemeClr>
                </a:solidFill>
                <a:cs typeface="Arial" panose="020B0604020202020204" pitchFamily="34" charset="0"/>
              </a:rPr>
              <a:t>/</a:t>
            </a:r>
            <a:r>
              <a:rPr lang="vi-VN" sz="4400" dirty="0" err="1">
                <a:solidFill>
                  <a:schemeClr val="tx1">
                    <a:lumMod val="95000"/>
                    <a:lumOff val="5000"/>
                  </a:schemeClr>
                </a:solidFill>
                <a:cs typeface="Calibri" panose="020F0502020204030204" pitchFamily="34" charset="0"/>
              </a:rPr>
              <a:t>fʌn</a:t>
            </a:r>
            <a:r>
              <a:rPr lang="en-US" sz="4400" dirty="0">
                <a:solidFill>
                  <a:schemeClr val="tx1">
                    <a:lumMod val="95000"/>
                    <a:lumOff val="5000"/>
                  </a:schemeClr>
                </a:solidFill>
                <a:cs typeface="Calibri" panose="020F0502020204030204" pitchFamily="34" charset="0"/>
              </a:rPr>
              <a:t> </a:t>
            </a:r>
            <a:r>
              <a:rPr lang="en-US" sz="4400" dirty="0" err="1">
                <a:solidFill>
                  <a:schemeClr val="tx1">
                    <a:lumMod val="95000"/>
                    <a:lumOff val="5000"/>
                  </a:schemeClr>
                </a:solidFill>
                <a:cs typeface="Calibri" panose="020F0502020204030204" pitchFamily="34" charset="0"/>
              </a:rPr>
              <a:t>rʌn</a:t>
            </a:r>
            <a:r>
              <a:rPr lang="en-US" sz="4400" dirty="0">
                <a:solidFill>
                  <a:schemeClr val="tx1">
                    <a:lumMod val="95000"/>
                    <a:lumOff val="5000"/>
                  </a:schemeClr>
                </a:solidFill>
                <a:cs typeface="Calibri" panose="020F0502020204030204" pitchFamily="34" charset="0"/>
              </a:rPr>
              <a:t>/ </a:t>
            </a:r>
            <a:endParaRPr lang="en-US" sz="4400" dirty="0">
              <a:solidFill>
                <a:schemeClr val="tx1">
                  <a:lumMod val="95000"/>
                  <a:lumOff val="5000"/>
                </a:schemeClr>
              </a:solidFill>
              <a:cs typeface="Arial" panose="020B0604020202020204" pitchFamily="34" charset="0"/>
            </a:endParaRPr>
          </a:p>
        </p:txBody>
      </p:sp>
      <p:sp>
        <p:nvSpPr>
          <p:cNvPr id="39" name="Hình chữ nhật 38">
            <a:extLst>
              <a:ext uri="{FF2B5EF4-FFF2-40B4-BE49-F238E27FC236}">
                <a16:creationId xmlns:a16="http://schemas.microsoft.com/office/drawing/2014/main" id="{CA12B426-46BD-4BE3-A586-93C164FCA695}"/>
              </a:ext>
            </a:extLst>
          </p:cNvPr>
          <p:cNvSpPr/>
          <p:nvPr/>
        </p:nvSpPr>
        <p:spPr>
          <a:xfrm>
            <a:off x="4343400" y="4305300"/>
            <a:ext cx="57150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i="0" dirty="0">
                <a:solidFill>
                  <a:schemeClr val="tx1">
                    <a:lumMod val="95000"/>
                    <a:lumOff val="5000"/>
                  </a:schemeClr>
                </a:solidFill>
                <a:effectLst/>
                <a:latin typeface="Lucida Sans Unicode" panose="020B0602030504020204" pitchFamily="34" charset="0"/>
              </a:rPr>
              <a:t>/</a:t>
            </a:r>
            <a:r>
              <a:rPr lang="en-US" sz="4000" dirty="0">
                <a:solidFill>
                  <a:schemeClr val="tx1">
                    <a:lumMod val="95000"/>
                    <a:lumOff val="5000"/>
                  </a:schemeClr>
                </a:solidFill>
              </a:rPr>
              <a:t>ˈ</a:t>
            </a:r>
            <a:r>
              <a:rPr lang="en-US" sz="4000" dirty="0" err="1">
                <a:solidFill>
                  <a:schemeClr val="tx1">
                    <a:lumMod val="95000"/>
                    <a:lumOff val="5000"/>
                  </a:schemeClr>
                </a:solidFill>
              </a:rPr>
              <a:t>tælənt</a:t>
            </a:r>
            <a:r>
              <a:rPr lang="en-US" sz="4000" dirty="0">
                <a:solidFill>
                  <a:schemeClr val="tx1">
                    <a:lumMod val="95000"/>
                    <a:lumOff val="5000"/>
                  </a:schemeClr>
                </a:solidFill>
              </a:rPr>
              <a:t> </a:t>
            </a:r>
            <a:r>
              <a:rPr lang="en-US" sz="4000" dirty="0" err="1">
                <a:solidFill>
                  <a:schemeClr val="tx1">
                    <a:lumMod val="95000"/>
                    <a:lumOff val="5000"/>
                  </a:schemeClr>
                </a:solidFill>
              </a:rPr>
              <a:t>ʃoʊ</a:t>
            </a:r>
            <a:r>
              <a:rPr lang="en-US" sz="4000" b="0" i="0" dirty="0">
                <a:solidFill>
                  <a:schemeClr val="tx1">
                    <a:lumMod val="95000"/>
                    <a:lumOff val="5000"/>
                  </a:schemeClr>
                </a:solidFill>
                <a:effectLst/>
              </a:rPr>
              <a:t>/</a:t>
            </a:r>
            <a:endParaRPr lang="en-US" sz="4000" dirty="0">
              <a:solidFill>
                <a:schemeClr val="tx1">
                  <a:lumMod val="95000"/>
                  <a:lumOff val="5000"/>
                </a:schemeClr>
              </a:solidFill>
              <a:cs typeface="Arial" panose="020B0604020202020204" pitchFamily="34" charset="0"/>
            </a:endParaRPr>
          </a:p>
        </p:txBody>
      </p:sp>
      <p:sp>
        <p:nvSpPr>
          <p:cNvPr id="46" name="Hình chữ nhật 45">
            <a:extLst>
              <a:ext uri="{FF2B5EF4-FFF2-40B4-BE49-F238E27FC236}">
                <a16:creationId xmlns:a16="http://schemas.microsoft.com/office/drawing/2014/main" id="{E1B455C1-7EA5-49DA-897E-290F16D3E8C7}"/>
              </a:ext>
            </a:extLst>
          </p:cNvPr>
          <p:cNvSpPr/>
          <p:nvPr/>
        </p:nvSpPr>
        <p:spPr>
          <a:xfrm>
            <a:off x="5029200" y="6057900"/>
            <a:ext cx="472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Arial" panose="020B0604020202020204" pitchFamily="34" charset="0"/>
                <a:cs typeface="Arial" panose="020B0604020202020204" pitchFamily="34" charset="0"/>
              </a:rPr>
              <a:t>/</a:t>
            </a:r>
            <a:r>
              <a:rPr lang="en-US" sz="4000" dirty="0">
                <a:solidFill>
                  <a:schemeClr val="tx1"/>
                </a:solidFill>
              </a:rPr>
              <a:t>ˌ</a:t>
            </a:r>
            <a:r>
              <a:rPr lang="en-US" sz="4000" dirty="0" err="1">
                <a:solidFill>
                  <a:schemeClr val="tx1"/>
                </a:solidFill>
              </a:rPr>
              <a:t>vɑːlənˈtɪr</a:t>
            </a:r>
            <a:r>
              <a:rPr lang="en-US" sz="4000" dirty="0">
                <a:solidFill>
                  <a:schemeClr val="tx1"/>
                </a:solidFill>
              </a:rPr>
              <a:t>/</a:t>
            </a:r>
            <a:endParaRPr lang="en-US" sz="4000" dirty="0">
              <a:solidFill>
                <a:schemeClr val="tx1"/>
              </a:solidFill>
              <a:latin typeface="Arial" panose="020B0604020202020204" pitchFamily="34" charset="0"/>
              <a:cs typeface="Arial" panose="020B0604020202020204" pitchFamily="34" charset="0"/>
            </a:endParaRPr>
          </a:p>
        </p:txBody>
      </p:sp>
      <p:sp>
        <p:nvSpPr>
          <p:cNvPr id="47" name="Hình chữ nhật 46">
            <a:extLst>
              <a:ext uri="{FF2B5EF4-FFF2-40B4-BE49-F238E27FC236}">
                <a16:creationId xmlns:a16="http://schemas.microsoft.com/office/drawing/2014/main" id="{3BF9B606-60A8-4E89-9716-AFDD7F9D7DB4}"/>
              </a:ext>
            </a:extLst>
          </p:cNvPr>
          <p:cNvSpPr/>
          <p:nvPr/>
        </p:nvSpPr>
        <p:spPr>
          <a:xfrm>
            <a:off x="5410200" y="7124700"/>
            <a:ext cx="472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/ˈ</a:t>
            </a:r>
            <a:r>
              <a:rPr lang="en-US" sz="4400" dirty="0" err="1">
                <a:solidFill>
                  <a:schemeClr val="tx1"/>
                </a:solidFill>
              </a:rPr>
              <a:t>tʃerəti</a:t>
            </a:r>
            <a:r>
              <a:rPr lang="en-US" sz="4400" dirty="0">
                <a:solidFill>
                  <a:schemeClr val="tx1"/>
                </a:solidFill>
              </a:rPr>
              <a:t>  </a:t>
            </a:r>
            <a:r>
              <a:rPr lang="en-US" sz="4400" dirty="0" err="1">
                <a:solidFill>
                  <a:schemeClr val="tx1"/>
                </a:solidFill>
              </a:rPr>
              <a:t>ɪˈvent</a:t>
            </a:r>
            <a:r>
              <a:rPr lang="en-US" sz="4400" dirty="0">
                <a:solidFill>
                  <a:schemeClr val="tx1"/>
                </a:solidFill>
              </a:rPr>
              <a:t>/ </a:t>
            </a:r>
            <a:endParaRPr lang="en-US" sz="4400" dirty="0">
              <a:solidFill>
                <a:schemeClr val="tx1"/>
              </a:solidFill>
              <a:latin typeface="Arial" panose="020B0604020202020204" pitchFamily="34" charset="0"/>
              <a:cs typeface="Arial" panose="020B0604020202020204" pitchFamily="34" charset="0"/>
            </a:endParaRPr>
          </a:p>
        </p:txBody>
      </p:sp>
      <p:sp>
        <p:nvSpPr>
          <p:cNvPr id="48" name="Hình chữ nhật 47">
            <a:extLst>
              <a:ext uri="{FF2B5EF4-FFF2-40B4-BE49-F238E27FC236}">
                <a16:creationId xmlns:a16="http://schemas.microsoft.com/office/drawing/2014/main" id="{4D6FE1D6-0AE9-47F2-AEA1-E53F6D380086}"/>
              </a:ext>
            </a:extLst>
          </p:cNvPr>
          <p:cNvSpPr/>
          <p:nvPr/>
        </p:nvSpPr>
        <p:spPr>
          <a:xfrm>
            <a:off x="4648200" y="8115300"/>
            <a:ext cx="47244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a:t>
            </a:r>
            <a:r>
              <a:rPr lang="en-US" sz="4400" dirty="0" err="1">
                <a:solidFill>
                  <a:schemeClr val="tx1"/>
                </a:solidFill>
              </a:rPr>
              <a:t>raɪt</a:t>
            </a:r>
            <a:r>
              <a:rPr lang="en-US" sz="4400" dirty="0">
                <a:solidFill>
                  <a:schemeClr val="tx1"/>
                </a:solidFill>
              </a:rPr>
              <a:t>/ </a:t>
            </a:r>
            <a:endParaRPr lang="en-US" sz="4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9325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xEl>
                                              <p:pRg st="0" end="0"/>
                                            </p:txEl>
                                          </p:spTgt>
                                        </p:tgtEl>
                                        <p:attrNameLst>
                                          <p:attrName>style.visibility</p:attrName>
                                        </p:attrNameLst>
                                      </p:cBhvr>
                                      <p:to>
                                        <p:strVal val="visible"/>
                                      </p:to>
                                    </p:set>
                                    <p:anim calcmode="lin" valueType="num">
                                      <p:cBhvr additive="base">
                                        <p:cTn id="25"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additive="base">
                                        <p:cTn id="37" dur="500" fill="hold"/>
                                        <p:tgtEl>
                                          <p:spTgt spid="40"/>
                                        </p:tgtEl>
                                        <p:attrNameLst>
                                          <p:attrName>ppt_x</p:attrName>
                                        </p:attrNameLst>
                                      </p:cBhvr>
                                      <p:tavLst>
                                        <p:tav tm="0">
                                          <p:val>
                                            <p:strVal val="#ppt_x"/>
                                          </p:val>
                                        </p:tav>
                                        <p:tav tm="100000">
                                          <p:val>
                                            <p:strVal val="#ppt_x"/>
                                          </p:val>
                                        </p:tav>
                                      </p:tavLst>
                                    </p:anim>
                                    <p:anim calcmode="lin" valueType="num">
                                      <p:cBhvr additive="base">
                                        <p:cTn id="3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ppt_x"/>
                                          </p:val>
                                        </p:tav>
                                        <p:tav tm="100000">
                                          <p:val>
                                            <p:strVal val="#ppt_x"/>
                                          </p:val>
                                        </p:tav>
                                      </p:tavLst>
                                    </p:anim>
                                    <p:anim calcmode="lin" valueType="num">
                                      <p:cBhvr additive="base">
                                        <p:cTn id="5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ppt_x"/>
                                          </p:val>
                                        </p:tav>
                                        <p:tav tm="100000">
                                          <p:val>
                                            <p:strVal val="#ppt_x"/>
                                          </p:val>
                                        </p:tav>
                                      </p:tavLst>
                                    </p:anim>
                                    <p:anim calcmode="lin" valueType="num">
                                      <p:cBhvr additive="base">
                                        <p:cTn id="6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 calcmode="lin" valueType="num">
                                      <p:cBhvr additive="base">
                                        <p:cTn id="73" dur="500" fill="hold"/>
                                        <p:tgtEl>
                                          <p:spTgt spid="42"/>
                                        </p:tgtEl>
                                        <p:attrNameLst>
                                          <p:attrName>ppt_x</p:attrName>
                                        </p:attrNameLst>
                                      </p:cBhvr>
                                      <p:tavLst>
                                        <p:tav tm="0">
                                          <p:val>
                                            <p:strVal val="#ppt_x"/>
                                          </p:val>
                                        </p:tav>
                                        <p:tav tm="100000">
                                          <p:val>
                                            <p:strVal val="#ppt_x"/>
                                          </p:val>
                                        </p:tav>
                                      </p:tavLst>
                                    </p:anim>
                                    <p:anim calcmode="lin" valueType="num">
                                      <p:cBhvr additive="base">
                                        <p:cTn id="7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additive="base">
                                        <p:cTn id="79" dur="500" fill="hold"/>
                                        <p:tgtEl>
                                          <p:spTgt spid="37"/>
                                        </p:tgtEl>
                                        <p:attrNameLst>
                                          <p:attrName>ppt_x</p:attrName>
                                        </p:attrNameLst>
                                      </p:cBhvr>
                                      <p:tavLst>
                                        <p:tav tm="0">
                                          <p:val>
                                            <p:strVal val="#ppt_x"/>
                                          </p:val>
                                        </p:tav>
                                        <p:tav tm="100000">
                                          <p:val>
                                            <p:strVal val="#ppt_x"/>
                                          </p:val>
                                        </p:tav>
                                      </p:tavLst>
                                    </p:anim>
                                    <p:anim calcmode="lin" valueType="num">
                                      <p:cBhvr additive="base">
                                        <p:cTn id="8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additive="base">
                                        <p:cTn id="97" dur="500" fill="hold"/>
                                        <p:tgtEl>
                                          <p:spTgt spid="38"/>
                                        </p:tgtEl>
                                        <p:attrNameLst>
                                          <p:attrName>ppt_x</p:attrName>
                                        </p:attrNameLst>
                                      </p:cBhvr>
                                      <p:tavLst>
                                        <p:tav tm="0">
                                          <p:val>
                                            <p:strVal val="#ppt_x"/>
                                          </p:val>
                                        </p:tav>
                                        <p:tav tm="100000">
                                          <p:val>
                                            <p:strVal val="#ppt_x"/>
                                          </p:val>
                                        </p:tav>
                                      </p:tavLst>
                                    </p:anim>
                                    <p:anim calcmode="lin" valueType="num">
                                      <p:cBhvr additive="base">
                                        <p:cTn id="9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anim calcmode="lin" valueType="num">
                                      <p:cBhvr additive="base">
                                        <p:cTn id="103" dur="500" fill="hold"/>
                                        <p:tgtEl>
                                          <p:spTgt spid="46"/>
                                        </p:tgtEl>
                                        <p:attrNameLst>
                                          <p:attrName>ppt_x</p:attrName>
                                        </p:attrNameLst>
                                      </p:cBhvr>
                                      <p:tavLst>
                                        <p:tav tm="0">
                                          <p:val>
                                            <p:strVal val="#ppt_x"/>
                                          </p:val>
                                        </p:tav>
                                        <p:tav tm="100000">
                                          <p:val>
                                            <p:strVal val="#ppt_x"/>
                                          </p:val>
                                        </p:tav>
                                      </p:tavLst>
                                    </p:anim>
                                    <p:anim calcmode="lin" valueType="num">
                                      <p:cBhvr additive="base">
                                        <p:cTn id="10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 calcmode="lin" valueType="num">
                                      <p:cBhvr additive="base">
                                        <p:cTn id="109" dur="500" fill="hold"/>
                                        <p:tgtEl>
                                          <p:spTgt spid="45"/>
                                        </p:tgtEl>
                                        <p:attrNameLst>
                                          <p:attrName>ppt_x</p:attrName>
                                        </p:attrNameLst>
                                      </p:cBhvr>
                                      <p:tavLst>
                                        <p:tav tm="0">
                                          <p:val>
                                            <p:strVal val="#ppt_x"/>
                                          </p:val>
                                        </p:tav>
                                        <p:tav tm="100000">
                                          <p:val>
                                            <p:strVal val="#ppt_x"/>
                                          </p:val>
                                        </p:tav>
                                      </p:tavLst>
                                    </p:anim>
                                    <p:anim calcmode="lin" valueType="num">
                                      <p:cBhvr additive="base">
                                        <p:cTn id="11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3"/>
                                        </p:tgtEl>
                                        <p:attrNameLst>
                                          <p:attrName>style.visibility</p:attrName>
                                        </p:attrNameLst>
                                      </p:cBhvr>
                                      <p:to>
                                        <p:strVal val="visible"/>
                                      </p:to>
                                    </p:set>
                                    <p:anim calcmode="lin" valueType="num">
                                      <p:cBhvr additive="base">
                                        <p:cTn id="115" dur="500" fill="hold"/>
                                        <p:tgtEl>
                                          <p:spTgt spid="23"/>
                                        </p:tgtEl>
                                        <p:attrNameLst>
                                          <p:attrName>ppt_x</p:attrName>
                                        </p:attrNameLst>
                                      </p:cBhvr>
                                      <p:tavLst>
                                        <p:tav tm="0">
                                          <p:val>
                                            <p:strVal val="#ppt_x"/>
                                          </p:val>
                                        </p:tav>
                                        <p:tav tm="100000">
                                          <p:val>
                                            <p:strVal val="#ppt_x"/>
                                          </p:val>
                                        </p:tav>
                                      </p:tavLst>
                                    </p:anim>
                                    <p:anim calcmode="lin" valueType="num">
                                      <p:cBhvr additive="base">
                                        <p:cTn id="1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additive="base">
                                        <p:cTn id="121" dur="500" fill="hold"/>
                                        <p:tgtEl>
                                          <p:spTgt spid="47"/>
                                        </p:tgtEl>
                                        <p:attrNameLst>
                                          <p:attrName>ppt_x</p:attrName>
                                        </p:attrNameLst>
                                      </p:cBhvr>
                                      <p:tavLst>
                                        <p:tav tm="0">
                                          <p:val>
                                            <p:strVal val="#ppt_x"/>
                                          </p:val>
                                        </p:tav>
                                        <p:tav tm="100000">
                                          <p:val>
                                            <p:strVal val="#ppt_x"/>
                                          </p:val>
                                        </p:tav>
                                      </p:tavLst>
                                    </p:anim>
                                    <p:anim calcmode="lin" valueType="num">
                                      <p:cBhvr additive="base">
                                        <p:cTn id="1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additive="base">
                                        <p:cTn id="127" dur="500" fill="hold"/>
                                        <p:tgtEl>
                                          <p:spTgt spid="27"/>
                                        </p:tgtEl>
                                        <p:attrNameLst>
                                          <p:attrName>ppt_x</p:attrName>
                                        </p:attrNameLst>
                                      </p:cBhvr>
                                      <p:tavLst>
                                        <p:tav tm="0">
                                          <p:val>
                                            <p:strVal val="#ppt_x"/>
                                          </p:val>
                                        </p:tav>
                                        <p:tav tm="100000">
                                          <p:val>
                                            <p:strVal val="#ppt_x"/>
                                          </p:val>
                                        </p:tav>
                                      </p:tavLst>
                                    </p:anim>
                                    <p:anim calcmode="lin" valueType="num">
                                      <p:cBhvr additive="base">
                                        <p:cTn id="1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additive="base">
                                        <p:cTn id="133" dur="500" fill="hold"/>
                                        <p:tgtEl>
                                          <p:spTgt spid="33"/>
                                        </p:tgtEl>
                                        <p:attrNameLst>
                                          <p:attrName>ppt_x</p:attrName>
                                        </p:attrNameLst>
                                      </p:cBhvr>
                                      <p:tavLst>
                                        <p:tav tm="0">
                                          <p:val>
                                            <p:strVal val="#ppt_x"/>
                                          </p:val>
                                        </p:tav>
                                        <p:tav tm="100000">
                                          <p:val>
                                            <p:strVal val="#ppt_x"/>
                                          </p:val>
                                        </p:tav>
                                      </p:tavLst>
                                    </p:anim>
                                    <p:anim calcmode="lin" valueType="num">
                                      <p:cBhvr additive="base">
                                        <p:cTn id="1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48"/>
                                        </p:tgtEl>
                                        <p:attrNameLst>
                                          <p:attrName>style.visibility</p:attrName>
                                        </p:attrNameLst>
                                      </p:cBhvr>
                                      <p:to>
                                        <p:strVal val="visible"/>
                                      </p:to>
                                    </p:set>
                                    <p:anim calcmode="lin" valueType="num">
                                      <p:cBhvr additive="base">
                                        <p:cTn id="139" dur="500" fill="hold"/>
                                        <p:tgtEl>
                                          <p:spTgt spid="48"/>
                                        </p:tgtEl>
                                        <p:attrNameLst>
                                          <p:attrName>ppt_x</p:attrName>
                                        </p:attrNameLst>
                                      </p:cBhvr>
                                      <p:tavLst>
                                        <p:tav tm="0">
                                          <p:val>
                                            <p:strVal val="#ppt_x"/>
                                          </p:val>
                                        </p:tav>
                                        <p:tav tm="100000">
                                          <p:val>
                                            <p:strVal val="#ppt_x"/>
                                          </p:val>
                                        </p:tav>
                                      </p:tavLst>
                                    </p:anim>
                                    <p:anim calcmode="lin" valueType="num">
                                      <p:cBhvr additive="base">
                                        <p:cTn id="14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43"/>
                                        </p:tgtEl>
                                        <p:attrNameLst>
                                          <p:attrName>style.visibility</p:attrName>
                                        </p:attrNameLst>
                                      </p:cBhvr>
                                      <p:to>
                                        <p:strVal val="visible"/>
                                      </p:to>
                                    </p:set>
                                    <p:anim calcmode="lin" valueType="num">
                                      <p:cBhvr additive="base">
                                        <p:cTn id="145" dur="500" fill="hold"/>
                                        <p:tgtEl>
                                          <p:spTgt spid="43"/>
                                        </p:tgtEl>
                                        <p:attrNameLst>
                                          <p:attrName>ppt_x</p:attrName>
                                        </p:attrNameLst>
                                      </p:cBhvr>
                                      <p:tavLst>
                                        <p:tav tm="0">
                                          <p:val>
                                            <p:strVal val="#ppt_x"/>
                                          </p:val>
                                        </p:tav>
                                        <p:tav tm="100000">
                                          <p:val>
                                            <p:strVal val="#ppt_x"/>
                                          </p:val>
                                        </p:tav>
                                      </p:tavLst>
                                    </p:anim>
                                    <p:anim calcmode="lin" valueType="num">
                                      <p:cBhvr additive="base">
                                        <p:cTn id="14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35" grpId="0"/>
      <p:bldP spid="36" grpId="0"/>
      <p:bldP spid="37" grpId="0"/>
      <p:bldP spid="38" grpId="0"/>
      <p:bldP spid="40" grpId="0"/>
      <p:bldP spid="41" grpId="0"/>
      <p:bldP spid="42" grpId="0"/>
      <p:bldP spid="44" grpId="0"/>
      <p:bldP spid="45" grpId="0"/>
      <p:bldP spid="23" grpId="0"/>
      <p:bldP spid="27" grpId="0"/>
      <p:bldP spid="33" grpId="0"/>
      <p:bldP spid="43" grpId="0"/>
      <p:bldP spid="26" grpId="0"/>
      <p:bldP spid="28" grpId="0"/>
      <p:bldP spid="30" grpId="0"/>
      <p:bldP spid="31" grpId="0"/>
      <p:bldP spid="39" grpId="0"/>
      <p:bldP spid="46" grpId="0"/>
      <p:bldP spid="47" grpId="0"/>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3A00D72A-6E6E-41D7-9E92-226868A20D33}"/>
              </a:ext>
            </a:extLst>
          </p:cNvPr>
          <p:cNvSpPr txBox="1"/>
          <p:nvPr/>
        </p:nvSpPr>
        <p:spPr>
          <a:xfrm>
            <a:off x="2438400" y="1638300"/>
            <a:ext cx="6400800" cy="830997"/>
          </a:xfrm>
          <a:prstGeom prst="rect">
            <a:avLst/>
          </a:prstGeom>
          <a:noFill/>
        </p:spPr>
        <p:txBody>
          <a:bodyPr wrap="square">
            <a:spAutoFit/>
          </a:bodyPr>
          <a:lstStyle/>
          <a:p>
            <a:r>
              <a:rPr lang="en-US" sz="4800" b="1" dirty="0">
                <a:solidFill>
                  <a:schemeClr val="accent2">
                    <a:lumMod val="50000"/>
                  </a:schemeClr>
                </a:solidFill>
              </a:rPr>
              <a:t>ONLINE PRACTICE</a:t>
            </a:r>
          </a:p>
        </p:txBody>
      </p:sp>
      <p:pic>
        <p:nvPicPr>
          <p:cNvPr id="5" name="Hình ảnh 4">
            <a:hlinkClick r:id="rId2"/>
            <a:extLst>
              <a:ext uri="{FF2B5EF4-FFF2-40B4-BE49-F238E27FC236}">
                <a16:creationId xmlns:a16="http://schemas.microsoft.com/office/drawing/2014/main" id="{1D8F4577-39BA-45A4-9705-F9DF6D4CDF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1811000" y="1333500"/>
            <a:ext cx="2143125" cy="2143125"/>
          </a:xfrm>
          <a:prstGeom prst="rect">
            <a:avLst/>
          </a:prstGeom>
        </p:spPr>
      </p:pic>
      <p:sp>
        <p:nvSpPr>
          <p:cNvPr id="7" name="Mũi tên: Phải 6">
            <a:extLst>
              <a:ext uri="{FF2B5EF4-FFF2-40B4-BE49-F238E27FC236}">
                <a16:creationId xmlns:a16="http://schemas.microsoft.com/office/drawing/2014/main" id="{AA3ED52C-D67F-4782-9F5E-14661CD15F9B}"/>
              </a:ext>
            </a:extLst>
          </p:cNvPr>
          <p:cNvSpPr/>
          <p:nvPr/>
        </p:nvSpPr>
        <p:spPr>
          <a:xfrm>
            <a:off x="9067800" y="1562100"/>
            <a:ext cx="2438400" cy="1295400"/>
          </a:xfrm>
          <a:prstGeom prst="rightArrow">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D5B508DE-0395-4617-B0DC-F7684DE0C270}"/>
              </a:ext>
            </a:extLst>
          </p:cNvPr>
          <p:cNvPicPr>
            <a:picLocks noChangeAspect="1"/>
          </p:cNvPicPr>
          <p:nvPr/>
        </p:nvPicPr>
        <p:blipFill rotWithShape="1">
          <a:blip r:embed="rId5"/>
          <a:srcRect l="8667" t="26963" r="1333" b="16445"/>
          <a:stretch/>
        </p:blipFill>
        <p:spPr>
          <a:xfrm>
            <a:off x="1066800" y="3695700"/>
            <a:ext cx="14020800" cy="4959209"/>
          </a:xfrm>
          <a:prstGeom prst="rect">
            <a:avLst/>
          </a:prstGeom>
        </p:spPr>
      </p:pic>
    </p:spTree>
    <p:extLst>
      <p:ext uri="{BB962C8B-B14F-4D97-AF65-F5344CB8AC3E}">
        <p14:creationId xmlns:p14="http://schemas.microsoft.com/office/powerpoint/2010/main" val="1197609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2032443"/>
            <a:ext cx="18059401" cy="8064057"/>
            <a:chOff x="70954" y="91439"/>
            <a:chExt cx="12137736" cy="6711697"/>
          </a:xfrm>
        </p:grpSpPr>
        <p:sp>
          <p:nvSpPr>
            <p:cNvPr id="16" name="Google Shape;906;p36"/>
            <p:cNvSpPr/>
            <p:nvPr/>
          </p:nvSpPr>
          <p:spPr>
            <a:xfrm>
              <a:off x="5486400" y="10972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17" name="Google Shape;906;p36"/>
            <p:cNvSpPr/>
            <p:nvPr/>
          </p:nvSpPr>
          <p:spPr>
            <a:xfrm>
              <a:off x="143020" y="108368"/>
              <a:ext cx="6675120" cy="6693408"/>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B8A576">
                <a:alpha val="70000"/>
              </a:srgbClr>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18" name="Google Shape;907;p36"/>
            <p:cNvSpPr/>
            <p:nvPr/>
          </p:nvSpPr>
          <p:spPr>
            <a:xfrm>
              <a:off x="5533570" y="117512"/>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defTabSz="1371600"/>
              <a:endParaRPr lang="en-US" sz="5400" dirty="0">
                <a:solidFill>
                  <a:srgbClr val="C82600"/>
                </a:solidFill>
                <a:latin typeface="HL Brush 1BK" pitchFamily="2" charset="0"/>
              </a:endParaRPr>
            </a:p>
          </p:txBody>
        </p:sp>
        <p:sp>
          <p:nvSpPr>
            <p:cNvPr id="19" name="Google Shape;907;p36"/>
            <p:cNvSpPr/>
            <p:nvPr/>
          </p:nvSpPr>
          <p:spPr>
            <a:xfrm>
              <a:off x="70954" y="126656"/>
              <a:ext cx="6675120" cy="6675120"/>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rgbClr val="F3EEE3"/>
            </a:solidFill>
            <a:ln>
              <a:noFill/>
            </a:ln>
          </p:spPr>
          <p:txBody>
            <a:bodyPr spcFirstLastPara="1" wrap="square" lIns="137138" tIns="137138" rIns="137138" bIns="137138" anchor="t" anchorCtr="0">
              <a:noAutofit/>
            </a:bodyPr>
            <a:lstStyle/>
            <a:p>
              <a:pPr algn="ctr" defTabSz="1371600"/>
              <a:endParaRPr lang="en-US" sz="5400" dirty="0">
                <a:solidFill>
                  <a:srgbClr val="C82600"/>
                </a:solidFill>
                <a:latin typeface="HL Brush 1BK" pitchFamily="2" charset="0"/>
              </a:endParaRPr>
            </a:p>
          </p:txBody>
        </p:sp>
        <p:sp>
          <p:nvSpPr>
            <p:cNvPr id="21" name="Google Shape;910;p36"/>
            <p:cNvSpPr/>
            <p:nvPr/>
          </p:nvSpPr>
          <p:spPr>
            <a:xfrm>
              <a:off x="731520" y="5943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2" name="Google Shape;912;p36"/>
            <p:cNvSpPr/>
            <p:nvPr/>
          </p:nvSpPr>
          <p:spPr>
            <a:xfrm>
              <a:off x="731520" y="114300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3" name="Google Shape;914;p36"/>
            <p:cNvSpPr/>
            <p:nvPr/>
          </p:nvSpPr>
          <p:spPr>
            <a:xfrm>
              <a:off x="731520" y="169164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5" name="Google Shape;918;p36"/>
            <p:cNvSpPr/>
            <p:nvPr/>
          </p:nvSpPr>
          <p:spPr>
            <a:xfrm>
              <a:off x="731520" y="27889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6" name="Google Shape;921;p36"/>
            <p:cNvSpPr/>
            <p:nvPr/>
          </p:nvSpPr>
          <p:spPr>
            <a:xfrm>
              <a:off x="731520" y="333756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7" name="Google Shape;923;p36"/>
            <p:cNvSpPr/>
            <p:nvPr/>
          </p:nvSpPr>
          <p:spPr>
            <a:xfrm>
              <a:off x="731520" y="38862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8" name="Google Shape;925;p36"/>
            <p:cNvSpPr/>
            <p:nvPr/>
          </p:nvSpPr>
          <p:spPr>
            <a:xfrm>
              <a:off x="731520" y="4434840"/>
              <a:ext cx="11247120" cy="18288"/>
            </a:xfrm>
            <a:custGeom>
              <a:avLst/>
              <a:gdLst/>
              <a:ahLst/>
              <a:cxnLst/>
              <a:rect l="l" t="t" r="r" b="b"/>
              <a:pathLst>
                <a:path w="102537" h="441" extrusionOk="0">
                  <a:moveTo>
                    <a:pt x="0" y="0"/>
                  </a:moveTo>
                  <a:lnTo>
                    <a:pt x="0" y="441"/>
                  </a:lnTo>
                  <a:lnTo>
                    <a:pt x="102537" y="441"/>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29" name="Google Shape;914;p36"/>
            <p:cNvSpPr/>
            <p:nvPr/>
          </p:nvSpPr>
          <p:spPr>
            <a:xfrm>
              <a:off x="731520" y="22402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0" name="Google Shape;914;p36"/>
            <p:cNvSpPr/>
            <p:nvPr/>
          </p:nvSpPr>
          <p:spPr>
            <a:xfrm>
              <a:off x="731520" y="498348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1" name="Google Shape;914;p36"/>
            <p:cNvSpPr/>
            <p:nvPr/>
          </p:nvSpPr>
          <p:spPr>
            <a:xfrm>
              <a:off x="731520" y="553212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2" name="Google Shape;914;p36"/>
            <p:cNvSpPr/>
            <p:nvPr/>
          </p:nvSpPr>
          <p:spPr>
            <a:xfrm>
              <a:off x="731520" y="608076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4" name="Google Shape;914;p36"/>
            <p:cNvSpPr/>
            <p:nvPr/>
          </p:nvSpPr>
          <p:spPr>
            <a:xfrm>
              <a:off x="731520" y="6629400"/>
              <a:ext cx="11247120" cy="18288"/>
            </a:xfrm>
            <a:custGeom>
              <a:avLst/>
              <a:gdLst/>
              <a:ahLst/>
              <a:cxnLst/>
              <a:rect l="l" t="t" r="r" b="b"/>
              <a:pathLst>
                <a:path w="102537" h="453" extrusionOk="0">
                  <a:moveTo>
                    <a:pt x="0" y="0"/>
                  </a:moveTo>
                  <a:lnTo>
                    <a:pt x="0" y="453"/>
                  </a:lnTo>
                  <a:lnTo>
                    <a:pt x="102537" y="453"/>
                  </a:lnTo>
                  <a:lnTo>
                    <a:pt x="102537" y="0"/>
                  </a:lnTo>
                  <a:close/>
                </a:path>
              </a:pathLst>
            </a:custGeom>
            <a:solidFill>
              <a:srgbClr val="E2DAC6"/>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sp>
          <p:nvSpPr>
            <p:cNvPr id="35" name="Google Shape;910;p36"/>
            <p:cNvSpPr/>
            <p:nvPr/>
          </p:nvSpPr>
          <p:spPr>
            <a:xfrm rot="5400000">
              <a:off x="-1966284" y="3419855"/>
              <a:ext cx="6675120" cy="18288"/>
            </a:xfrm>
            <a:custGeom>
              <a:avLst/>
              <a:gdLst/>
              <a:ahLst/>
              <a:cxnLst/>
              <a:rect l="l" t="t" r="r" b="b"/>
              <a:pathLst>
                <a:path w="102537" h="453" extrusionOk="0">
                  <a:moveTo>
                    <a:pt x="0" y="0"/>
                  </a:moveTo>
                  <a:lnTo>
                    <a:pt x="0" y="453"/>
                  </a:lnTo>
                  <a:lnTo>
                    <a:pt x="102537" y="453"/>
                  </a:lnTo>
                  <a:lnTo>
                    <a:pt x="102537" y="0"/>
                  </a:lnTo>
                  <a:close/>
                </a:path>
              </a:pathLst>
            </a:custGeom>
            <a:solidFill>
              <a:srgbClr val="C00000"/>
            </a:solidFill>
            <a:ln>
              <a:noFill/>
            </a:ln>
          </p:spPr>
          <p:txBody>
            <a:bodyPr spcFirstLastPara="1" wrap="square" lIns="137138" tIns="137138" rIns="137138" bIns="137138" anchor="ctr" anchorCtr="0">
              <a:noAutofit/>
            </a:bodyPr>
            <a:lstStyle/>
            <a:p>
              <a:pPr defTabSz="1371600"/>
              <a:endParaRPr sz="2700">
                <a:solidFill>
                  <a:prstClr val="black"/>
                </a:solidFill>
                <a:latin typeface="Arial"/>
              </a:endParaRPr>
            </a:p>
          </p:txBody>
        </p:sp>
      </p:grpSp>
      <p:sp>
        <p:nvSpPr>
          <p:cNvPr id="36" name="Rectangle 35"/>
          <p:cNvSpPr/>
          <p:nvPr/>
        </p:nvSpPr>
        <p:spPr>
          <a:xfrm>
            <a:off x="2014613" y="1849971"/>
            <a:ext cx="15877872" cy="3416320"/>
          </a:xfrm>
          <a:prstGeom prst="rect">
            <a:avLst/>
          </a:prstGeom>
        </p:spPr>
        <p:txBody>
          <a:bodyPr wrap="square">
            <a:spAutoFit/>
          </a:bodyPr>
          <a:lstStyle/>
          <a:p>
            <a:pPr algn="ctr" defTabSz="1371600"/>
            <a:r>
              <a:rPr lang="en-US" sz="5400" b="1" i="1" u="sng" dirty="0">
                <a:solidFill>
                  <a:prstClr val="black"/>
                </a:solidFill>
                <a:latin typeface="Constantia" panose="02030602050306030303" pitchFamily="18" charset="0"/>
                <a:sym typeface="Wingdings" panose="05000000000000000000" pitchFamily="2" charset="2"/>
              </a:rPr>
              <a:t>Unit 4</a:t>
            </a:r>
            <a:endParaRPr lang="en-US" sz="5400" b="1" i="1" dirty="0">
              <a:solidFill>
                <a:prstClr val="black"/>
              </a:solidFill>
              <a:latin typeface="Constantia" panose="02030602050306030303" pitchFamily="18" charset="0"/>
              <a:sym typeface="Wingdings" panose="05000000000000000000" pitchFamily="2" charset="2"/>
            </a:endParaRPr>
          </a:p>
          <a:p>
            <a:pPr algn="ctr" defTabSz="1371600"/>
            <a:r>
              <a:rPr lang="en-US" sz="5400" b="1" i="1" dirty="0">
                <a:solidFill>
                  <a:srgbClr val="C00000"/>
                </a:solidFill>
                <a:latin typeface="Constantia" panose="02030602050306030303" pitchFamily="18" charset="0"/>
                <a:sym typeface="Wingdings" panose="05000000000000000000" pitchFamily="2" charset="2"/>
              </a:rPr>
              <a:t>COMMUNITY SERVICE</a:t>
            </a:r>
          </a:p>
          <a:p>
            <a:pPr defTabSz="1371600"/>
            <a:r>
              <a:rPr lang="en-US" sz="5400" b="1" i="1" u="sng" dirty="0">
                <a:solidFill>
                  <a:prstClr val="black"/>
                </a:solidFill>
                <a:latin typeface="Constantia" panose="02030602050306030303" pitchFamily="18" charset="0"/>
                <a:sym typeface="Wingdings" panose="05000000000000000000" pitchFamily="2" charset="2"/>
              </a:rPr>
              <a:t>Lesson 1:</a:t>
            </a:r>
            <a:r>
              <a:rPr lang="en-US" sz="5400" b="1" i="1" dirty="0">
                <a:solidFill>
                  <a:prstClr val="black"/>
                </a:solidFill>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New</a:t>
            </a:r>
            <a:r>
              <a:rPr lang="en-US" sz="5400" b="1" i="1" dirty="0">
                <a:solidFill>
                  <a:prstClr val="black"/>
                </a:solidFill>
                <a:latin typeface="Constantia" panose="02030602050306030303" pitchFamily="18" charset="0"/>
                <a:sym typeface="Wingdings" panose="05000000000000000000" pitchFamily="2" charset="2"/>
              </a:rPr>
              <a:t> </a:t>
            </a:r>
            <a:r>
              <a:rPr lang="en-US" sz="5400" b="1" i="1" dirty="0">
                <a:solidFill>
                  <a:srgbClr val="C00000"/>
                </a:solidFill>
                <a:latin typeface="Constantia" panose="02030602050306030303" pitchFamily="18" charset="0"/>
                <a:sym typeface="Wingdings" panose="05000000000000000000" pitchFamily="2" charset="2"/>
              </a:rPr>
              <a:t>words + reading</a:t>
            </a:r>
          </a:p>
          <a:p>
            <a:pPr defTabSz="1371600"/>
            <a:endParaRPr lang="en-US" sz="5400" i="1" dirty="0">
              <a:solidFill>
                <a:prstClr val="black"/>
              </a:solidFill>
              <a:latin typeface="Constantia" panose="02030602050306030303" pitchFamily="18" charset="0"/>
              <a:sym typeface="Wingdings" panose="05000000000000000000" pitchFamily="2" charset="2"/>
            </a:endParaRPr>
          </a:p>
        </p:txBody>
      </p:sp>
      <p:pic>
        <p:nvPicPr>
          <p:cNvPr id="24" name="Picture 23" descr="Logo, company name&#10;&#10;Description automatically generated">
            <a:extLst>
              <a:ext uri="{FF2B5EF4-FFF2-40B4-BE49-F238E27FC236}">
                <a16:creationId xmlns:a16="http://schemas.microsoft.com/office/drawing/2014/main" id="{25BF8287-D7AE-4CE2-8C90-1DF901C4D3C2}"/>
              </a:ext>
            </a:extLst>
          </p:cNvPr>
          <p:cNvPicPr>
            <a:picLocks noChangeAspect="1"/>
          </p:cNvPicPr>
          <p:nvPr/>
        </p:nvPicPr>
        <p:blipFill rotWithShape="1">
          <a:blip r:embed="rId3">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33" name="TextBox 32">
            <a:extLst>
              <a:ext uri="{FF2B5EF4-FFF2-40B4-BE49-F238E27FC236}">
                <a16:creationId xmlns:a16="http://schemas.microsoft.com/office/drawing/2014/main" id="{DAB606CD-D414-4AED-8110-41B39374CE1C}"/>
              </a:ext>
            </a:extLst>
          </p:cNvPr>
          <p:cNvSpPr txBox="1"/>
          <p:nvPr/>
        </p:nvSpPr>
        <p:spPr>
          <a:xfrm>
            <a:off x="-4161032" y="3306036"/>
            <a:ext cx="3968157" cy="1200329"/>
          </a:xfrm>
          <a:prstGeom prst="rect">
            <a:avLst/>
          </a:prstGeom>
          <a:noFill/>
        </p:spPr>
        <p:txBody>
          <a:bodyPr wrap="square" rtlCol="0">
            <a:spAutoFit/>
          </a:bodyPr>
          <a:lstStyle/>
          <a:p>
            <a:pPr defTabSz="1371600"/>
            <a:r>
              <a:rPr lang="en-US" sz="3600" b="1">
                <a:solidFill>
                  <a:prstClr val="black"/>
                </a:solidFill>
                <a:latin typeface="Contastia"/>
              </a:rPr>
              <a:t>   Ms Phương </a:t>
            </a:r>
          </a:p>
          <a:p>
            <a:pPr defTabSz="1371600"/>
            <a:r>
              <a:rPr lang="en-US" sz="3600" b="1">
                <a:solidFill>
                  <a:prstClr val="black"/>
                </a:solidFill>
                <a:latin typeface="Contastia"/>
              </a:rPr>
              <a:t>Zalo: 0966765064</a:t>
            </a:r>
          </a:p>
        </p:txBody>
      </p:sp>
      <p:sp>
        <p:nvSpPr>
          <p:cNvPr id="37" name="Rectangle: Rounded Corners 3">
            <a:extLst>
              <a:ext uri="{FF2B5EF4-FFF2-40B4-BE49-F238E27FC236}">
                <a16:creationId xmlns:a16="http://schemas.microsoft.com/office/drawing/2014/main" id="{615F507B-9B63-40E6-BA94-A41DD6D81E7C}"/>
              </a:ext>
            </a:extLst>
          </p:cNvPr>
          <p:cNvSpPr/>
          <p:nvPr/>
        </p:nvSpPr>
        <p:spPr>
          <a:xfrm>
            <a:off x="5638800" y="452433"/>
            <a:ext cx="7010400" cy="1295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accent6">
                    <a:lumMod val="50000"/>
                  </a:schemeClr>
                </a:solidFill>
                <a:latin typeface="Arial" panose="020B0604020202020204" pitchFamily="34" charset="0"/>
                <a:cs typeface="Arial" panose="020B0604020202020204" pitchFamily="34" charset="0"/>
              </a:rPr>
              <a:t>WARP-UP</a:t>
            </a:r>
          </a:p>
        </p:txBody>
      </p:sp>
      <p:sp>
        <p:nvSpPr>
          <p:cNvPr id="39" name="Hộp Văn bản 38">
            <a:extLst>
              <a:ext uri="{FF2B5EF4-FFF2-40B4-BE49-F238E27FC236}">
                <a16:creationId xmlns:a16="http://schemas.microsoft.com/office/drawing/2014/main" id="{943FEBA8-22C4-4832-9C56-D74D9C8D6FA2}"/>
              </a:ext>
            </a:extLst>
          </p:cNvPr>
          <p:cNvSpPr txBox="1"/>
          <p:nvPr/>
        </p:nvSpPr>
        <p:spPr>
          <a:xfrm>
            <a:off x="2590800" y="4762500"/>
            <a:ext cx="13792200" cy="2308324"/>
          </a:xfrm>
          <a:prstGeom prst="rect">
            <a:avLst/>
          </a:prstGeom>
          <a:noFill/>
        </p:spPr>
        <p:txBody>
          <a:bodyPr wrap="square">
            <a:spAutoFit/>
          </a:bodyPr>
          <a:lstStyle/>
          <a:p>
            <a:r>
              <a:rPr lang="en-US" sz="3600" dirty="0">
                <a:solidFill>
                  <a:schemeClr val="tx1">
                    <a:lumMod val="95000"/>
                    <a:lumOff val="5000"/>
                  </a:schemeClr>
                </a:solidFill>
                <a:latin typeface="Arial" panose="020B0604020202020204" pitchFamily="34" charset="0"/>
                <a:cs typeface="Arial" panose="020B0604020202020204" pitchFamily="34" charset="0"/>
              </a:rPr>
              <a:t>Understanding instructions.</a:t>
            </a:r>
          </a:p>
          <a:p>
            <a:pPr marL="571500" indent="-571500">
              <a:buFontTx/>
              <a:buChar char="-"/>
            </a:pPr>
            <a:r>
              <a:rPr lang="en-US" sz="3600" dirty="0">
                <a:solidFill>
                  <a:schemeClr val="tx1">
                    <a:lumMod val="95000"/>
                    <a:lumOff val="5000"/>
                  </a:schemeClr>
                </a:solidFill>
                <a:latin typeface="Arial" panose="020B0604020202020204" pitchFamily="34" charset="0"/>
                <a:cs typeface="Arial" panose="020B0604020202020204" pitchFamily="34" charset="0"/>
              </a:rPr>
              <a:t>Skimming and scanning for specific information.</a:t>
            </a:r>
          </a:p>
          <a:p>
            <a:r>
              <a:rPr lang="en-US" sz="3600" dirty="0">
                <a:solidFill>
                  <a:schemeClr val="tx1">
                    <a:lumMod val="95000"/>
                    <a:lumOff val="5000"/>
                  </a:schemeClr>
                </a:solidFill>
                <a:latin typeface="Arial" panose="020B0604020202020204" pitchFamily="34" charset="0"/>
                <a:cs typeface="Arial" panose="020B0604020202020204" pitchFamily="34" charset="0"/>
              </a:rPr>
              <a:t>Speaking:</a:t>
            </a:r>
          </a:p>
          <a:p>
            <a:r>
              <a:rPr lang="en-US" sz="3600" dirty="0">
                <a:solidFill>
                  <a:schemeClr val="tx1">
                    <a:lumMod val="95000"/>
                    <a:lumOff val="5000"/>
                  </a:schemeClr>
                </a:solidFill>
                <a:latin typeface="Arial" panose="020B0604020202020204" pitchFamily="34" charset="0"/>
                <a:cs typeface="Arial" panose="020B0604020202020204" pitchFamily="34" charset="0"/>
              </a:rPr>
              <a:t>-    Talking about types of music.</a:t>
            </a:r>
            <a:endParaRPr lang="en-US" sz="1800" dirty="0">
              <a:solidFill>
                <a:schemeClr val="tx1">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41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tack of open magazine s">
            <a:extLst>
              <a:ext uri="{FF2B5EF4-FFF2-40B4-BE49-F238E27FC236}">
                <a16:creationId xmlns:a16="http://schemas.microsoft.com/office/drawing/2014/main" id="{DE9C7430-693C-8E5E-5E50-916624816D70}"/>
              </a:ext>
            </a:extLst>
          </p:cNvPr>
          <p:cNvPicPr>
            <a:picLocks noChangeAspect="1"/>
          </p:cNvPicPr>
          <p:nvPr/>
        </p:nvPicPr>
        <p:blipFill rotWithShape="1">
          <a:blip r:embed="rId2"/>
          <a:srcRect l="992" r="4892"/>
          <a:stretch/>
        </p:blipFill>
        <p:spPr>
          <a:xfrm>
            <a:off x="15240" y="-7620"/>
            <a:ext cx="14504463" cy="10286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2F8BA0C2-880E-4893-984D-5A4D8634B644}"/>
              </a:ext>
            </a:extLst>
          </p:cNvPr>
          <p:cNvSpPr/>
          <p:nvPr/>
        </p:nvSpPr>
        <p:spPr>
          <a:xfrm>
            <a:off x="8382000" y="952500"/>
            <a:ext cx="6457185" cy="238601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6000" b="1" dirty="0">
                <a:solidFill>
                  <a:schemeClr val="bg1"/>
                </a:solidFill>
                <a:latin typeface="+mj-lt"/>
                <a:ea typeface="+mj-ea"/>
                <a:cs typeface="+mj-cs"/>
              </a:rPr>
              <a:t>     </a:t>
            </a:r>
            <a:r>
              <a:rPr lang="en-US" sz="6000" b="1" dirty="0">
                <a:solidFill>
                  <a:schemeClr val="tx1"/>
                </a:solidFill>
                <a:latin typeface="+mj-lt"/>
                <a:ea typeface="+mj-ea"/>
                <a:cs typeface="+mj-cs"/>
              </a:rPr>
              <a:t>Homework</a:t>
            </a:r>
          </a:p>
        </p:txBody>
      </p:sp>
      <p:sp>
        <p:nvSpPr>
          <p:cNvPr id="6" name="Hộp Văn bản 5">
            <a:extLst>
              <a:ext uri="{FF2B5EF4-FFF2-40B4-BE49-F238E27FC236}">
                <a16:creationId xmlns:a16="http://schemas.microsoft.com/office/drawing/2014/main" id="{D12C5612-3241-4D16-8B8D-2C703B5D9C44}"/>
              </a:ext>
            </a:extLst>
          </p:cNvPr>
          <p:cNvSpPr txBox="1"/>
          <p:nvPr/>
        </p:nvSpPr>
        <p:spPr>
          <a:xfrm>
            <a:off x="11297415" y="3651301"/>
            <a:ext cx="5733283" cy="5614143"/>
          </a:xfrm>
          <a:prstGeom prst="rect">
            <a:avLst/>
          </a:prstGeom>
        </p:spPr>
        <p:txBody>
          <a:bodyPr vert="horz" lIns="91440" tIns="45720" rIns="91440" bIns="45720" rtlCol="0">
            <a:normAutofit/>
          </a:bodyPr>
          <a:lstStyle/>
          <a:p>
            <a:pPr marL="0" marR="0" indent="-228600">
              <a:lnSpc>
                <a:spcPct val="90000"/>
              </a:lnSpc>
              <a:spcBef>
                <a:spcPts val="0"/>
              </a:spcBef>
              <a:spcAft>
                <a:spcPts val="600"/>
              </a:spcAft>
              <a:buFont typeface="Arial" panose="020B0604020202020204" pitchFamily="34" charset="0"/>
              <a:buChar char="•"/>
            </a:pPr>
            <a:endParaRPr lang="en-US" sz="3000" dirty="0">
              <a:effectLst/>
            </a:endParaRPr>
          </a:p>
        </p:txBody>
      </p:sp>
      <p:sp>
        <p:nvSpPr>
          <p:cNvPr id="9" name="Hộp Văn bản 8">
            <a:extLst>
              <a:ext uri="{FF2B5EF4-FFF2-40B4-BE49-F238E27FC236}">
                <a16:creationId xmlns:a16="http://schemas.microsoft.com/office/drawing/2014/main" id="{B7308608-22C3-499F-88F3-8EEFAB1DE7EE}"/>
              </a:ext>
            </a:extLst>
          </p:cNvPr>
          <p:cNvSpPr txBox="1"/>
          <p:nvPr/>
        </p:nvSpPr>
        <p:spPr>
          <a:xfrm>
            <a:off x="5562600" y="4076700"/>
            <a:ext cx="12573000" cy="3970318"/>
          </a:xfrm>
          <a:prstGeom prst="rect">
            <a:avLst/>
          </a:prstGeom>
          <a:solidFill>
            <a:schemeClr val="accent6">
              <a:lumMod val="20000"/>
              <a:lumOff val="80000"/>
            </a:schemeClr>
          </a:solidFill>
        </p:spPr>
        <p:txBody>
          <a:bodyPr wrap="square">
            <a:spAutoFit/>
          </a:bodyPr>
          <a:lstStyle/>
          <a:p>
            <a:pPr marL="571500" indent="-571500">
              <a:buFontTx/>
              <a:buChar char="-"/>
            </a:pPr>
            <a:r>
              <a:rPr lang="en-US" sz="3600" i="1" dirty="0">
                <a:solidFill>
                  <a:srgbClr val="0070C0"/>
                </a:solidFill>
              </a:rPr>
              <a:t>Learn by hearts vocabularies and make sentences using them. </a:t>
            </a:r>
          </a:p>
          <a:p>
            <a:pPr marL="571500" indent="-571500">
              <a:buFontTx/>
              <a:buChar char="-"/>
            </a:pPr>
            <a:r>
              <a:rPr lang="en-US" sz="3600" i="1" dirty="0">
                <a:solidFill>
                  <a:srgbClr val="0070C0"/>
                </a:solidFill>
              </a:rPr>
              <a:t>Do the exercises on page 20 WB</a:t>
            </a:r>
          </a:p>
          <a:p>
            <a:pPr marL="571500" indent="-571500">
              <a:buFontTx/>
              <a:buChar char="-"/>
            </a:pPr>
            <a:r>
              <a:rPr lang="en-US" sz="3600" i="1" dirty="0">
                <a:solidFill>
                  <a:srgbClr val="0070C0"/>
                </a:solidFill>
              </a:rPr>
              <a:t>Do the exercise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(page 22)</a:t>
            </a:r>
          </a:p>
          <a:p>
            <a:pPr marL="571500" indent="-571500">
              <a:buFontTx/>
              <a:buChar char="-"/>
            </a:pPr>
            <a:r>
              <a:rPr lang="en-US" sz="3600" i="1" dirty="0">
                <a:solidFill>
                  <a:srgbClr val="0070C0"/>
                </a:solidFill>
              </a:rPr>
              <a:t>Prepare the next lesson (page 29 SB)</a:t>
            </a:r>
          </a:p>
          <a:p>
            <a:pPr marL="571500" indent="-571500">
              <a:buFontTx/>
              <a:buChar char="-"/>
            </a:pPr>
            <a:endParaRPr lang="en-US" sz="3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145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A39091-969E-4373-B714-8F44BDED342F}"/>
              </a:ext>
            </a:extLst>
          </p:cNvPr>
          <p:cNvSpPr/>
          <p:nvPr/>
        </p:nvSpPr>
        <p:spPr>
          <a:xfrm>
            <a:off x="1615283" y="3413747"/>
            <a:ext cx="7350216" cy="3559263"/>
          </a:xfrm>
          <a:prstGeom prst="roundRect">
            <a:avLst/>
          </a:prstGeom>
          <a:solidFill>
            <a:schemeClr val="accent4">
              <a:lumMod val="60000"/>
              <a:lumOff val="40000"/>
            </a:schemeClr>
          </a:solidFill>
          <a:ln>
            <a:no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vert="horz" lIns="137160" tIns="68580" rIns="137160" bIns="68580" rtlCol="0" anchor="t">
            <a:normAutofit fontScale="92500" lnSpcReduction="10000"/>
          </a:bodyPr>
          <a:lstStyle/>
          <a:p>
            <a:pPr>
              <a:lnSpc>
                <a:spcPct val="90000"/>
              </a:lnSpc>
              <a:spcBef>
                <a:spcPct val="0"/>
              </a:spcBef>
              <a:spcAft>
                <a:spcPts val="900"/>
              </a:spcAft>
            </a:pPr>
            <a:endParaRPr lang="en-US" sz="8100" b="1" dirty="0">
              <a:solidFill>
                <a:schemeClr val="tx1"/>
              </a:solidFill>
              <a:effectLst>
                <a:glow rad="228600">
                  <a:schemeClr val="accent2">
                    <a:satMod val="175000"/>
                    <a:alpha val="40000"/>
                  </a:schemeClr>
                </a:glow>
              </a:effectLst>
              <a:latin typeface="+mj-lt"/>
              <a:ea typeface="+mj-ea"/>
              <a:cs typeface="+mj-cs"/>
            </a:endParaRPr>
          </a:p>
          <a:p>
            <a:pPr>
              <a:lnSpc>
                <a:spcPct val="90000"/>
              </a:lnSpc>
              <a:spcBef>
                <a:spcPct val="0"/>
              </a:spcBef>
              <a:spcAft>
                <a:spcPts val="900"/>
              </a:spcAft>
            </a:pPr>
            <a:r>
              <a:rPr lang="en-US" sz="8100" b="1" dirty="0">
                <a:solidFill>
                  <a:schemeClr val="tx1"/>
                </a:solidFill>
                <a:effectLst>
                  <a:glow rad="228600">
                    <a:schemeClr val="accent2">
                      <a:satMod val="175000"/>
                      <a:alpha val="40000"/>
                    </a:schemeClr>
                  </a:glow>
                </a:effectLst>
                <a:latin typeface="+mj-lt"/>
                <a:ea typeface="+mj-ea"/>
                <a:cs typeface="+mj-cs"/>
              </a:rPr>
              <a:t>   </a:t>
            </a:r>
            <a:r>
              <a:rPr lang="en-US" sz="8700" b="1" dirty="0">
                <a:solidFill>
                  <a:schemeClr val="bg1"/>
                </a:solidFill>
                <a:effectLst>
                  <a:glow rad="228600">
                    <a:schemeClr val="accent2">
                      <a:satMod val="175000"/>
                      <a:alpha val="40000"/>
                    </a:schemeClr>
                  </a:glow>
                </a:effectLst>
                <a:latin typeface="+mj-lt"/>
                <a:ea typeface="+mj-ea"/>
                <a:cs typeface="+mj-cs"/>
              </a:rPr>
              <a:t>LESSON 1</a:t>
            </a:r>
          </a:p>
          <a:p>
            <a:pPr>
              <a:lnSpc>
                <a:spcPct val="90000"/>
              </a:lnSpc>
              <a:spcBef>
                <a:spcPct val="0"/>
              </a:spcBef>
              <a:spcAft>
                <a:spcPts val="900"/>
              </a:spcAft>
            </a:pPr>
            <a:r>
              <a:rPr lang="en-US" sz="8100" b="1" dirty="0">
                <a:solidFill>
                  <a:schemeClr val="bg1"/>
                </a:solidFill>
                <a:effectLst>
                  <a:glow rad="228600">
                    <a:schemeClr val="accent2">
                      <a:satMod val="175000"/>
                      <a:alpha val="40000"/>
                    </a:schemeClr>
                  </a:glow>
                </a:effectLst>
                <a:latin typeface="+mj-lt"/>
                <a:ea typeface="+mj-ea"/>
                <a:cs typeface="+mj-cs"/>
              </a:rPr>
              <a:t> </a:t>
            </a:r>
          </a:p>
        </p:txBody>
      </p:sp>
      <p:pic>
        <p:nvPicPr>
          <p:cNvPr id="5" name="Picture 9">
            <a:extLst>
              <a:ext uri="{FF2B5EF4-FFF2-40B4-BE49-F238E27FC236}">
                <a16:creationId xmlns:a16="http://schemas.microsoft.com/office/drawing/2014/main" id="{22CC5540-88DF-4A9E-81EE-669110F32A7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671244" y="1608403"/>
            <a:ext cx="6487274" cy="2026451"/>
          </a:xfrm>
          <a:prstGeom prst="rect">
            <a:avLst/>
          </a:prstGeom>
        </p:spPr>
      </p:pic>
      <p:sp>
        <p:nvSpPr>
          <p:cNvPr id="7" name="TextBox 6">
            <a:extLst>
              <a:ext uri="{FF2B5EF4-FFF2-40B4-BE49-F238E27FC236}">
                <a16:creationId xmlns:a16="http://schemas.microsoft.com/office/drawing/2014/main" id="{0D871C71-D0E2-4614-8FEF-8B704EC16BBC}"/>
              </a:ext>
            </a:extLst>
          </p:cNvPr>
          <p:cNvSpPr txBox="1"/>
          <p:nvPr/>
        </p:nvSpPr>
        <p:spPr>
          <a:xfrm>
            <a:off x="12131039" y="2045885"/>
            <a:ext cx="4632962" cy="830997"/>
          </a:xfrm>
          <a:prstGeom prst="rect">
            <a:avLst/>
          </a:prstGeom>
          <a:noFill/>
        </p:spPr>
        <p:txBody>
          <a:bodyPr wrap="square" rtlCol="0">
            <a:spAutoFit/>
          </a:bodyPr>
          <a:lstStyle/>
          <a:p>
            <a:r>
              <a:rPr lang="en-US" sz="4800" b="1" dirty="0">
                <a:solidFill>
                  <a:schemeClr val="bg2">
                    <a:lumMod val="10000"/>
                  </a:schemeClr>
                </a:solidFill>
                <a:effectLst>
                  <a:glow rad="228600">
                    <a:schemeClr val="accent4">
                      <a:satMod val="175000"/>
                      <a:alpha val="40000"/>
                    </a:schemeClr>
                  </a:glow>
                </a:effectLst>
              </a:rPr>
              <a:t>NEW WORDS</a:t>
            </a:r>
          </a:p>
        </p:txBody>
      </p:sp>
      <p:pic>
        <p:nvPicPr>
          <p:cNvPr id="8" name="Picture 18">
            <a:extLst>
              <a:ext uri="{FF2B5EF4-FFF2-40B4-BE49-F238E27FC236}">
                <a16:creationId xmlns:a16="http://schemas.microsoft.com/office/drawing/2014/main" id="{0606F048-4BE7-42ED-9DDC-F10F5E75835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132851" y="2094135"/>
            <a:ext cx="998189" cy="828912"/>
          </a:xfrm>
          <a:prstGeom prst="rect">
            <a:avLst/>
          </a:prstGeom>
        </p:spPr>
      </p:pic>
      <p:pic>
        <p:nvPicPr>
          <p:cNvPr id="10" name="Picture 17">
            <a:extLst>
              <a:ext uri="{FF2B5EF4-FFF2-40B4-BE49-F238E27FC236}">
                <a16:creationId xmlns:a16="http://schemas.microsoft.com/office/drawing/2014/main" id="{7E7010E7-6CC2-48BC-93AE-2C5C828FCD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367685">
            <a:off x="6107725" y="3232758"/>
            <a:ext cx="3793496" cy="1193226"/>
          </a:xfrm>
          <a:prstGeom prst="rect">
            <a:avLst/>
          </a:prstGeom>
        </p:spPr>
      </p:pic>
      <p:pic>
        <p:nvPicPr>
          <p:cNvPr id="11" name="Picture 9">
            <a:extLst>
              <a:ext uri="{FF2B5EF4-FFF2-40B4-BE49-F238E27FC236}">
                <a16:creationId xmlns:a16="http://schemas.microsoft.com/office/drawing/2014/main" id="{64AF0559-B9F9-4A22-95DC-9B9B349F59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972800" y="4991100"/>
            <a:ext cx="6487275" cy="2026451"/>
          </a:xfrm>
          <a:prstGeom prst="rect">
            <a:avLst/>
          </a:prstGeom>
        </p:spPr>
      </p:pic>
      <p:sp>
        <p:nvSpPr>
          <p:cNvPr id="12" name="TextBox 6">
            <a:extLst>
              <a:ext uri="{FF2B5EF4-FFF2-40B4-BE49-F238E27FC236}">
                <a16:creationId xmlns:a16="http://schemas.microsoft.com/office/drawing/2014/main" id="{1A557569-A163-4274-926F-1E8F86AD28BF}"/>
              </a:ext>
            </a:extLst>
          </p:cNvPr>
          <p:cNvSpPr txBox="1"/>
          <p:nvPr/>
        </p:nvSpPr>
        <p:spPr>
          <a:xfrm>
            <a:off x="12845974" y="5431131"/>
            <a:ext cx="3918027" cy="923330"/>
          </a:xfrm>
          <a:prstGeom prst="rect">
            <a:avLst/>
          </a:prstGeom>
          <a:noFill/>
        </p:spPr>
        <p:txBody>
          <a:bodyPr wrap="square" rtlCol="0">
            <a:spAutoFit/>
          </a:bodyPr>
          <a:lstStyle/>
          <a:p>
            <a:r>
              <a:rPr lang="en-US" sz="5400" b="1" dirty="0">
                <a:solidFill>
                  <a:schemeClr val="bg2">
                    <a:lumMod val="10000"/>
                  </a:schemeClr>
                </a:solidFill>
                <a:effectLst>
                  <a:glow rad="228600">
                    <a:schemeClr val="accent4">
                      <a:satMod val="175000"/>
                      <a:alpha val="40000"/>
                    </a:schemeClr>
                  </a:glow>
                </a:effectLst>
              </a:rPr>
              <a:t>READING</a:t>
            </a:r>
          </a:p>
        </p:txBody>
      </p:sp>
      <p:pic>
        <p:nvPicPr>
          <p:cNvPr id="13" name="Picture 20">
            <a:extLst>
              <a:ext uri="{FF2B5EF4-FFF2-40B4-BE49-F238E27FC236}">
                <a16:creationId xmlns:a16="http://schemas.microsoft.com/office/drawing/2014/main" id="{4C5373D4-08A1-4682-B1B5-A5F37C367E7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397161" y="5266639"/>
            <a:ext cx="1252314" cy="1252314"/>
          </a:xfrm>
          <a:prstGeom prst="rect">
            <a:avLst/>
          </a:prstGeom>
        </p:spPr>
      </p:pic>
    </p:spTree>
    <p:extLst>
      <p:ext uri="{BB962C8B-B14F-4D97-AF65-F5344CB8AC3E}">
        <p14:creationId xmlns:p14="http://schemas.microsoft.com/office/powerpoint/2010/main" val="649014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85800" y="723900"/>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372600" y="800100"/>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dirty="0"/>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058400" y="1104900"/>
            <a:ext cx="6757988" cy="1271586"/>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car wash</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Rửa</a:t>
            </a:r>
            <a:r>
              <a:rPr lang="en-US" sz="5400" dirty="0">
                <a:solidFill>
                  <a:srgbClr val="333333"/>
                </a:solidFill>
                <a:latin typeface="Contastia"/>
              </a:rPr>
              <a:t> ô </a:t>
            </a:r>
            <a:r>
              <a:rPr lang="en-US" sz="5400" dirty="0" err="1">
                <a:solidFill>
                  <a:srgbClr val="333333"/>
                </a:solidFill>
                <a:latin typeface="Contastia"/>
              </a:rPr>
              <a:t>tô</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90600" y="8648700"/>
            <a:ext cx="16306800" cy="830997"/>
          </a:xfrm>
          <a:prstGeom prst="rect">
            <a:avLst/>
          </a:prstGeom>
          <a:noFill/>
        </p:spPr>
        <p:txBody>
          <a:bodyPr wrap="square" rtlCol="0">
            <a:spAutoFit/>
          </a:bodyPr>
          <a:lstStyle/>
          <a:p>
            <a:r>
              <a:rPr lang="en-US" sz="4800" dirty="0">
                <a:solidFill>
                  <a:schemeClr val="accent5">
                    <a:lumMod val="50000"/>
                  </a:schemeClr>
                </a:solidFill>
              </a:rPr>
              <a:t>My car is so dirty, so I am having a car wash in the afternoon. </a:t>
            </a:r>
          </a:p>
        </p:txBody>
      </p:sp>
      <p:sp>
        <p:nvSpPr>
          <p:cNvPr id="9" name="TextBox 8">
            <a:extLst>
              <a:ext uri="{FF2B5EF4-FFF2-40B4-BE49-F238E27FC236}">
                <a16:creationId xmlns:a16="http://schemas.microsoft.com/office/drawing/2014/main" id="{8A8182B4-E60D-4C10-A358-CF3D3824F46E}"/>
              </a:ext>
            </a:extLst>
          </p:cNvPr>
          <p:cNvSpPr txBox="1"/>
          <p:nvPr/>
        </p:nvSpPr>
        <p:spPr>
          <a:xfrm>
            <a:off x="990600" y="9258300"/>
            <a:ext cx="13483221" cy="738664"/>
          </a:xfrm>
          <a:prstGeom prst="rect">
            <a:avLst/>
          </a:prstGeom>
          <a:noFill/>
        </p:spPr>
        <p:txBody>
          <a:bodyPr wrap="square" rtlCol="0">
            <a:spAutoFit/>
          </a:bodyPr>
          <a:lstStyle/>
          <a:p>
            <a:r>
              <a:rPr lang="en-US" sz="4200" i="1" dirty="0">
                <a:solidFill>
                  <a:schemeClr val="accent2">
                    <a:lumMod val="50000"/>
                  </a:schemeClr>
                </a:solidFill>
              </a:rPr>
              <a:t>Xe ô </a:t>
            </a:r>
            <a:r>
              <a:rPr lang="en-US" sz="4200" i="1" dirty="0" err="1">
                <a:solidFill>
                  <a:schemeClr val="accent2">
                    <a:lumMod val="50000"/>
                  </a:schemeClr>
                </a:solidFill>
              </a:rPr>
              <a:t>tô</a:t>
            </a:r>
            <a:r>
              <a:rPr lang="en-US" sz="4200" i="1" dirty="0">
                <a:solidFill>
                  <a:schemeClr val="accent2">
                    <a:lumMod val="50000"/>
                  </a:schemeClr>
                </a:solidFill>
              </a:rPr>
              <a:t> </a:t>
            </a:r>
            <a:r>
              <a:rPr lang="en-US" sz="4200" i="1" dirty="0" err="1">
                <a:solidFill>
                  <a:schemeClr val="accent2">
                    <a:lumMod val="50000"/>
                  </a:schemeClr>
                </a:solidFill>
              </a:rPr>
              <a:t>của</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rất</a:t>
            </a:r>
            <a:r>
              <a:rPr lang="en-US" sz="4200" i="1" dirty="0">
                <a:solidFill>
                  <a:schemeClr val="accent2">
                    <a:lumMod val="50000"/>
                  </a:schemeClr>
                </a:solidFill>
              </a:rPr>
              <a:t> </a:t>
            </a:r>
            <a:r>
              <a:rPr lang="en-US" sz="4200" i="1" dirty="0" err="1">
                <a:solidFill>
                  <a:schemeClr val="accent2">
                    <a:lumMod val="50000"/>
                  </a:schemeClr>
                </a:solidFill>
              </a:rPr>
              <a:t>bẩn</a:t>
            </a:r>
            <a:r>
              <a:rPr lang="en-US" sz="4200" i="1" dirty="0">
                <a:solidFill>
                  <a:schemeClr val="accent2">
                    <a:lumMod val="50000"/>
                  </a:schemeClr>
                </a:solidFill>
              </a:rPr>
              <a:t> </a:t>
            </a:r>
            <a:r>
              <a:rPr lang="en-US" sz="4200" i="1" dirty="0" err="1">
                <a:solidFill>
                  <a:schemeClr val="accent2">
                    <a:lumMod val="50000"/>
                  </a:schemeClr>
                </a:solidFill>
              </a:rPr>
              <a:t>nên</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sẽ</a:t>
            </a:r>
            <a:r>
              <a:rPr lang="en-US" sz="4200" i="1" dirty="0">
                <a:solidFill>
                  <a:schemeClr val="accent2">
                    <a:lumMod val="50000"/>
                  </a:schemeClr>
                </a:solidFill>
              </a:rPr>
              <a:t> </a:t>
            </a:r>
            <a:r>
              <a:rPr lang="en-US" sz="4200" i="1" dirty="0" err="1">
                <a:solidFill>
                  <a:schemeClr val="accent2">
                    <a:lumMod val="50000"/>
                  </a:schemeClr>
                </a:solidFill>
              </a:rPr>
              <a:t>rửa</a:t>
            </a:r>
            <a:r>
              <a:rPr lang="en-US" sz="4200" i="1" dirty="0">
                <a:solidFill>
                  <a:schemeClr val="accent2">
                    <a:lumMod val="50000"/>
                  </a:schemeClr>
                </a:solidFill>
              </a:rPr>
              <a:t> </a:t>
            </a:r>
            <a:r>
              <a:rPr lang="en-US" sz="4200" i="1" dirty="0" err="1">
                <a:solidFill>
                  <a:schemeClr val="accent2">
                    <a:lumMod val="50000"/>
                  </a:schemeClr>
                </a:solidFill>
              </a:rPr>
              <a:t>nó</a:t>
            </a:r>
            <a:r>
              <a:rPr lang="en-US" sz="4200" i="1" dirty="0">
                <a:solidFill>
                  <a:schemeClr val="accent2">
                    <a:lumMod val="50000"/>
                  </a:schemeClr>
                </a:solidFill>
              </a:rPr>
              <a:t> </a:t>
            </a:r>
            <a:r>
              <a:rPr lang="en-US" sz="4200" i="1" dirty="0" err="1">
                <a:solidFill>
                  <a:schemeClr val="accent2">
                    <a:lumMod val="50000"/>
                  </a:schemeClr>
                </a:solidFill>
              </a:rPr>
              <a:t>vào</a:t>
            </a:r>
            <a:r>
              <a:rPr lang="en-US" sz="4200" i="1" dirty="0">
                <a:solidFill>
                  <a:schemeClr val="accent2">
                    <a:lumMod val="50000"/>
                  </a:schemeClr>
                </a:solidFill>
              </a:rPr>
              <a:t> </a:t>
            </a:r>
            <a:r>
              <a:rPr lang="en-US" sz="4200" i="1" dirty="0" err="1">
                <a:solidFill>
                  <a:schemeClr val="accent2">
                    <a:lumMod val="50000"/>
                  </a:schemeClr>
                </a:solidFill>
              </a:rPr>
              <a:t>buổi</a:t>
            </a:r>
            <a:r>
              <a:rPr lang="en-US" sz="4200" i="1" dirty="0">
                <a:solidFill>
                  <a:schemeClr val="accent2">
                    <a:lumMod val="50000"/>
                  </a:schemeClr>
                </a:solidFill>
              </a:rPr>
              <a:t> </a:t>
            </a:r>
            <a:r>
              <a:rPr lang="en-US" sz="4200" i="1" dirty="0" err="1">
                <a:solidFill>
                  <a:schemeClr val="accent2">
                    <a:lumMod val="50000"/>
                  </a:schemeClr>
                </a:solidFill>
              </a:rPr>
              <a:t>chiều</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7" name="Hình chữ nhật 16">
            <a:extLst>
              <a:ext uri="{FF2B5EF4-FFF2-40B4-BE49-F238E27FC236}">
                <a16:creationId xmlns:a16="http://schemas.microsoft.com/office/drawing/2014/main" id="{DD1C798B-4349-4693-9785-D5CC18E05571}"/>
              </a:ext>
            </a:extLst>
          </p:cNvPr>
          <p:cNvSpPr/>
          <p:nvPr/>
        </p:nvSpPr>
        <p:spPr>
          <a:xfrm>
            <a:off x="10972800" y="2857500"/>
            <a:ext cx="4724400" cy="1143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6">
                    <a:lumMod val="50000"/>
                  </a:schemeClr>
                </a:solidFill>
                <a:latin typeface="Arial" panose="020B0604020202020204" pitchFamily="34" charset="0"/>
                <a:cs typeface="Arial" panose="020B0604020202020204" pitchFamily="34" charset="0"/>
              </a:rPr>
              <a:t>(n) /</a:t>
            </a:r>
            <a:r>
              <a:rPr lang="en-US" sz="6000" dirty="0" err="1">
                <a:solidFill>
                  <a:schemeClr val="accent6">
                    <a:lumMod val="50000"/>
                  </a:schemeClr>
                </a:solidFill>
              </a:rPr>
              <a:t>kɑːr</a:t>
            </a:r>
            <a:r>
              <a:rPr lang="en-US" sz="6000" dirty="0">
                <a:solidFill>
                  <a:schemeClr val="accent6">
                    <a:lumMod val="50000"/>
                  </a:schemeClr>
                </a:solidFill>
              </a:rPr>
              <a:t> </a:t>
            </a:r>
            <a:r>
              <a:rPr lang="en-US" sz="6000" dirty="0" err="1">
                <a:solidFill>
                  <a:schemeClr val="accent6">
                    <a:lumMod val="50000"/>
                  </a:schemeClr>
                </a:solidFill>
              </a:rPr>
              <a:t>wɑːʃ</a:t>
            </a:r>
            <a:r>
              <a:rPr lang="en-US" sz="6000" dirty="0">
                <a:solidFill>
                  <a:schemeClr val="accent6">
                    <a:lumMod val="50000"/>
                  </a:schemeClr>
                </a:solidFill>
              </a:rPr>
              <a:t>/</a:t>
            </a:r>
            <a:endParaRPr lang="en-US" sz="6000" dirty="0">
              <a:solidFill>
                <a:schemeClr val="accent6">
                  <a:lumMod val="50000"/>
                </a:schemeClr>
              </a:solidFill>
              <a:latin typeface="Arial" panose="020B0604020202020204" pitchFamily="34" charset="0"/>
              <a:cs typeface="Arial" panose="020B0604020202020204" pitchFamily="34" charset="0"/>
            </a:endParaRPr>
          </a:p>
        </p:txBody>
      </p:sp>
      <p:pic>
        <p:nvPicPr>
          <p:cNvPr id="18" name="Picture 6">
            <a:extLst>
              <a:ext uri="{FF2B5EF4-FFF2-40B4-BE49-F238E27FC236}">
                <a16:creationId xmlns:a16="http://schemas.microsoft.com/office/drawing/2014/main" id="{1EC138A6-DA6D-41F4-A4BE-B95FE840F342}"/>
              </a:ext>
            </a:extLst>
          </p:cNvPr>
          <p:cNvPicPr>
            <a:picLocks noChangeAspect="1"/>
          </p:cNvPicPr>
          <p:nvPr/>
        </p:nvPicPr>
        <p:blipFill>
          <a:blip r:embed="rId9"/>
          <a:srcRect/>
          <a:stretch>
            <a:fillRect/>
          </a:stretch>
        </p:blipFill>
        <p:spPr>
          <a:xfrm>
            <a:off x="1219200" y="1866900"/>
            <a:ext cx="7766924" cy="5184421"/>
          </a:xfrm>
          <a:prstGeom prst="rect">
            <a:avLst/>
          </a:prstGeom>
        </p:spPr>
      </p:pic>
      <p:pic>
        <p:nvPicPr>
          <p:cNvPr id="3" name="car-wash-1662527751 (2)">
            <a:hlinkClick r:id="" action="ppaction://media"/>
            <a:extLst>
              <a:ext uri="{FF2B5EF4-FFF2-40B4-BE49-F238E27FC236}">
                <a16:creationId xmlns:a16="http://schemas.microsoft.com/office/drawing/2014/main" id="{6643FA28-1912-4480-9152-C550E87D20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372600" y="800100"/>
            <a:ext cx="406400" cy="406400"/>
          </a:xfrm>
          <a:prstGeom prst="rect">
            <a:avLst/>
          </a:prstGeom>
        </p:spPr>
      </p:pic>
      <p:pic>
        <p:nvPicPr>
          <p:cNvPr id="4" name="My-car-is-so-dirtyso-I-am-havi1662527791">
            <a:hlinkClick r:id="" action="ppaction://media"/>
            <a:extLst>
              <a:ext uri="{FF2B5EF4-FFF2-40B4-BE49-F238E27FC236}">
                <a16:creationId xmlns:a16="http://schemas.microsoft.com/office/drawing/2014/main" id="{1B6DAA11-0303-4A74-953F-4E775C1CCE4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447800" y="8191500"/>
            <a:ext cx="406400" cy="406400"/>
          </a:xfrm>
          <a:prstGeom prst="rect">
            <a:avLst/>
          </a:prstGeom>
        </p:spPr>
      </p:pic>
    </p:spTree>
    <p:extLst>
      <p:ext uri="{BB962C8B-B14F-4D97-AF65-F5344CB8AC3E}">
        <p14:creationId xmlns:p14="http://schemas.microsoft.com/office/powerpoint/2010/main" val="70262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32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44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2" grpId="0"/>
      <p:bldP spid="9" grpId="0"/>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0460" y="136403"/>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018537" y="172395"/>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dirty="0"/>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34600" y="952500"/>
            <a:ext cx="6510337" cy="1120658"/>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n w="0"/>
                <a:solidFill>
                  <a:schemeClr val="accent1">
                    <a:lumMod val="50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bake sale</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Bán</a:t>
            </a:r>
            <a:r>
              <a:rPr lang="en-US" sz="5400" dirty="0">
                <a:solidFill>
                  <a:srgbClr val="333333"/>
                </a:solidFill>
                <a:latin typeface="Contastia"/>
              </a:rPr>
              <a:t> bánh</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We should make a poster for the bake sale.</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Chúng</a:t>
            </a:r>
            <a:r>
              <a:rPr lang="en-US" sz="4200" i="1" dirty="0">
                <a:solidFill>
                  <a:schemeClr val="accent2">
                    <a:lumMod val="50000"/>
                  </a:schemeClr>
                </a:solidFill>
              </a:rPr>
              <a:t> ta </a:t>
            </a:r>
            <a:r>
              <a:rPr lang="en-US" sz="4200" i="1" dirty="0" err="1">
                <a:solidFill>
                  <a:schemeClr val="accent2">
                    <a:lumMod val="50000"/>
                  </a:schemeClr>
                </a:solidFill>
              </a:rPr>
              <a:t>nên</a:t>
            </a:r>
            <a:r>
              <a:rPr lang="en-US" sz="4200" i="1" dirty="0">
                <a:solidFill>
                  <a:schemeClr val="accent2">
                    <a:lumMod val="50000"/>
                  </a:schemeClr>
                </a:solidFill>
              </a:rPr>
              <a:t> </a:t>
            </a:r>
            <a:r>
              <a:rPr lang="en-US" sz="4200" i="1" dirty="0" err="1">
                <a:solidFill>
                  <a:schemeClr val="accent2">
                    <a:lumMod val="50000"/>
                  </a:schemeClr>
                </a:solidFill>
              </a:rPr>
              <a:t>làm</a:t>
            </a:r>
            <a:r>
              <a:rPr lang="en-US" sz="4200" i="1" dirty="0">
                <a:solidFill>
                  <a:schemeClr val="accent2">
                    <a:lumMod val="50000"/>
                  </a:schemeClr>
                </a:solidFill>
              </a:rPr>
              <a:t> </a:t>
            </a:r>
            <a:r>
              <a:rPr lang="en-US" sz="4200" i="1" dirty="0" err="1">
                <a:solidFill>
                  <a:schemeClr val="accent2">
                    <a:lumMod val="50000"/>
                  </a:schemeClr>
                </a:solidFill>
              </a:rPr>
              <a:t>một</a:t>
            </a:r>
            <a:r>
              <a:rPr lang="en-US" sz="4200" i="1" dirty="0">
                <a:solidFill>
                  <a:schemeClr val="accent2">
                    <a:lumMod val="50000"/>
                  </a:schemeClr>
                </a:solidFill>
              </a:rPr>
              <a:t> </a:t>
            </a:r>
            <a:r>
              <a:rPr lang="en-US" sz="4200" i="1" dirty="0" err="1">
                <a:solidFill>
                  <a:schemeClr val="accent2">
                    <a:lumMod val="50000"/>
                  </a:schemeClr>
                </a:solidFill>
              </a:rPr>
              <a:t>tấm</a:t>
            </a:r>
            <a:r>
              <a:rPr lang="en-US" sz="4200" i="1" dirty="0">
                <a:solidFill>
                  <a:schemeClr val="accent2">
                    <a:lumMod val="50000"/>
                  </a:schemeClr>
                </a:solidFill>
              </a:rPr>
              <a:t> </a:t>
            </a:r>
            <a:r>
              <a:rPr lang="en-US" sz="4200" i="1" dirty="0" err="1">
                <a:solidFill>
                  <a:schemeClr val="accent2">
                    <a:lumMod val="50000"/>
                  </a:schemeClr>
                </a:solidFill>
              </a:rPr>
              <a:t>áp</a:t>
            </a:r>
            <a:r>
              <a:rPr lang="en-US" sz="4200" i="1" dirty="0">
                <a:solidFill>
                  <a:schemeClr val="accent2">
                    <a:lumMod val="50000"/>
                  </a:schemeClr>
                </a:solidFill>
              </a:rPr>
              <a:t> </a:t>
            </a:r>
            <a:r>
              <a:rPr lang="en-US" sz="4200" i="1" dirty="0" err="1">
                <a:solidFill>
                  <a:schemeClr val="accent2">
                    <a:lumMod val="50000"/>
                  </a:schemeClr>
                </a:solidFill>
              </a:rPr>
              <a:t>phích</a:t>
            </a:r>
            <a:r>
              <a:rPr lang="en-US" sz="4200" i="1" dirty="0">
                <a:solidFill>
                  <a:schemeClr val="accent2">
                    <a:lumMod val="50000"/>
                  </a:schemeClr>
                </a:solidFill>
              </a:rPr>
              <a:t> </a:t>
            </a:r>
            <a:r>
              <a:rPr lang="en-US" sz="4200" i="1" dirty="0" err="1">
                <a:solidFill>
                  <a:schemeClr val="accent2">
                    <a:lumMod val="50000"/>
                  </a:schemeClr>
                </a:solidFill>
              </a:rPr>
              <a:t>cho</a:t>
            </a:r>
            <a:r>
              <a:rPr lang="en-US" sz="4200" i="1" dirty="0">
                <a:solidFill>
                  <a:schemeClr val="accent2">
                    <a:lumMod val="50000"/>
                  </a:schemeClr>
                </a:solidFill>
              </a:rPr>
              <a:t> </a:t>
            </a:r>
            <a:r>
              <a:rPr lang="en-US" sz="4200" i="1" dirty="0" err="1">
                <a:solidFill>
                  <a:schemeClr val="accent2">
                    <a:lumMod val="50000"/>
                  </a:schemeClr>
                </a:solidFill>
              </a:rPr>
              <a:t>việc</a:t>
            </a:r>
            <a:r>
              <a:rPr lang="en-US" sz="4200" i="1" dirty="0">
                <a:solidFill>
                  <a:schemeClr val="accent2">
                    <a:lumMod val="50000"/>
                  </a:schemeClr>
                </a:solidFill>
              </a:rPr>
              <a:t> </a:t>
            </a:r>
            <a:r>
              <a:rPr lang="en-US" sz="4200" i="1" dirty="0" err="1">
                <a:solidFill>
                  <a:schemeClr val="accent2">
                    <a:lumMod val="50000"/>
                  </a:schemeClr>
                </a:solidFill>
              </a:rPr>
              <a:t>bán</a:t>
            </a:r>
            <a:r>
              <a:rPr lang="en-US" sz="4200" i="1" dirty="0">
                <a:solidFill>
                  <a:schemeClr val="accent2">
                    <a:lumMod val="50000"/>
                  </a:schemeClr>
                </a:solidFill>
              </a:rPr>
              <a:t> bánh.</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9" name="Hình chữ nhật 18">
            <a:extLst>
              <a:ext uri="{FF2B5EF4-FFF2-40B4-BE49-F238E27FC236}">
                <a16:creationId xmlns:a16="http://schemas.microsoft.com/office/drawing/2014/main" id="{0BBA91F6-51D8-4FCC-A4B9-4BC490A20A08}"/>
              </a:ext>
            </a:extLst>
          </p:cNvPr>
          <p:cNvSpPr/>
          <p:nvPr/>
        </p:nvSpPr>
        <p:spPr>
          <a:xfrm>
            <a:off x="9906000" y="2628900"/>
            <a:ext cx="7162800" cy="990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accent6">
                    <a:lumMod val="50000"/>
                  </a:schemeClr>
                </a:solidFill>
                <a:latin typeface="Arial" panose="020B0604020202020204" pitchFamily="34" charset="0"/>
                <a:cs typeface="Arial" panose="020B0604020202020204" pitchFamily="34" charset="0"/>
              </a:rPr>
              <a:t>(n</a:t>
            </a:r>
            <a:r>
              <a:rPr lang="en-US" sz="3600" dirty="0">
                <a:solidFill>
                  <a:schemeClr val="accent6">
                    <a:lumMod val="50000"/>
                  </a:schemeClr>
                </a:solidFill>
                <a:latin typeface="Arial" panose="020B0604020202020204" pitchFamily="34" charset="0"/>
                <a:cs typeface="Arial" panose="020B0604020202020204" pitchFamily="34" charset="0"/>
              </a:rPr>
              <a:t>)</a:t>
            </a:r>
            <a:r>
              <a:rPr lang="en-US" sz="4400" dirty="0">
                <a:solidFill>
                  <a:schemeClr val="accent6">
                    <a:lumMod val="50000"/>
                  </a:schemeClr>
                </a:solidFill>
                <a:latin typeface="Arial" panose="020B0604020202020204" pitchFamily="34" charset="0"/>
                <a:cs typeface="Arial" panose="020B0604020202020204" pitchFamily="34" charset="0"/>
              </a:rPr>
              <a:t> </a:t>
            </a:r>
            <a:r>
              <a:rPr lang="vi-VN" sz="4400" dirty="0">
                <a:solidFill>
                  <a:schemeClr val="accent6">
                    <a:lumMod val="50000"/>
                  </a:schemeClr>
                </a:solidFill>
              </a:rPr>
              <a:t> /</a:t>
            </a:r>
            <a:r>
              <a:rPr lang="vi-VN" sz="4400" dirty="0" err="1">
                <a:solidFill>
                  <a:schemeClr val="accent6">
                    <a:lumMod val="50000"/>
                  </a:schemeClr>
                </a:solidFill>
                <a:latin typeface="Calibri" panose="020F0502020204030204" pitchFamily="34" charset="0"/>
                <a:cs typeface="Calibri" panose="020F0502020204030204" pitchFamily="34" charset="0"/>
              </a:rPr>
              <a:t>beɪk</a:t>
            </a:r>
            <a:r>
              <a:rPr lang="vi-VN" sz="4400" dirty="0">
                <a:solidFill>
                  <a:schemeClr val="accent6">
                    <a:lumMod val="50000"/>
                  </a:schemeClr>
                </a:solidFill>
                <a:latin typeface="Calibri" panose="020F0502020204030204" pitchFamily="34" charset="0"/>
                <a:cs typeface="Calibri" panose="020F0502020204030204" pitchFamily="34" charset="0"/>
              </a:rPr>
              <a:t> </a:t>
            </a:r>
            <a:r>
              <a:rPr lang="vi-VN" sz="4400" dirty="0" err="1">
                <a:solidFill>
                  <a:schemeClr val="accent6">
                    <a:lumMod val="50000"/>
                  </a:schemeClr>
                </a:solidFill>
                <a:latin typeface="Calibri" panose="020F0502020204030204" pitchFamily="34" charset="0"/>
                <a:cs typeface="Calibri" panose="020F0502020204030204" pitchFamily="34" charset="0"/>
              </a:rPr>
              <a:t>seɪl</a:t>
            </a:r>
            <a:r>
              <a:rPr lang="vi-VN" sz="4400" dirty="0">
                <a:solidFill>
                  <a:schemeClr val="accent6">
                    <a:lumMod val="50000"/>
                  </a:schemeClr>
                </a:solidFill>
                <a:latin typeface="Calibri" panose="020F0502020204030204" pitchFamily="34" charset="0"/>
                <a:cs typeface="Calibri" panose="020F0502020204030204" pitchFamily="34" charset="0"/>
              </a:rPr>
              <a:t> </a:t>
            </a:r>
            <a:r>
              <a:rPr lang="en-US" sz="4400" b="0" i="0" dirty="0">
                <a:solidFill>
                  <a:schemeClr val="accent6">
                    <a:lumMod val="50000"/>
                  </a:schemeClr>
                </a:solidFill>
                <a:effectLst/>
                <a:latin typeface="Lucida Sans Unicode" panose="020B0602030504020204" pitchFamily="34" charset="0"/>
              </a:rPr>
              <a:t>/</a:t>
            </a:r>
            <a:endParaRPr lang="en-US" sz="6000"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3">
            <a:extLst>
              <a:ext uri="{FF2B5EF4-FFF2-40B4-BE49-F238E27FC236}">
                <a16:creationId xmlns:a16="http://schemas.microsoft.com/office/drawing/2014/main" id="{CC09766F-D162-4397-9A9A-513904DFB96D}"/>
              </a:ext>
            </a:extLst>
          </p:cNvPr>
          <p:cNvPicPr>
            <a:picLocks noChangeAspect="1"/>
          </p:cNvPicPr>
          <p:nvPr/>
        </p:nvPicPr>
        <p:blipFill>
          <a:blip r:embed="rId9"/>
          <a:srcRect/>
          <a:stretch>
            <a:fillRect/>
          </a:stretch>
        </p:blipFill>
        <p:spPr>
          <a:xfrm>
            <a:off x="990600" y="1181100"/>
            <a:ext cx="8006004" cy="5334000"/>
          </a:xfrm>
          <a:prstGeom prst="rect">
            <a:avLst/>
          </a:prstGeom>
        </p:spPr>
      </p:pic>
      <p:pic>
        <p:nvPicPr>
          <p:cNvPr id="3" name="bake-sale-1662527880">
            <a:hlinkClick r:id="" action="ppaction://media"/>
            <a:extLst>
              <a:ext uri="{FF2B5EF4-FFF2-40B4-BE49-F238E27FC236}">
                <a16:creationId xmlns:a16="http://schemas.microsoft.com/office/drawing/2014/main" id="{A0F55D4A-59F0-48EF-8521-16664099182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29800" y="419100"/>
            <a:ext cx="406400" cy="406400"/>
          </a:xfrm>
          <a:prstGeom prst="rect">
            <a:avLst/>
          </a:prstGeom>
        </p:spPr>
      </p:pic>
      <p:pic>
        <p:nvPicPr>
          <p:cNvPr id="4" name="We-should-make-a-poster-for-th1662527893">
            <a:hlinkClick r:id="" action="ppaction://media"/>
            <a:extLst>
              <a:ext uri="{FF2B5EF4-FFF2-40B4-BE49-F238E27FC236}">
                <a16:creationId xmlns:a16="http://schemas.microsoft.com/office/drawing/2014/main" id="{6065C853-7DF8-443C-AFAC-32B31E8E5EA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887200" y="7886700"/>
            <a:ext cx="406400" cy="406400"/>
          </a:xfrm>
          <a:prstGeom prst="rect">
            <a:avLst/>
          </a:prstGeom>
        </p:spPr>
      </p:pic>
    </p:spTree>
    <p:extLst>
      <p:ext uri="{BB962C8B-B14F-4D97-AF65-F5344CB8AC3E}">
        <p14:creationId xmlns:p14="http://schemas.microsoft.com/office/powerpoint/2010/main" val="69785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776"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24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2" grpId="0"/>
      <p:bldP spid="9" grpId="0"/>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20460" y="136403"/>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018537" y="172395"/>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2"/>
            <a:ext cx="6510337" cy="2008807"/>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craft fair</a:t>
            </a:r>
          </a:p>
        </p:txBody>
      </p:sp>
      <p:sp>
        <p:nvSpPr>
          <p:cNvPr id="7" name="Rectangle: Rounded Corners 6">
            <a:extLst>
              <a:ext uri="{FF2B5EF4-FFF2-40B4-BE49-F238E27FC236}">
                <a16:creationId xmlns:a16="http://schemas.microsoft.com/office/drawing/2014/main" id="{FE2C0375-D007-4E43-82CB-E9ECF27F0EC5}"/>
              </a:ext>
            </a:extLst>
          </p:cNvPr>
          <p:cNvSpPr/>
          <p:nvPr/>
        </p:nvSpPr>
        <p:spPr>
          <a:xfrm>
            <a:off x="10329863" y="4182920"/>
            <a:ext cx="6510337" cy="1452073"/>
          </a:xfrm>
          <a:prstGeom prst="roundRect">
            <a:avLst>
              <a:gd name="adj" fmla="val 2708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900" dirty="0">
                <a:solidFill>
                  <a:schemeClr val="tx1"/>
                </a:solidFill>
                <a:latin typeface="Arial" panose="020B0604020202020204" pitchFamily="34" charset="0"/>
                <a:cs typeface="Arial" panose="020B0604020202020204" pitchFamily="34" charset="0"/>
              </a:rPr>
              <a:t/>
            </a:r>
            <a:br>
              <a:rPr lang="en-US" sz="19900" dirty="0">
                <a:solidFill>
                  <a:schemeClr val="tx1"/>
                </a:solidFill>
                <a:latin typeface="Arial" panose="020B0604020202020204" pitchFamily="34" charset="0"/>
                <a:cs typeface="Arial" panose="020B0604020202020204" pitchFamily="34" charset="0"/>
              </a:rPr>
            </a:br>
            <a:endParaRPr lang="en-US" sz="23900" b="1" dirty="0">
              <a:ln w="0"/>
              <a:solidFill>
                <a:schemeClr val="tx1"/>
              </a:solidFill>
              <a:effectLst>
                <a:outerShdw blurRad="38100" dist="19050" dir="2700000" algn="tl" rotWithShape="0">
                  <a:schemeClr val="dk1">
                    <a:alpha val="40000"/>
                  </a:schemeClr>
                </a:outerShdw>
              </a:effectLst>
              <a:latin typeface="+mj-lt"/>
            </a:endParaRP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Hội</a:t>
            </a:r>
            <a:r>
              <a:rPr lang="en-US" sz="5400" dirty="0">
                <a:solidFill>
                  <a:srgbClr val="333333"/>
                </a:solidFill>
                <a:latin typeface="Contastia"/>
              </a:rPr>
              <a:t> </a:t>
            </a:r>
            <a:r>
              <a:rPr lang="en-US" sz="5400" dirty="0" err="1">
                <a:solidFill>
                  <a:srgbClr val="333333"/>
                </a:solidFill>
                <a:latin typeface="Contastia"/>
              </a:rPr>
              <a:t>chợ</a:t>
            </a:r>
            <a:r>
              <a:rPr lang="en-US" sz="5400" dirty="0">
                <a:solidFill>
                  <a:srgbClr val="333333"/>
                </a:solidFill>
                <a:latin typeface="Contastia"/>
              </a:rPr>
              <a:t> </a:t>
            </a:r>
            <a:r>
              <a:rPr lang="en-US" sz="5400" dirty="0" err="1">
                <a:solidFill>
                  <a:srgbClr val="333333"/>
                </a:solidFill>
                <a:latin typeface="Contastia"/>
              </a:rPr>
              <a:t>hàng</a:t>
            </a:r>
            <a:r>
              <a:rPr lang="en-US" sz="5400" dirty="0">
                <a:solidFill>
                  <a:srgbClr val="333333"/>
                </a:solidFill>
                <a:latin typeface="Contastia"/>
              </a:rPr>
              <a:t> </a:t>
            </a:r>
            <a:r>
              <a:rPr lang="en-US" sz="5400" dirty="0" err="1">
                <a:solidFill>
                  <a:srgbClr val="333333"/>
                </a:solidFill>
                <a:latin typeface="Contastia"/>
              </a:rPr>
              <a:t>thủ</a:t>
            </a:r>
            <a:r>
              <a:rPr lang="en-US" sz="5400" dirty="0">
                <a:solidFill>
                  <a:srgbClr val="333333"/>
                </a:solidFill>
                <a:latin typeface="Contastia"/>
              </a:rPr>
              <a:t> </a:t>
            </a:r>
            <a:r>
              <a:rPr lang="en-US" sz="5400" dirty="0" err="1">
                <a:solidFill>
                  <a:srgbClr val="333333"/>
                </a:solidFill>
                <a:latin typeface="Contastia"/>
              </a:rPr>
              <a:t>công</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7993308" cy="830997"/>
          </a:xfrm>
          <a:prstGeom prst="rect">
            <a:avLst/>
          </a:prstGeom>
          <a:noFill/>
        </p:spPr>
        <p:txBody>
          <a:bodyPr wrap="square" rtlCol="0">
            <a:spAutoFit/>
          </a:bodyPr>
          <a:lstStyle/>
          <a:p>
            <a:r>
              <a:rPr lang="en-US" sz="4800" dirty="0">
                <a:solidFill>
                  <a:schemeClr val="accent5">
                    <a:lumMod val="50000"/>
                  </a:schemeClr>
                </a:solidFill>
              </a:rPr>
              <a:t>We’d like to go to craft fair when we go to Thai Lan.</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Chúng</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thích</a:t>
            </a:r>
            <a:r>
              <a:rPr lang="en-US" sz="4200" i="1" dirty="0">
                <a:solidFill>
                  <a:schemeClr val="accent2">
                    <a:lumMod val="50000"/>
                  </a:schemeClr>
                </a:solidFill>
              </a:rPr>
              <a:t> </a:t>
            </a:r>
            <a:r>
              <a:rPr lang="en-US" sz="4200" i="1" dirty="0" err="1">
                <a:solidFill>
                  <a:schemeClr val="accent2">
                    <a:lumMod val="50000"/>
                  </a:schemeClr>
                </a:solidFill>
              </a:rPr>
              <a:t>đến</a:t>
            </a:r>
            <a:r>
              <a:rPr lang="en-US" sz="4200" i="1" dirty="0">
                <a:solidFill>
                  <a:schemeClr val="accent2">
                    <a:lumMod val="50000"/>
                  </a:schemeClr>
                </a:solidFill>
              </a:rPr>
              <a:t> </a:t>
            </a:r>
            <a:r>
              <a:rPr lang="en-US" sz="4200" i="1" dirty="0" err="1">
                <a:solidFill>
                  <a:schemeClr val="accent2">
                    <a:lumMod val="50000"/>
                  </a:schemeClr>
                </a:solidFill>
              </a:rPr>
              <a:t>hội</a:t>
            </a:r>
            <a:r>
              <a:rPr lang="en-US" sz="4200" i="1" dirty="0">
                <a:solidFill>
                  <a:schemeClr val="accent2">
                    <a:lumMod val="50000"/>
                  </a:schemeClr>
                </a:solidFill>
              </a:rPr>
              <a:t> </a:t>
            </a:r>
            <a:r>
              <a:rPr lang="en-US" sz="4200" i="1" dirty="0" err="1">
                <a:solidFill>
                  <a:schemeClr val="accent2">
                    <a:lumMod val="50000"/>
                  </a:schemeClr>
                </a:solidFill>
              </a:rPr>
              <a:t>chợ</a:t>
            </a:r>
            <a:r>
              <a:rPr lang="en-US" sz="4200" i="1" dirty="0">
                <a:solidFill>
                  <a:schemeClr val="accent2">
                    <a:lumMod val="50000"/>
                  </a:schemeClr>
                </a:solidFill>
              </a:rPr>
              <a:t> hang </a:t>
            </a:r>
            <a:r>
              <a:rPr lang="en-US" sz="4200" i="1" dirty="0" err="1">
                <a:solidFill>
                  <a:schemeClr val="accent2">
                    <a:lumMod val="50000"/>
                  </a:schemeClr>
                </a:solidFill>
              </a:rPr>
              <a:t>thủ</a:t>
            </a:r>
            <a:r>
              <a:rPr lang="en-US" sz="4200" i="1" dirty="0">
                <a:solidFill>
                  <a:schemeClr val="accent2">
                    <a:lumMod val="50000"/>
                  </a:schemeClr>
                </a:solidFill>
              </a:rPr>
              <a:t> </a:t>
            </a:r>
            <a:r>
              <a:rPr lang="en-US" sz="4200" i="1" dirty="0" err="1">
                <a:solidFill>
                  <a:schemeClr val="accent2">
                    <a:lumMod val="50000"/>
                  </a:schemeClr>
                </a:solidFill>
              </a:rPr>
              <a:t>công</a:t>
            </a:r>
            <a:r>
              <a:rPr lang="en-US" sz="4200" i="1" dirty="0">
                <a:solidFill>
                  <a:schemeClr val="accent2">
                    <a:lumMod val="50000"/>
                  </a:schemeClr>
                </a:solidFill>
              </a:rPr>
              <a:t> </a:t>
            </a:r>
            <a:r>
              <a:rPr lang="en-US" sz="4200" i="1" dirty="0" err="1">
                <a:solidFill>
                  <a:schemeClr val="accent2">
                    <a:lumMod val="50000"/>
                  </a:schemeClr>
                </a:solidFill>
              </a:rPr>
              <a:t>khi</a:t>
            </a:r>
            <a:r>
              <a:rPr lang="en-US" sz="4200" i="1" dirty="0">
                <a:solidFill>
                  <a:schemeClr val="accent2">
                    <a:lumMod val="50000"/>
                  </a:schemeClr>
                </a:solidFill>
              </a:rPr>
              <a:t> </a:t>
            </a:r>
            <a:r>
              <a:rPr lang="en-US" sz="4200" i="1" dirty="0" err="1">
                <a:solidFill>
                  <a:schemeClr val="accent2">
                    <a:lumMod val="50000"/>
                  </a:schemeClr>
                </a:solidFill>
              </a:rPr>
              <a:t>đến</a:t>
            </a:r>
            <a:r>
              <a:rPr lang="en-US" sz="4200" i="1" dirty="0">
                <a:solidFill>
                  <a:schemeClr val="accent2">
                    <a:lumMod val="50000"/>
                  </a:schemeClr>
                </a:solidFill>
              </a:rPr>
              <a:t> </a:t>
            </a:r>
            <a:r>
              <a:rPr lang="en-US" sz="4200" i="1" dirty="0" err="1">
                <a:solidFill>
                  <a:schemeClr val="accent2">
                    <a:lumMod val="50000"/>
                  </a:schemeClr>
                </a:solidFill>
              </a:rPr>
              <a:t>Thái</a:t>
            </a:r>
            <a:r>
              <a:rPr lang="en-US" sz="4200" i="1" dirty="0">
                <a:solidFill>
                  <a:schemeClr val="accent2">
                    <a:lumMod val="50000"/>
                  </a:schemeClr>
                </a:solidFill>
              </a:rPr>
              <a:t> Lan.</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7">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8" name="Hình chữ nhật 17">
            <a:extLst>
              <a:ext uri="{FF2B5EF4-FFF2-40B4-BE49-F238E27FC236}">
                <a16:creationId xmlns:a16="http://schemas.microsoft.com/office/drawing/2014/main" id="{A89DEA06-0C7B-4E4A-909B-9CB5FAC4771F}"/>
              </a:ext>
            </a:extLst>
          </p:cNvPr>
          <p:cNvSpPr/>
          <p:nvPr/>
        </p:nvSpPr>
        <p:spPr>
          <a:xfrm>
            <a:off x="10972800" y="2857500"/>
            <a:ext cx="4724400" cy="1143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accent6">
                    <a:lumMod val="50000"/>
                  </a:schemeClr>
                </a:solidFill>
                <a:latin typeface="Arial" panose="020B0604020202020204" pitchFamily="34" charset="0"/>
                <a:cs typeface="Arial" panose="020B0604020202020204" pitchFamily="34" charset="0"/>
              </a:rPr>
              <a:t>(n) /</a:t>
            </a:r>
            <a:r>
              <a:rPr lang="en-US" sz="6000" dirty="0" err="1">
                <a:solidFill>
                  <a:srgbClr val="FF0000"/>
                </a:solidFill>
              </a:rPr>
              <a:t>kræft</a:t>
            </a:r>
            <a:r>
              <a:rPr lang="en-US" sz="6000" dirty="0">
                <a:solidFill>
                  <a:srgbClr val="FF0000"/>
                </a:solidFill>
              </a:rPr>
              <a:t> fer/</a:t>
            </a:r>
            <a:endParaRPr lang="en-US" sz="6000" dirty="0">
              <a:solidFill>
                <a:schemeClr val="accent6">
                  <a:lumMod val="50000"/>
                </a:schemeClr>
              </a:solidFill>
              <a:latin typeface="Arial" panose="020B0604020202020204" pitchFamily="34" charset="0"/>
              <a:cs typeface="Arial" panose="020B0604020202020204" pitchFamily="34" charset="0"/>
            </a:endParaRPr>
          </a:p>
        </p:txBody>
      </p:sp>
      <p:pic>
        <p:nvPicPr>
          <p:cNvPr id="17" name="Picture 4">
            <a:extLst>
              <a:ext uri="{FF2B5EF4-FFF2-40B4-BE49-F238E27FC236}">
                <a16:creationId xmlns:a16="http://schemas.microsoft.com/office/drawing/2014/main" id="{44537B90-E47E-4A31-B22E-971B0EB08BAD}"/>
              </a:ext>
            </a:extLst>
          </p:cNvPr>
          <p:cNvPicPr>
            <a:picLocks noChangeAspect="1"/>
          </p:cNvPicPr>
          <p:nvPr/>
        </p:nvPicPr>
        <p:blipFill>
          <a:blip r:embed="rId8"/>
          <a:srcRect/>
          <a:stretch>
            <a:fillRect/>
          </a:stretch>
        </p:blipFill>
        <p:spPr>
          <a:xfrm>
            <a:off x="685800" y="1409700"/>
            <a:ext cx="8349118" cy="5562600"/>
          </a:xfrm>
          <a:prstGeom prst="rect">
            <a:avLst/>
          </a:prstGeom>
        </p:spPr>
      </p:pic>
      <p:pic>
        <p:nvPicPr>
          <p:cNvPr id="3" name="craft-fair-1662527902">
            <a:hlinkClick r:id="" action="ppaction://media"/>
            <a:extLst>
              <a:ext uri="{FF2B5EF4-FFF2-40B4-BE49-F238E27FC236}">
                <a16:creationId xmlns:a16="http://schemas.microsoft.com/office/drawing/2014/main" id="{8CA6BB21-B08C-444C-AA3D-D4409885C3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53600" y="342900"/>
            <a:ext cx="406400" cy="406400"/>
          </a:xfrm>
          <a:prstGeom prst="rect">
            <a:avLst/>
          </a:prstGeom>
        </p:spPr>
      </p:pic>
    </p:spTree>
    <p:extLst>
      <p:ext uri="{BB962C8B-B14F-4D97-AF65-F5344CB8AC3E}">
        <p14:creationId xmlns:p14="http://schemas.microsoft.com/office/powerpoint/2010/main" val="4208665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2" grpId="0"/>
      <p:bldP spid="9"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14400" y="266700"/>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220200" y="342900"/>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2"/>
            <a:ext cx="6510337" cy="2008807"/>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talent show</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Biểu</a:t>
            </a:r>
            <a:r>
              <a:rPr lang="en-US" sz="5400" dirty="0">
                <a:solidFill>
                  <a:srgbClr val="333333"/>
                </a:solidFill>
                <a:latin typeface="Contastia"/>
              </a:rPr>
              <a:t> </a:t>
            </a:r>
            <a:r>
              <a:rPr lang="en-US" sz="5400" dirty="0" err="1">
                <a:solidFill>
                  <a:srgbClr val="333333"/>
                </a:solidFill>
                <a:latin typeface="Contastia"/>
              </a:rPr>
              <a:t>diễn</a:t>
            </a:r>
            <a:r>
              <a:rPr lang="en-US" sz="5400" dirty="0">
                <a:solidFill>
                  <a:srgbClr val="333333"/>
                </a:solidFill>
                <a:latin typeface="Contastia"/>
              </a:rPr>
              <a:t> </a:t>
            </a:r>
            <a:r>
              <a:rPr lang="en-US" sz="5400" dirty="0" err="1">
                <a:solidFill>
                  <a:srgbClr val="333333"/>
                </a:solidFill>
                <a:latin typeface="Contastia"/>
              </a:rPr>
              <a:t>tài</a:t>
            </a:r>
            <a:r>
              <a:rPr lang="en-US" sz="5400" dirty="0">
                <a:solidFill>
                  <a:srgbClr val="333333"/>
                </a:solidFill>
                <a:latin typeface="Contastia"/>
              </a:rPr>
              <a:t> </a:t>
            </a:r>
            <a:r>
              <a:rPr lang="en-US" sz="5400" dirty="0" err="1">
                <a:solidFill>
                  <a:srgbClr val="333333"/>
                </a:solidFill>
                <a:latin typeface="Contastia"/>
              </a:rPr>
              <a:t>năng</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838200" y="8267700"/>
            <a:ext cx="16850308" cy="830997"/>
          </a:xfrm>
          <a:prstGeom prst="rect">
            <a:avLst/>
          </a:prstGeom>
          <a:noFill/>
        </p:spPr>
        <p:txBody>
          <a:bodyPr wrap="square" rtlCol="0">
            <a:spAutoFit/>
          </a:bodyPr>
          <a:lstStyle/>
          <a:p>
            <a:r>
              <a:rPr lang="en-US" sz="4800" dirty="0">
                <a:solidFill>
                  <a:schemeClr val="accent5">
                    <a:lumMod val="50000"/>
                  </a:schemeClr>
                </a:solidFill>
              </a:rPr>
              <a:t>My sister sings very well, so she want to join a talent show. </a:t>
            </a:r>
          </a:p>
        </p:txBody>
      </p:sp>
      <p:sp>
        <p:nvSpPr>
          <p:cNvPr id="9" name="TextBox 8">
            <a:extLst>
              <a:ext uri="{FF2B5EF4-FFF2-40B4-BE49-F238E27FC236}">
                <a16:creationId xmlns:a16="http://schemas.microsoft.com/office/drawing/2014/main" id="{8A8182B4-E60D-4C10-A358-CF3D3824F46E}"/>
              </a:ext>
            </a:extLst>
          </p:cNvPr>
          <p:cNvSpPr txBox="1"/>
          <p:nvPr/>
        </p:nvSpPr>
        <p:spPr>
          <a:xfrm>
            <a:off x="838200" y="9182100"/>
            <a:ext cx="16306800" cy="738664"/>
          </a:xfrm>
          <a:prstGeom prst="rect">
            <a:avLst/>
          </a:prstGeom>
          <a:noFill/>
        </p:spPr>
        <p:txBody>
          <a:bodyPr wrap="square" rtlCol="0">
            <a:spAutoFit/>
          </a:bodyPr>
          <a:lstStyle/>
          <a:p>
            <a:r>
              <a:rPr lang="en-US" sz="4200" i="1" dirty="0" err="1">
                <a:solidFill>
                  <a:schemeClr val="accent2">
                    <a:lumMod val="50000"/>
                  </a:schemeClr>
                </a:solidFill>
              </a:rPr>
              <a:t>Chị</a:t>
            </a:r>
            <a:r>
              <a:rPr lang="en-US" sz="4200" i="1" dirty="0">
                <a:solidFill>
                  <a:schemeClr val="accent2">
                    <a:lumMod val="50000"/>
                  </a:schemeClr>
                </a:solidFill>
              </a:rPr>
              <a:t> </a:t>
            </a:r>
            <a:r>
              <a:rPr lang="en-US" sz="4200" i="1" dirty="0" err="1">
                <a:solidFill>
                  <a:schemeClr val="accent2">
                    <a:lumMod val="50000"/>
                  </a:schemeClr>
                </a:solidFill>
              </a:rPr>
              <a:t>gái</a:t>
            </a:r>
            <a:r>
              <a:rPr lang="en-US" sz="4200" i="1" dirty="0">
                <a:solidFill>
                  <a:schemeClr val="accent2">
                    <a:lumMod val="50000"/>
                  </a:schemeClr>
                </a:solidFill>
              </a:rPr>
              <a:t> </a:t>
            </a:r>
            <a:r>
              <a:rPr lang="en-US" sz="4200" i="1" dirty="0" err="1">
                <a:solidFill>
                  <a:schemeClr val="accent2">
                    <a:lumMod val="50000"/>
                  </a:schemeClr>
                </a:solidFill>
              </a:rPr>
              <a:t>tôi</a:t>
            </a:r>
            <a:r>
              <a:rPr lang="en-US" sz="4200" i="1" dirty="0">
                <a:solidFill>
                  <a:schemeClr val="accent2">
                    <a:lumMod val="50000"/>
                  </a:schemeClr>
                </a:solidFill>
              </a:rPr>
              <a:t> </a:t>
            </a:r>
            <a:r>
              <a:rPr lang="en-US" sz="4200" i="1" dirty="0" err="1">
                <a:solidFill>
                  <a:schemeClr val="accent2">
                    <a:lumMod val="50000"/>
                  </a:schemeClr>
                </a:solidFill>
              </a:rPr>
              <a:t>hát</a:t>
            </a:r>
            <a:r>
              <a:rPr lang="en-US" sz="4200" i="1" dirty="0">
                <a:solidFill>
                  <a:schemeClr val="accent2">
                    <a:lumMod val="50000"/>
                  </a:schemeClr>
                </a:solidFill>
              </a:rPr>
              <a:t> </a:t>
            </a:r>
            <a:r>
              <a:rPr lang="en-US" sz="4200" i="1" dirty="0" err="1">
                <a:solidFill>
                  <a:schemeClr val="accent2">
                    <a:lumMod val="50000"/>
                  </a:schemeClr>
                </a:solidFill>
              </a:rPr>
              <a:t>rất</a:t>
            </a:r>
            <a:r>
              <a:rPr lang="en-US" sz="4200" i="1" dirty="0">
                <a:solidFill>
                  <a:schemeClr val="accent2">
                    <a:lumMod val="50000"/>
                  </a:schemeClr>
                </a:solidFill>
              </a:rPr>
              <a:t> hay </a:t>
            </a:r>
            <a:r>
              <a:rPr lang="en-US" sz="4200" i="1" dirty="0" err="1">
                <a:solidFill>
                  <a:schemeClr val="accent2">
                    <a:lumMod val="50000"/>
                  </a:schemeClr>
                </a:solidFill>
              </a:rPr>
              <a:t>vì</a:t>
            </a:r>
            <a:r>
              <a:rPr lang="en-US" sz="4200" i="1" dirty="0">
                <a:solidFill>
                  <a:schemeClr val="accent2">
                    <a:lumMod val="50000"/>
                  </a:schemeClr>
                </a:solidFill>
              </a:rPr>
              <a:t> </a:t>
            </a:r>
            <a:r>
              <a:rPr lang="en-US" sz="4200" i="1" dirty="0" err="1">
                <a:solidFill>
                  <a:schemeClr val="accent2">
                    <a:lumMod val="50000"/>
                  </a:schemeClr>
                </a:solidFill>
              </a:rPr>
              <a:t>vậy</a:t>
            </a:r>
            <a:r>
              <a:rPr lang="en-US" sz="4200" i="1" dirty="0">
                <a:solidFill>
                  <a:schemeClr val="accent2">
                    <a:lumMod val="50000"/>
                  </a:schemeClr>
                </a:solidFill>
              </a:rPr>
              <a:t> </a:t>
            </a:r>
            <a:r>
              <a:rPr lang="en-US" sz="4200" i="1" dirty="0" err="1">
                <a:solidFill>
                  <a:schemeClr val="accent2">
                    <a:lumMod val="50000"/>
                  </a:schemeClr>
                </a:solidFill>
              </a:rPr>
              <a:t>cô</a:t>
            </a:r>
            <a:r>
              <a:rPr lang="en-US" sz="4200" i="1" dirty="0">
                <a:solidFill>
                  <a:schemeClr val="accent2">
                    <a:lumMod val="50000"/>
                  </a:schemeClr>
                </a:solidFill>
              </a:rPr>
              <a:t> </a:t>
            </a:r>
            <a:r>
              <a:rPr lang="en-US" sz="4200" i="1" dirty="0" err="1">
                <a:solidFill>
                  <a:schemeClr val="accent2">
                    <a:lumMod val="50000"/>
                  </a:schemeClr>
                </a:solidFill>
              </a:rPr>
              <a:t>ấy</a:t>
            </a:r>
            <a:r>
              <a:rPr lang="en-US" sz="4200" i="1" dirty="0">
                <a:solidFill>
                  <a:schemeClr val="accent2">
                    <a:lumMod val="50000"/>
                  </a:schemeClr>
                </a:solidFill>
              </a:rPr>
              <a:t> </a:t>
            </a:r>
            <a:r>
              <a:rPr lang="en-US" sz="4200" i="1" dirty="0" err="1">
                <a:solidFill>
                  <a:schemeClr val="accent2">
                    <a:lumMod val="50000"/>
                  </a:schemeClr>
                </a:solidFill>
              </a:rPr>
              <a:t>muốn</a:t>
            </a:r>
            <a:r>
              <a:rPr lang="en-US" sz="4200" i="1" dirty="0">
                <a:solidFill>
                  <a:schemeClr val="accent2">
                    <a:lumMod val="50000"/>
                  </a:schemeClr>
                </a:solidFill>
              </a:rPr>
              <a:t> </a:t>
            </a:r>
            <a:r>
              <a:rPr lang="en-US" sz="4200" i="1" dirty="0" err="1">
                <a:solidFill>
                  <a:schemeClr val="accent2">
                    <a:lumMod val="50000"/>
                  </a:schemeClr>
                </a:solidFill>
              </a:rPr>
              <a:t>tham</a:t>
            </a:r>
            <a:r>
              <a:rPr lang="en-US" sz="4200" i="1" dirty="0">
                <a:solidFill>
                  <a:schemeClr val="accent2">
                    <a:lumMod val="50000"/>
                  </a:schemeClr>
                </a:solidFill>
              </a:rPr>
              <a:t> </a:t>
            </a:r>
            <a:r>
              <a:rPr lang="en-US" sz="4200" i="1" dirty="0" err="1">
                <a:solidFill>
                  <a:schemeClr val="accent2">
                    <a:lumMod val="50000"/>
                  </a:schemeClr>
                </a:solidFill>
              </a:rPr>
              <a:t>gia</a:t>
            </a:r>
            <a:r>
              <a:rPr lang="en-US" sz="4200" i="1" dirty="0">
                <a:solidFill>
                  <a:schemeClr val="accent2">
                    <a:lumMod val="50000"/>
                  </a:schemeClr>
                </a:solidFill>
              </a:rPr>
              <a:t> </a:t>
            </a:r>
            <a:r>
              <a:rPr lang="en-US" sz="4200" i="1" dirty="0" err="1">
                <a:solidFill>
                  <a:schemeClr val="accent2">
                    <a:lumMod val="50000"/>
                  </a:schemeClr>
                </a:solidFill>
              </a:rPr>
              <a:t>một</a:t>
            </a:r>
            <a:r>
              <a:rPr lang="en-US" sz="4200" i="1" dirty="0">
                <a:solidFill>
                  <a:schemeClr val="accent2">
                    <a:lumMod val="50000"/>
                  </a:schemeClr>
                </a:solidFill>
              </a:rPr>
              <a:t> </a:t>
            </a:r>
            <a:r>
              <a:rPr lang="en-US" sz="4200" i="1" dirty="0" err="1">
                <a:solidFill>
                  <a:schemeClr val="accent2">
                    <a:lumMod val="50000"/>
                  </a:schemeClr>
                </a:solidFill>
              </a:rPr>
              <a:t>cuộc</a:t>
            </a:r>
            <a:r>
              <a:rPr lang="en-US" sz="4200" i="1" dirty="0">
                <a:solidFill>
                  <a:schemeClr val="accent2">
                    <a:lumMod val="50000"/>
                  </a:schemeClr>
                </a:solidFill>
              </a:rPr>
              <a:t> </a:t>
            </a:r>
            <a:r>
              <a:rPr lang="en-US" sz="4200" i="1" dirty="0" err="1">
                <a:solidFill>
                  <a:schemeClr val="accent2">
                    <a:lumMod val="50000"/>
                  </a:schemeClr>
                </a:solidFill>
              </a:rPr>
              <a:t>thi</a:t>
            </a:r>
            <a:r>
              <a:rPr lang="en-US" sz="4200" i="1" dirty="0">
                <a:solidFill>
                  <a:schemeClr val="accent2">
                    <a:lumMod val="50000"/>
                  </a:schemeClr>
                </a:solidFill>
              </a:rPr>
              <a:t> </a:t>
            </a:r>
            <a:r>
              <a:rPr lang="en-US" sz="4200" i="1" dirty="0" err="1">
                <a:solidFill>
                  <a:schemeClr val="accent2">
                    <a:lumMod val="50000"/>
                  </a:schemeClr>
                </a:solidFill>
              </a:rPr>
              <a:t>tài</a:t>
            </a:r>
            <a:r>
              <a:rPr lang="en-US" sz="4200" i="1" dirty="0">
                <a:solidFill>
                  <a:schemeClr val="accent2">
                    <a:lumMod val="50000"/>
                  </a:schemeClr>
                </a:solidFill>
              </a:rPr>
              <a:t> </a:t>
            </a:r>
            <a:r>
              <a:rPr lang="en-US" sz="4200" i="1" dirty="0" err="1">
                <a:solidFill>
                  <a:schemeClr val="accent2">
                    <a:lumMod val="50000"/>
                  </a:schemeClr>
                </a:solidFill>
              </a:rPr>
              <a:t>năng</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6">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8" name="Hình chữ nhật 17">
            <a:extLst>
              <a:ext uri="{FF2B5EF4-FFF2-40B4-BE49-F238E27FC236}">
                <a16:creationId xmlns:a16="http://schemas.microsoft.com/office/drawing/2014/main" id="{950287A1-A320-4487-8F60-22F9F6EB532C}"/>
              </a:ext>
            </a:extLst>
          </p:cNvPr>
          <p:cNvSpPr/>
          <p:nvPr/>
        </p:nvSpPr>
        <p:spPr>
          <a:xfrm>
            <a:off x="10439400" y="2933700"/>
            <a:ext cx="571500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accent6">
                    <a:lumMod val="50000"/>
                  </a:schemeClr>
                </a:solidFill>
                <a:latin typeface="Arial" panose="020B0604020202020204" pitchFamily="34" charset="0"/>
                <a:cs typeface="Arial" panose="020B0604020202020204" pitchFamily="34" charset="0"/>
              </a:rPr>
              <a:t>(n) </a:t>
            </a:r>
            <a:r>
              <a:rPr lang="en-US" sz="4000" b="0" i="0" dirty="0">
                <a:solidFill>
                  <a:schemeClr val="accent6">
                    <a:lumMod val="50000"/>
                  </a:schemeClr>
                </a:solidFill>
                <a:effectLst/>
                <a:latin typeface="Lucida Sans Unicode" panose="020B0602030504020204" pitchFamily="34" charset="0"/>
              </a:rPr>
              <a:t>/</a:t>
            </a:r>
            <a:r>
              <a:rPr lang="en-US" sz="4000" dirty="0">
                <a:solidFill>
                  <a:schemeClr val="accent6">
                    <a:lumMod val="50000"/>
                  </a:schemeClr>
                </a:solidFill>
              </a:rPr>
              <a:t> ˈ</a:t>
            </a:r>
            <a:r>
              <a:rPr lang="en-US" sz="4000" dirty="0" err="1">
                <a:solidFill>
                  <a:schemeClr val="accent6">
                    <a:lumMod val="50000"/>
                  </a:schemeClr>
                </a:solidFill>
              </a:rPr>
              <a:t>tælənt</a:t>
            </a:r>
            <a:r>
              <a:rPr lang="en-US" sz="4000" dirty="0">
                <a:solidFill>
                  <a:schemeClr val="accent6">
                    <a:lumMod val="50000"/>
                  </a:schemeClr>
                </a:solidFill>
              </a:rPr>
              <a:t> </a:t>
            </a:r>
            <a:r>
              <a:rPr lang="en-US" sz="4000" dirty="0" err="1">
                <a:solidFill>
                  <a:schemeClr val="accent6">
                    <a:lumMod val="50000"/>
                  </a:schemeClr>
                </a:solidFill>
              </a:rPr>
              <a:t>ʃoʊ</a:t>
            </a:r>
            <a:r>
              <a:rPr lang="en-US" sz="4000" dirty="0">
                <a:solidFill>
                  <a:schemeClr val="accent6">
                    <a:lumMod val="50000"/>
                  </a:schemeClr>
                </a:solidFill>
              </a:rPr>
              <a:t> </a:t>
            </a:r>
            <a:r>
              <a:rPr lang="en-US" sz="4000" b="0" i="0" dirty="0">
                <a:solidFill>
                  <a:schemeClr val="accent6">
                    <a:lumMod val="50000"/>
                  </a:schemeClr>
                </a:solidFill>
                <a:effectLst/>
                <a:latin typeface="Lucida Sans Unicode" panose="020B0602030504020204" pitchFamily="34" charset="0"/>
              </a:rPr>
              <a:t>/</a:t>
            </a:r>
            <a:endParaRPr lang="en-US" sz="4000"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943F26B8-173A-45D3-87B8-CBFF1E7D0DE2}"/>
              </a:ext>
            </a:extLst>
          </p:cNvPr>
          <p:cNvPicPr>
            <a:picLocks noChangeAspect="1"/>
          </p:cNvPicPr>
          <p:nvPr/>
        </p:nvPicPr>
        <p:blipFill>
          <a:blip r:embed="rId7"/>
          <a:srcRect/>
          <a:stretch>
            <a:fillRect/>
          </a:stretch>
        </p:blipFill>
        <p:spPr>
          <a:xfrm>
            <a:off x="914400" y="1257300"/>
            <a:ext cx="8153400" cy="5289518"/>
          </a:xfrm>
          <a:prstGeom prst="rect">
            <a:avLst/>
          </a:prstGeom>
        </p:spPr>
      </p:pic>
      <p:pic>
        <p:nvPicPr>
          <p:cNvPr id="3" name="My-sister-sings-very-wellso-sh1662527933">
            <a:hlinkClick r:id="" action="ppaction://media"/>
            <a:extLst>
              <a:ext uri="{FF2B5EF4-FFF2-40B4-BE49-F238E27FC236}">
                <a16:creationId xmlns:a16="http://schemas.microsoft.com/office/drawing/2014/main" id="{B7816A32-2F03-467E-999E-296D88E93CB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7581900"/>
            <a:ext cx="406400" cy="406400"/>
          </a:xfrm>
          <a:prstGeom prst="rect">
            <a:avLst/>
          </a:prstGeom>
        </p:spPr>
      </p:pic>
    </p:spTree>
    <p:extLst>
      <p:ext uri="{BB962C8B-B14F-4D97-AF65-F5344CB8AC3E}">
        <p14:creationId xmlns:p14="http://schemas.microsoft.com/office/powerpoint/2010/main" val="1824334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6" grpId="0" animBg="1"/>
      <p:bldP spid="8" grpId="0" animBg="1"/>
      <p:bldP spid="2" grpId="0"/>
      <p:bldP spid="9"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FC85ABDF-FCB4-4CB4-87E1-8D20082DCF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4400" y="266700"/>
            <a:ext cx="8328557" cy="7949985"/>
          </a:xfrm>
          <a:prstGeom prst="rect">
            <a:avLst/>
          </a:prstGeom>
        </p:spPr>
      </p:pic>
      <p:sp>
        <p:nvSpPr>
          <p:cNvPr id="16" name="Hình tự do: Hình 15">
            <a:extLst>
              <a:ext uri="{FF2B5EF4-FFF2-40B4-BE49-F238E27FC236}">
                <a16:creationId xmlns:a16="http://schemas.microsoft.com/office/drawing/2014/main" id="{9D19A940-DC1E-4EE5-AEDD-F26EA38F962C}"/>
              </a:ext>
            </a:extLst>
          </p:cNvPr>
          <p:cNvSpPr/>
          <p:nvPr/>
        </p:nvSpPr>
        <p:spPr>
          <a:xfrm>
            <a:off x="9067800" y="342900"/>
            <a:ext cx="8265385" cy="7878003"/>
          </a:xfrm>
          <a:custGeom>
            <a:avLst/>
            <a:gdLst>
              <a:gd name="connsiteX0" fmla="*/ 0 w 8265385"/>
              <a:gd name="connsiteY0" fmla="*/ 0 h 7878003"/>
              <a:gd name="connsiteX1" fmla="*/ 0 w 8265385"/>
              <a:gd name="connsiteY1" fmla="*/ 7878004 h 7878003"/>
              <a:gd name="connsiteX2" fmla="*/ 8265386 w 8265385"/>
              <a:gd name="connsiteY2" fmla="*/ 7878004 h 7878003"/>
              <a:gd name="connsiteX3" fmla="*/ 8265386 w 8265385"/>
              <a:gd name="connsiteY3" fmla="*/ 0 h 7878003"/>
              <a:gd name="connsiteX4" fmla="*/ 0 w 8265385"/>
              <a:gd name="connsiteY4" fmla="*/ 0 h 7878003"/>
              <a:gd name="connsiteX5" fmla="*/ 494345 w 8265385"/>
              <a:gd name="connsiteY5" fmla="*/ 7678642 h 7878003"/>
              <a:gd name="connsiteX6" fmla="*/ 280183 w 8265385"/>
              <a:gd name="connsiteY6" fmla="*/ 7464810 h 7878003"/>
              <a:gd name="connsiteX7" fmla="*/ 494345 w 8265385"/>
              <a:gd name="connsiteY7" fmla="*/ 7250979 h 7878003"/>
              <a:gd name="connsiteX8" fmla="*/ 708508 w 8265385"/>
              <a:gd name="connsiteY8" fmla="*/ 7464810 h 7878003"/>
              <a:gd name="connsiteX9" fmla="*/ 494345 w 8265385"/>
              <a:gd name="connsiteY9" fmla="*/ 7678642 h 7878003"/>
              <a:gd name="connsiteX10" fmla="*/ 494345 w 8265385"/>
              <a:gd name="connsiteY10" fmla="*/ 6797592 h 7878003"/>
              <a:gd name="connsiteX11" fmla="*/ 280183 w 8265385"/>
              <a:gd name="connsiteY11" fmla="*/ 6583760 h 7878003"/>
              <a:gd name="connsiteX12" fmla="*/ 494345 w 8265385"/>
              <a:gd name="connsiteY12" fmla="*/ 6369929 h 7878003"/>
              <a:gd name="connsiteX13" fmla="*/ 708508 w 8265385"/>
              <a:gd name="connsiteY13" fmla="*/ 6583760 h 7878003"/>
              <a:gd name="connsiteX14" fmla="*/ 494345 w 8265385"/>
              <a:gd name="connsiteY14" fmla="*/ 6797592 h 7878003"/>
              <a:gd name="connsiteX15" fmla="*/ 494345 w 8265385"/>
              <a:gd name="connsiteY15" fmla="*/ 5914934 h 7878003"/>
              <a:gd name="connsiteX16" fmla="*/ 280183 w 8265385"/>
              <a:gd name="connsiteY16" fmla="*/ 5701102 h 7878003"/>
              <a:gd name="connsiteX17" fmla="*/ 494345 w 8265385"/>
              <a:gd name="connsiteY17" fmla="*/ 5487271 h 7878003"/>
              <a:gd name="connsiteX18" fmla="*/ 708508 w 8265385"/>
              <a:gd name="connsiteY18" fmla="*/ 5701102 h 7878003"/>
              <a:gd name="connsiteX19" fmla="*/ 494345 w 8265385"/>
              <a:gd name="connsiteY19" fmla="*/ 5914934 h 7878003"/>
              <a:gd name="connsiteX20" fmla="*/ 494345 w 8265385"/>
              <a:gd name="connsiteY20" fmla="*/ 5033884 h 7878003"/>
              <a:gd name="connsiteX21" fmla="*/ 280183 w 8265385"/>
              <a:gd name="connsiteY21" fmla="*/ 4820052 h 7878003"/>
              <a:gd name="connsiteX22" fmla="*/ 494345 w 8265385"/>
              <a:gd name="connsiteY22" fmla="*/ 4606221 h 7878003"/>
              <a:gd name="connsiteX23" fmla="*/ 708508 w 8265385"/>
              <a:gd name="connsiteY23" fmla="*/ 4820052 h 7878003"/>
              <a:gd name="connsiteX24" fmla="*/ 494345 w 8265385"/>
              <a:gd name="connsiteY24" fmla="*/ 5033884 h 7878003"/>
              <a:gd name="connsiteX25" fmla="*/ 494345 w 8265385"/>
              <a:gd name="connsiteY25" fmla="*/ 4152833 h 7878003"/>
              <a:gd name="connsiteX26" fmla="*/ 280183 w 8265385"/>
              <a:gd name="connsiteY26" fmla="*/ 3939002 h 7878003"/>
              <a:gd name="connsiteX27" fmla="*/ 494345 w 8265385"/>
              <a:gd name="connsiteY27" fmla="*/ 3725170 h 7878003"/>
              <a:gd name="connsiteX28" fmla="*/ 708508 w 8265385"/>
              <a:gd name="connsiteY28" fmla="*/ 3939002 h 7878003"/>
              <a:gd name="connsiteX29" fmla="*/ 494345 w 8265385"/>
              <a:gd name="connsiteY29" fmla="*/ 4152833 h 7878003"/>
              <a:gd name="connsiteX30" fmla="*/ 494345 w 8265385"/>
              <a:gd name="connsiteY30" fmla="*/ 3271783 h 7878003"/>
              <a:gd name="connsiteX31" fmla="*/ 280183 w 8265385"/>
              <a:gd name="connsiteY31" fmla="*/ 3057952 h 7878003"/>
              <a:gd name="connsiteX32" fmla="*/ 494345 w 8265385"/>
              <a:gd name="connsiteY32" fmla="*/ 2844120 h 7878003"/>
              <a:gd name="connsiteX33" fmla="*/ 708508 w 8265385"/>
              <a:gd name="connsiteY33" fmla="*/ 3057952 h 7878003"/>
              <a:gd name="connsiteX34" fmla="*/ 494345 w 8265385"/>
              <a:gd name="connsiteY34" fmla="*/ 3271783 h 7878003"/>
              <a:gd name="connsiteX35" fmla="*/ 494345 w 8265385"/>
              <a:gd name="connsiteY35" fmla="*/ 2390733 h 7878003"/>
              <a:gd name="connsiteX36" fmla="*/ 280183 w 8265385"/>
              <a:gd name="connsiteY36" fmla="*/ 2176901 h 7878003"/>
              <a:gd name="connsiteX37" fmla="*/ 494345 w 8265385"/>
              <a:gd name="connsiteY37" fmla="*/ 1963070 h 7878003"/>
              <a:gd name="connsiteX38" fmla="*/ 708508 w 8265385"/>
              <a:gd name="connsiteY38" fmla="*/ 2176901 h 7878003"/>
              <a:gd name="connsiteX39" fmla="*/ 494345 w 8265385"/>
              <a:gd name="connsiteY39" fmla="*/ 2390733 h 7878003"/>
              <a:gd name="connsiteX40" fmla="*/ 494345 w 8265385"/>
              <a:gd name="connsiteY40" fmla="*/ 1509683 h 7878003"/>
              <a:gd name="connsiteX41" fmla="*/ 280183 w 8265385"/>
              <a:gd name="connsiteY41" fmla="*/ 1295851 h 7878003"/>
              <a:gd name="connsiteX42" fmla="*/ 494345 w 8265385"/>
              <a:gd name="connsiteY42" fmla="*/ 1082020 h 7878003"/>
              <a:gd name="connsiteX43" fmla="*/ 708508 w 8265385"/>
              <a:gd name="connsiteY43" fmla="*/ 1295851 h 7878003"/>
              <a:gd name="connsiteX44" fmla="*/ 494345 w 8265385"/>
              <a:gd name="connsiteY44" fmla="*/ 1509683 h 7878003"/>
              <a:gd name="connsiteX45" fmla="*/ 494345 w 8265385"/>
              <a:gd name="connsiteY45" fmla="*/ 627025 h 7878003"/>
              <a:gd name="connsiteX46" fmla="*/ 280183 w 8265385"/>
              <a:gd name="connsiteY46" fmla="*/ 413193 h 7878003"/>
              <a:gd name="connsiteX47" fmla="*/ 494345 w 8265385"/>
              <a:gd name="connsiteY47" fmla="*/ 199362 h 7878003"/>
              <a:gd name="connsiteX48" fmla="*/ 708508 w 8265385"/>
              <a:gd name="connsiteY48" fmla="*/ 413193 h 7878003"/>
              <a:gd name="connsiteX49" fmla="*/ 494345 w 8265385"/>
              <a:gd name="connsiteY49" fmla="*/ 627025 h 787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265385" h="7878003">
                <a:moveTo>
                  <a:pt x="0" y="0"/>
                </a:moveTo>
                <a:lnTo>
                  <a:pt x="0" y="7878004"/>
                </a:lnTo>
                <a:lnTo>
                  <a:pt x="8265386" y="7878004"/>
                </a:lnTo>
                <a:lnTo>
                  <a:pt x="8265386" y="0"/>
                </a:lnTo>
                <a:lnTo>
                  <a:pt x="0" y="0"/>
                </a:lnTo>
                <a:close/>
                <a:moveTo>
                  <a:pt x="494345" y="7678642"/>
                </a:moveTo>
                <a:cubicBezTo>
                  <a:pt x="376797" y="7678642"/>
                  <a:pt x="280183" y="7583785"/>
                  <a:pt x="280183" y="7464810"/>
                </a:cubicBezTo>
                <a:cubicBezTo>
                  <a:pt x="280183" y="7345836"/>
                  <a:pt x="376797" y="7250979"/>
                  <a:pt x="494345" y="7250979"/>
                </a:cubicBezTo>
                <a:cubicBezTo>
                  <a:pt x="611893" y="7250979"/>
                  <a:pt x="708508" y="7345836"/>
                  <a:pt x="708508" y="7464810"/>
                </a:cubicBezTo>
                <a:cubicBezTo>
                  <a:pt x="708508" y="7583785"/>
                  <a:pt x="611893" y="7678642"/>
                  <a:pt x="494345" y="7678642"/>
                </a:cubicBezTo>
                <a:close/>
                <a:moveTo>
                  <a:pt x="494345" y="6797592"/>
                </a:moveTo>
                <a:cubicBezTo>
                  <a:pt x="376797" y="6797592"/>
                  <a:pt x="280183" y="6702734"/>
                  <a:pt x="280183" y="6583760"/>
                </a:cubicBezTo>
                <a:cubicBezTo>
                  <a:pt x="280183" y="6464786"/>
                  <a:pt x="375187" y="6369929"/>
                  <a:pt x="494345" y="6369929"/>
                </a:cubicBezTo>
                <a:cubicBezTo>
                  <a:pt x="613503" y="6369929"/>
                  <a:pt x="708508" y="6464786"/>
                  <a:pt x="708508" y="6583760"/>
                </a:cubicBezTo>
                <a:cubicBezTo>
                  <a:pt x="708508" y="6702734"/>
                  <a:pt x="611893" y="6797592"/>
                  <a:pt x="494345" y="6797592"/>
                </a:cubicBezTo>
                <a:close/>
                <a:moveTo>
                  <a:pt x="494345" y="5914934"/>
                </a:moveTo>
                <a:cubicBezTo>
                  <a:pt x="376797" y="5914934"/>
                  <a:pt x="280183" y="5820076"/>
                  <a:pt x="280183" y="5701102"/>
                </a:cubicBezTo>
                <a:cubicBezTo>
                  <a:pt x="280183" y="5582129"/>
                  <a:pt x="375187" y="5487271"/>
                  <a:pt x="494345" y="5487271"/>
                </a:cubicBezTo>
                <a:cubicBezTo>
                  <a:pt x="613503" y="5487271"/>
                  <a:pt x="708508" y="5582129"/>
                  <a:pt x="708508" y="5701102"/>
                </a:cubicBezTo>
                <a:cubicBezTo>
                  <a:pt x="708508" y="5820076"/>
                  <a:pt x="611893" y="5914934"/>
                  <a:pt x="494345" y="5914934"/>
                </a:cubicBezTo>
                <a:close/>
                <a:moveTo>
                  <a:pt x="494345" y="5033884"/>
                </a:moveTo>
                <a:cubicBezTo>
                  <a:pt x="376797" y="5033884"/>
                  <a:pt x="280183" y="4939026"/>
                  <a:pt x="280183" y="4820052"/>
                </a:cubicBezTo>
                <a:cubicBezTo>
                  <a:pt x="280183" y="4701078"/>
                  <a:pt x="375187" y="4606221"/>
                  <a:pt x="494345" y="4606221"/>
                </a:cubicBezTo>
                <a:cubicBezTo>
                  <a:pt x="613503" y="4606221"/>
                  <a:pt x="708508" y="4701078"/>
                  <a:pt x="708508" y="4820052"/>
                </a:cubicBezTo>
                <a:cubicBezTo>
                  <a:pt x="708508" y="4939026"/>
                  <a:pt x="611893" y="5033884"/>
                  <a:pt x="494345" y="5033884"/>
                </a:cubicBezTo>
                <a:close/>
                <a:moveTo>
                  <a:pt x="494345" y="4152833"/>
                </a:moveTo>
                <a:cubicBezTo>
                  <a:pt x="376797" y="4152833"/>
                  <a:pt x="280183" y="4057976"/>
                  <a:pt x="280183" y="3939002"/>
                </a:cubicBezTo>
                <a:cubicBezTo>
                  <a:pt x="280183" y="3820028"/>
                  <a:pt x="375187" y="3725170"/>
                  <a:pt x="494345" y="3725170"/>
                </a:cubicBezTo>
                <a:cubicBezTo>
                  <a:pt x="613503" y="3725170"/>
                  <a:pt x="708508" y="3820028"/>
                  <a:pt x="708508" y="3939002"/>
                </a:cubicBezTo>
                <a:cubicBezTo>
                  <a:pt x="708508" y="4057976"/>
                  <a:pt x="611893" y="4152833"/>
                  <a:pt x="494345" y="4152833"/>
                </a:cubicBezTo>
                <a:close/>
                <a:moveTo>
                  <a:pt x="494345" y="3271783"/>
                </a:moveTo>
                <a:cubicBezTo>
                  <a:pt x="376797" y="3271783"/>
                  <a:pt x="280183" y="3176926"/>
                  <a:pt x="280183" y="3057952"/>
                </a:cubicBezTo>
                <a:cubicBezTo>
                  <a:pt x="280183" y="2938978"/>
                  <a:pt x="375187" y="2844120"/>
                  <a:pt x="494345" y="2844120"/>
                </a:cubicBezTo>
                <a:cubicBezTo>
                  <a:pt x="613503" y="2844120"/>
                  <a:pt x="708508" y="2938978"/>
                  <a:pt x="708508" y="3057952"/>
                </a:cubicBezTo>
                <a:cubicBezTo>
                  <a:pt x="708508" y="3176926"/>
                  <a:pt x="611893" y="3271783"/>
                  <a:pt x="494345" y="3271783"/>
                </a:cubicBezTo>
                <a:close/>
                <a:moveTo>
                  <a:pt x="494345" y="2390733"/>
                </a:moveTo>
                <a:cubicBezTo>
                  <a:pt x="376797" y="2390733"/>
                  <a:pt x="280183" y="2295875"/>
                  <a:pt x="280183" y="2176901"/>
                </a:cubicBezTo>
                <a:cubicBezTo>
                  <a:pt x="280183" y="2057927"/>
                  <a:pt x="375187" y="1963070"/>
                  <a:pt x="494345" y="1963070"/>
                </a:cubicBezTo>
                <a:cubicBezTo>
                  <a:pt x="613503" y="1963070"/>
                  <a:pt x="708508" y="2057927"/>
                  <a:pt x="708508" y="2176901"/>
                </a:cubicBezTo>
                <a:cubicBezTo>
                  <a:pt x="708508" y="2295875"/>
                  <a:pt x="611893" y="2390733"/>
                  <a:pt x="494345" y="2390733"/>
                </a:cubicBezTo>
                <a:close/>
                <a:moveTo>
                  <a:pt x="494345" y="1509683"/>
                </a:moveTo>
                <a:cubicBezTo>
                  <a:pt x="376797" y="1509683"/>
                  <a:pt x="280183" y="1414825"/>
                  <a:pt x="280183" y="1295851"/>
                </a:cubicBezTo>
                <a:cubicBezTo>
                  <a:pt x="280183" y="1176877"/>
                  <a:pt x="375187" y="1082020"/>
                  <a:pt x="494345" y="1082020"/>
                </a:cubicBezTo>
                <a:cubicBezTo>
                  <a:pt x="613503" y="1082020"/>
                  <a:pt x="708508" y="1176877"/>
                  <a:pt x="708508" y="1295851"/>
                </a:cubicBezTo>
                <a:cubicBezTo>
                  <a:pt x="708508" y="1414825"/>
                  <a:pt x="611893" y="1509683"/>
                  <a:pt x="494345" y="1509683"/>
                </a:cubicBezTo>
                <a:close/>
                <a:moveTo>
                  <a:pt x="494345" y="627025"/>
                </a:moveTo>
                <a:cubicBezTo>
                  <a:pt x="376797" y="627025"/>
                  <a:pt x="280183" y="532167"/>
                  <a:pt x="280183" y="413193"/>
                </a:cubicBezTo>
                <a:cubicBezTo>
                  <a:pt x="280183" y="294219"/>
                  <a:pt x="375187" y="199362"/>
                  <a:pt x="494345" y="199362"/>
                </a:cubicBezTo>
                <a:cubicBezTo>
                  <a:pt x="613503" y="199362"/>
                  <a:pt x="708508" y="294219"/>
                  <a:pt x="708508" y="413193"/>
                </a:cubicBezTo>
                <a:cubicBezTo>
                  <a:pt x="708508" y="532167"/>
                  <a:pt x="611893" y="627025"/>
                  <a:pt x="494345" y="627025"/>
                </a:cubicBezTo>
                <a:close/>
              </a:path>
            </a:pathLst>
          </a:custGeom>
          <a:solidFill>
            <a:schemeClr val="accent4">
              <a:lumMod val="75000"/>
            </a:schemeClr>
          </a:solidFill>
          <a:ln w="12700"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329E628A-353C-45E8-9B0B-9BABB9207F04}"/>
              </a:ext>
            </a:extLst>
          </p:cNvPr>
          <p:cNvSpPr/>
          <p:nvPr/>
        </p:nvSpPr>
        <p:spPr>
          <a:xfrm>
            <a:off x="10101263" y="670042"/>
            <a:ext cx="6510337" cy="2008807"/>
          </a:xfrm>
          <a:prstGeom prst="roundRect">
            <a:avLst>
              <a:gd name="adj" fmla="val 2708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ln w="0"/>
                <a:solidFill>
                  <a:schemeClr val="accent1">
                    <a:lumMod val="50000"/>
                  </a:schemeClr>
                </a:solidFill>
                <a:effectLst>
                  <a:outerShdw blurRad="38100" dist="19050" dir="2700000" algn="tl" rotWithShape="0">
                    <a:schemeClr val="dk1">
                      <a:alpha val="40000"/>
                    </a:schemeClr>
                  </a:outerShdw>
                </a:effectLst>
                <a:latin typeface="Contastia"/>
              </a:rPr>
              <a:t>fun run</a:t>
            </a:r>
          </a:p>
        </p:txBody>
      </p:sp>
      <p:sp>
        <p:nvSpPr>
          <p:cNvPr id="8" name="Rectangle: Rounded Corners 7">
            <a:extLst>
              <a:ext uri="{FF2B5EF4-FFF2-40B4-BE49-F238E27FC236}">
                <a16:creationId xmlns:a16="http://schemas.microsoft.com/office/drawing/2014/main" id="{D6684524-4BD1-4271-A98A-817A9D50FCA6}"/>
              </a:ext>
            </a:extLst>
          </p:cNvPr>
          <p:cNvSpPr/>
          <p:nvPr/>
        </p:nvSpPr>
        <p:spPr>
          <a:xfrm>
            <a:off x="10329863" y="4800317"/>
            <a:ext cx="6757988" cy="1067549"/>
          </a:xfrm>
          <a:prstGeom prst="roundRect">
            <a:avLst>
              <a:gd name="adj" fmla="val 270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rgbClr val="333333"/>
                </a:solidFill>
                <a:latin typeface="Contastia"/>
              </a:rPr>
              <a:t>Chạy</a:t>
            </a:r>
            <a:r>
              <a:rPr lang="en-US" sz="5400" dirty="0">
                <a:solidFill>
                  <a:srgbClr val="333333"/>
                </a:solidFill>
                <a:latin typeface="Contastia"/>
              </a:rPr>
              <a:t> </a:t>
            </a:r>
            <a:r>
              <a:rPr lang="en-US" sz="5400" dirty="0" err="1">
                <a:solidFill>
                  <a:srgbClr val="333333"/>
                </a:solidFill>
                <a:latin typeface="Contastia"/>
              </a:rPr>
              <a:t>bộ</a:t>
            </a:r>
            <a:endParaRPr lang="en-US" sz="5400" b="1" dirty="0">
              <a:ln w="0"/>
              <a:solidFill>
                <a:schemeClr val="tx1"/>
              </a:solidFill>
              <a:effectLst>
                <a:outerShdw blurRad="38100" dist="19050" dir="2700000" algn="tl" rotWithShape="0">
                  <a:schemeClr val="dk1">
                    <a:alpha val="40000"/>
                  </a:schemeClr>
                </a:outerShdw>
              </a:effectLst>
              <a:latin typeface="Contastia"/>
            </a:endParaRPr>
          </a:p>
        </p:txBody>
      </p:sp>
      <p:sp>
        <p:nvSpPr>
          <p:cNvPr id="2" name="TextBox 1">
            <a:extLst>
              <a:ext uri="{FF2B5EF4-FFF2-40B4-BE49-F238E27FC236}">
                <a16:creationId xmlns:a16="http://schemas.microsoft.com/office/drawing/2014/main" id="{E70D737C-24E5-4021-8AFB-CE843DA6B143}"/>
              </a:ext>
            </a:extLst>
          </p:cNvPr>
          <p:cNvSpPr txBox="1"/>
          <p:nvPr/>
        </p:nvSpPr>
        <p:spPr>
          <a:xfrm>
            <a:off x="904292" y="8300975"/>
            <a:ext cx="14269034" cy="830997"/>
          </a:xfrm>
          <a:prstGeom prst="rect">
            <a:avLst/>
          </a:prstGeom>
          <a:noFill/>
        </p:spPr>
        <p:txBody>
          <a:bodyPr wrap="square" rtlCol="0">
            <a:spAutoFit/>
          </a:bodyPr>
          <a:lstStyle/>
          <a:p>
            <a:r>
              <a:rPr lang="en-US" sz="4800" dirty="0">
                <a:solidFill>
                  <a:schemeClr val="accent5">
                    <a:lumMod val="50000"/>
                  </a:schemeClr>
                </a:solidFill>
              </a:rPr>
              <a:t>Fun run around </a:t>
            </a:r>
            <a:r>
              <a:rPr lang="en-US" sz="4800" dirty="0" err="1">
                <a:solidFill>
                  <a:schemeClr val="accent5">
                    <a:lumMod val="50000"/>
                  </a:schemeClr>
                </a:solidFill>
              </a:rPr>
              <a:t>Hoan</a:t>
            </a:r>
            <a:r>
              <a:rPr lang="en-US" sz="4800" dirty="0">
                <a:solidFill>
                  <a:schemeClr val="accent5">
                    <a:lumMod val="50000"/>
                  </a:schemeClr>
                </a:solidFill>
              </a:rPr>
              <a:t> Kiem lake is very popular activity. </a:t>
            </a:r>
          </a:p>
        </p:txBody>
      </p:sp>
      <p:sp>
        <p:nvSpPr>
          <p:cNvPr id="9" name="TextBox 8">
            <a:extLst>
              <a:ext uri="{FF2B5EF4-FFF2-40B4-BE49-F238E27FC236}">
                <a16:creationId xmlns:a16="http://schemas.microsoft.com/office/drawing/2014/main" id="{8A8182B4-E60D-4C10-A358-CF3D3824F46E}"/>
              </a:ext>
            </a:extLst>
          </p:cNvPr>
          <p:cNvSpPr txBox="1"/>
          <p:nvPr/>
        </p:nvSpPr>
        <p:spPr>
          <a:xfrm>
            <a:off x="961442" y="9157798"/>
            <a:ext cx="13483221" cy="738664"/>
          </a:xfrm>
          <a:prstGeom prst="rect">
            <a:avLst/>
          </a:prstGeom>
          <a:noFill/>
        </p:spPr>
        <p:txBody>
          <a:bodyPr wrap="square" rtlCol="0">
            <a:spAutoFit/>
          </a:bodyPr>
          <a:lstStyle/>
          <a:p>
            <a:r>
              <a:rPr lang="en-US" sz="4200" i="1" dirty="0" err="1">
                <a:solidFill>
                  <a:schemeClr val="accent2">
                    <a:lumMod val="50000"/>
                  </a:schemeClr>
                </a:solidFill>
              </a:rPr>
              <a:t>Chạy</a:t>
            </a:r>
            <a:r>
              <a:rPr lang="en-US" sz="4200" i="1" dirty="0">
                <a:solidFill>
                  <a:schemeClr val="accent2">
                    <a:lumMod val="50000"/>
                  </a:schemeClr>
                </a:solidFill>
              </a:rPr>
              <a:t> </a:t>
            </a:r>
            <a:r>
              <a:rPr lang="en-US" sz="4200" i="1" dirty="0" err="1">
                <a:solidFill>
                  <a:schemeClr val="accent2">
                    <a:lumMod val="50000"/>
                  </a:schemeClr>
                </a:solidFill>
              </a:rPr>
              <a:t>bộ</a:t>
            </a:r>
            <a:r>
              <a:rPr lang="en-US" sz="4200" i="1" dirty="0">
                <a:solidFill>
                  <a:schemeClr val="accent2">
                    <a:lumMod val="50000"/>
                  </a:schemeClr>
                </a:solidFill>
              </a:rPr>
              <a:t> </a:t>
            </a:r>
            <a:r>
              <a:rPr lang="en-US" sz="4200" i="1" dirty="0" err="1">
                <a:solidFill>
                  <a:schemeClr val="accent2">
                    <a:lumMod val="50000"/>
                  </a:schemeClr>
                </a:solidFill>
              </a:rPr>
              <a:t>quanh</a:t>
            </a:r>
            <a:r>
              <a:rPr lang="en-US" sz="4200" i="1" dirty="0">
                <a:solidFill>
                  <a:schemeClr val="accent2">
                    <a:lumMod val="50000"/>
                  </a:schemeClr>
                </a:solidFill>
              </a:rPr>
              <a:t> </a:t>
            </a:r>
            <a:r>
              <a:rPr lang="en-US" sz="4200" i="1" dirty="0" err="1">
                <a:solidFill>
                  <a:schemeClr val="accent2">
                    <a:lumMod val="50000"/>
                  </a:schemeClr>
                </a:solidFill>
              </a:rPr>
              <a:t>hồ</a:t>
            </a:r>
            <a:r>
              <a:rPr lang="en-US" sz="4200" i="1" dirty="0">
                <a:solidFill>
                  <a:schemeClr val="accent2">
                    <a:lumMod val="50000"/>
                  </a:schemeClr>
                </a:solidFill>
              </a:rPr>
              <a:t> </a:t>
            </a:r>
            <a:r>
              <a:rPr lang="en-US" sz="4200" i="1" dirty="0" err="1">
                <a:solidFill>
                  <a:schemeClr val="accent2">
                    <a:lumMod val="50000"/>
                  </a:schemeClr>
                </a:solidFill>
              </a:rPr>
              <a:t>Hoàn</a:t>
            </a:r>
            <a:r>
              <a:rPr lang="en-US" sz="4200" i="1" dirty="0">
                <a:solidFill>
                  <a:schemeClr val="accent2">
                    <a:lumMod val="50000"/>
                  </a:schemeClr>
                </a:solidFill>
              </a:rPr>
              <a:t> </a:t>
            </a:r>
            <a:r>
              <a:rPr lang="en-US" sz="4200" i="1" dirty="0" err="1">
                <a:solidFill>
                  <a:schemeClr val="accent2">
                    <a:lumMod val="50000"/>
                  </a:schemeClr>
                </a:solidFill>
              </a:rPr>
              <a:t>Kiến</a:t>
            </a:r>
            <a:r>
              <a:rPr lang="en-US" sz="4200" i="1" dirty="0">
                <a:solidFill>
                  <a:schemeClr val="accent2">
                    <a:lumMod val="50000"/>
                  </a:schemeClr>
                </a:solidFill>
              </a:rPr>
              <a:t> </a:t>
            </a:r>
            <a:r>
              <a:rPr lang="en-US" sz="4200" i="1" dirty="0" err="1">
                <a:solidFill>
                  <a:schemeClr val="accent2">
                    <a:lumMod val="50000"/>
                  </a:schemeClr>
                </a:solidFill>
              </a:rPr>
              <a:t>là</a:t>
            </a:r>
            <a:r>
              <a:rPr lang="en-US" sz="4200" i="1" dirty="0">
                <a:solidFill>
                  <a:schemeClr val="accent2">
                    <a:lumMod val="50000"/>
                  </a:schemeClr>
                </a:solidFill>
              </a:rPr>
              <a:t> </a:t>
            </a:r>
            <a:r>
              <a:rPr lang="en-US" sz="4200" i="1" dirty="0" err="1">
                <a:solidFill>
                  <a:schemeClr val="accent2">
                    <a:lumMod val="50000"/>
                  </a:schemeClr>
                </a:solidFill>
              </a:rPr>
              <a:t>một</a:t>
            </a:r>
            <a:r>
              <a:rPr lang="en-US" sz="4200" i="1" dirty="0">
                <a:solidFill>
                  <a:schemeClr val="accent2">
                    <a:lumMod val="50000"/>
                  </a:schemeClr>
                </a:solidFill>
              </a:rPr>
              <a:t> </a:t>
            </a:r>
            <a:r>
              <a:rPr lang="en-US" sz="4200" i="1" dirty="0" err="1">
                <a:solidFill>
                  <a:schemeClr val="accent2">
                    <a:lumMod val="50000"/>
                  </a:schemeClr>
                </a:solidFill>
              </a:rPr>
              <a:t>hoạt</a:t>
            </a:r>
            <a:r>
              <a:rPr lang="en-US" sz="4200" i="1" dirty="0">
                <a:solidFill>
                  <a:schemeClr val="accent2">
                    <a:lumMod val="50000"/>
                  </a:schemeClr>
                </a:solidFill>
              </a:rPr>
              <a:t> </a:t>
            </a:r>
            <a:r>
              <a:rPr lang="en-US" sz="4200" i="1" dirty="0" err="1">
                <a:solidFill>
                  <a:schemeClr val="accent2">
                    <a:lumMod val="50000"/>
                  </a:schemeClr>
                </a:solidFill>
              </a:rPr>
              <a:t>động</a:t>
            </a:r>
            <a:r>
              <a:rPr lang="en-US" sz="4200" i="1" dirty="0">
                <a:solidFill>
                  <a:schemeClr val="accent2">
                    <a:lumMod val="50000"/>
                  </a:schemeClr>
                </a:solidFill>
              </a:rPr>
              <a:t> </a:t>
            </a:r>
            <a:r>
              <a:rPr lang="en-US" sz="4200" i="1" dirty="0" err="1">
                <a:solidFill>
                  <a:schemeClr val="accent2">
                    <a:lumMod val="50000"/>
                  </a:schemeClr>
                </a:solidFill>
              </a:rPr>
              <a:t>rất</a:t>
            </a:r>
            <a:r>
              <a:rPr lang="en-US" sz="4200" i="1" dirty="0">
                <a:solidFill>
                  <a:schemeClr val="accent2">
                    <a:lumMod val="50000"/>
                  </a:schemeClr>
                </a:solidFill>
              </a:rPr>
              <a:t> </a:t>
            </a:r>
            <a:r>
              <a:rPr lang="en-US" sz="4200" i="1" dirty="0" err="1">
                <a:solidFill>
                  <a:schemeClr val="accent2">
                    <a:lumMod val="50000"/>
                  </a:schemeClr>
                </a:solidFill>
              </a:rPr>
              <a:t>phổ</a:t>
            </a:r>
            <a:r>
              <a:rPr lang="en-US" sz="4200" i="1" dirty="0">
                <a:solidFill>
                  <a:schemeClr val="accent2">
                    <a:lumMod val="50000"/>
                  </a:schemeClr>
                </a:solidFill>
              </a:rPr>
              <a:t> </a:t>
            </a:r>
            <a:r>
              <a:rPr lang="en-US" sz="4200" i="1" dirty="0" err="1">
                <a:solidFill>
                  <a:schemeClr val="accent2">
                    <a:lumMod val="50000"/>
                  </a:schemeClr>
                </a:solidFill>
              </a:rPr>
              <a:t>biến</a:t>
            </a:r>
            <a:r>
              <a:rPr lang="en-US" sz="4200" i="1" dirty="0">
                <a:solidFill>
                  <a:schemeClr val="accent2">
                    <a:lumMod val="50000"/>
                  </a:schemeClr>
                </a:solidFill>
              </a:rPr>
              <a:t>. </a:t>
            </a:r>
          </a:p>
        </p:txBody>
      </p:sp>
      <p:pic>
        <p:nvPicPr>
          <p:cNvPr id="12" name="Picture 11" descr="Logo, company name&#10;&#10;Description automatically generated">
            <a:extLst>
              <a:ext uri="{FF2B5EF4-FFF2-40B4-BE49-F238E27FC236}">
                <a16:creationId xmlns:a16="http://schemas.microsoft.com/office/drawing/2014/main" id="{46ACC3F1-F62C-4B3D-89CA-2C6C539F2452}"/>
              </a:ext>
            </a:extLst>
          </p:cNvPr>
          <p:cNvPicPr>
            <a:picLocks noChangeAspect="1"/>
          </p:cNvPicPr>
          <p:nvPr/>
        </p:nvPicPr>
        <p:blipFill rotWithShape="1">
          <a:blip r:embed="rId8">
            <a:extLst>
              <a:ext uri="{28A0092B-C50C-407E-A947-70E740481C1C}">
                <a14:useLocalDpi xmlns:a14="http://schemas.microsoft.com/office/drawing/2010/main" val="0"/>
              </a:ext>
            </a:extLst>
          </a:blip>
          <a:srcRect l="25005" t="17747" r="24724" b="32408"/>
          <a:stretch/>
        </p:blipFill>
        <p:spPr>
          <a:xfrm>
            <a:off x="-3891167" y="494481"/>
            <a:ext cx="2622687" cy="2600445"/>
          </a:xfrm>
          <a:prstGeom prst="rect">
            <a:avLst/>
          </a:prstGeom>
        </p:spPr>
      </p:pic>
      <p:sp>
        <p:nvSpPr>
          <p:cNvPr id="13" name="TextBox 12">
            <a:extLst>
              <a:ext uri="{FF2B5EF4-FFF2-40B4-BE49-F238E27FC236}">
                <a16:creationId xmlns:a16="http://schemas.microsoft.com/office/drawing/2014/main" id="{633AF8CE-AA8C-40BA-B74C-D70AC55DD292}"/>
              </a:ext>
            </a:extLst>
          </p:cNvPr>
          <p:cNvSpPr txBox="1"/>
          <p:nvPr/>
        </p:nvSpPr>
        <p:spPr>
          <a:xfrm>
            <a:off x="-4161032" y="3306036"/>
            <a:ext cx="3968157" cy="1200329"/>
          </a:xfrm>
          <a:prstGeom prst="rect">
            <a:avLst/>
          </a:prstGeom>
          <a:noFill/>
        </p:spPr>
        <p:txBody>
          <a:bodyPr wrap="square" rtlCol="0">
            <a:spAutoFit/>
          </a:bodyPr>
          <a:lstStyle/>
          <a:p>
            <a:r>
              <a:rPr lang="en-US" sz="3600" b="1">
                <a:latin typeface="Contastia"/>
              </a:rPr>
              <a:t>   Ms Phương </a:t>
            </a:r>
          </a:p>
          <a:p>
            <a:r>
              <a:rPr lang="en-US" sz="3600" b="1">
                <a:latin typeface="Contastia"/>
              </a:rPr>
              <a:t>Zalo: 0966765064</a:t>
            </a:r>
          </a:p>
        </p:txBody>
      </p:sp>
      <p:sp>
        <p:nvSpPr>
          <p:cNvPr id="19" name="Hình chữ nhật 18">
            <a:extLst>
              <a:ext uri="{FF2B5EF4-FFF2-40B4-BE49-F238E27FC236}">
                <a16:creationId xmlns:a16="http://schemas.microsoft.com/office/drawing/2014/main" id="{1D1A4EDE-5255-4F66-8DA6-6B266A6660CC}"/>
              </a:ext>
            </a:extLst>
          </p:cNvPr>
          <p:cNvSpPr/>
          <p:nvPr/>
        </p:nvSpPr>
        <p:spPr>
          <a:xfrm>
            <a:off x="11201400" y="2933700"/>
            <a:ext cx="472440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6">
                    <a:lumMod val="50000"/>
                  </a:schemeClr>
                </a:solidFill>
                <a:latin typeface="Arial" panose="020B0604020202020204" pitchFamily="34" charset="0"/>
                <a:cs typeface="Arial" panose="020B0604020202020204" pitchFamily="34" charset="0"/>
              </a:rPr>
              <a:t>(n) /</a:t>
            </a:r>
            <a:r>
              <a:rPr lang="vi-VN" sz="4400" dirty="0" err="1">
                <a:solidFill>
                  <a:schemeClr val="accent6">
                    <a:lumMod val="50000"/>
                  </a:schemeClr>
                </a:solidFill>
                <a:latin typeface="Calibri" panose="020F0502020204030204" pitchFamily="34" charset="0"/>
                <a:cs typeface="Calibri" panose="020F0502020204030204" pitchFamily="34" charset="0"/>
              </a:rPr>
              <a:t>fʌn</a:t>
            </a:r>
            <a:r>
              <a:rPr lang="en-US" sz="4400" dirty="0">
                <a:solidFill>
                  <a:schemeClr val="accent6">
                    <a:lumMod val="50000"/>
                  </a:schemeClr>
                </a:solidFill>
                <a:latin typeface="Calibri" panose="020F0502020204030204" pitchFamily="34" charset="0"/>
                <a:cs typeface="Calibri" panose="020F0502020204030204" pitchFamily="34" charset="0"/>
              </a:rPr>
              <a:t> </a:t>
            </a:r>
            <a:r>
              <a:rPr lang="en-US" sz="4400" dirty="0" err="1">
                <a:solidFill>
                  <a:schemeClr val="accent6">
                    <a:lumMod val="50000"/>
                  </a:schemeClr>
                </a:solidFill>
                <a:latin typeface="Calibri" panose="020F0502020204030204" pitchFamily="34" charset="0"/>
                <a:cs typeface="Calibri" panose="020F0502020204030204" pitchFamily="34" charset="0"/>
              </a:rPr>
              <a:t>rʌn</a:t>
            </a:r>
            <a:r>
              <a:rPr lang="en-US" sz="4400" dirty="0">
                <a:solidFill>
                  <a:schemeClr val="accent6">
                    <a:lumMod val="50000"/>
                  </a:schemeClr>
                </a:solidFill>
                <a:latin typeface="Calibri" panose="020F0502020204030204" pitchFamily="34" charset="0"/>
                <a:cs typeface="Calibri" panose="020F0502020204030204" pitchFamily="34" charset="0"/>
              </a:rPr>
              <a:t>/ </a:t>
            </a:r>
            <a:endParaRPr lang="en-US" sz="4400" dirty="0">
              <a:solidFill>
                <a:schemeClr val="accent6">
                  <a:lumMod val="50000"/>
                </a:schemeClr>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C471FF52-7EB8-460F-9B95-2FA7F20506C0}"/>
              </a:ext>
            </a:extLst>
          </p:cNvPr>
          <p:cNvPicPr>
            <a:picLocks noChangeAspect="1"/>
          </p:cNvPicPr>
          <p:nvPr/>
        </p:nvPicPr>
        <p:blipFill>
          <a:blip r:embed="rId9"/>
          <a:srcRect/>
          <a:stretch>
            <a:fillRect/>
          </a:stretch>
        </p:blipFill>
        <p:spPr>
          <a:xfrm>
            <a:off x="914400" y="1790700"/>
            <a:ext cx="8128000" cy="4572000"/>
          </a:xfrm>
          <a:prstGeom prst="rect">
            <a:avLst/>
          </a:prstGeom>
        </p:spPr>
      </p:pic>
      <p:pic>
        <p:nvPicPr>
          <p:cNvPr id="3" name="fun-run-1662527942">
            <a:hlinkClick r:id="" action="ppaction://media"/>
            <a:extLst>
              <a:ext uri="{FF2B5EF4-FFF2-40B4-BE49-F238E27FC236}">
                <a16:creationId xmlns:a16="http://schemas.microsoft.com/office/drawing/2014/main" id="{9D358FAD-2D74-46E2-A4AC-C568B0117B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829800" y="647700"/>
            <a:ext cx="406400" cy="406400"/>
          </a:xfrm>
          <a:prstGeom prst="rect">
            <a:avLst/>
          </a:prstGeom>
        </p:spPr>
      </p:pic>
      <p:pic>
        <p:nvPicPr>
          <p:cNvPr id="4" name="Fun-run-around-Hoan-Kiem-lake-1662527951">
            <a:hlinkClick r:id="" action="ppaction://media"/>
            <a:extLst>
              <a:ext uri="{FF2B5EF4-FFF2-40B4-BE49-F238E27FC236}">
                <a16:creationId xmlns:a16="http://schemas.microsoft.com/office/drawing/2014/main" id="{9CE715A4-A732-4F91-AF15-0485A3536B3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590800" y="7734300"/>
            <a:ext cx="406400" cy="406400"/>
          </a:xfrm>
          <a:prstGeom prst="rect">
            <a:avLst/>
          </a:prstGeom>
        </p:spPr>
      </p:pic>
    </p:spTree>
    <p:extLst>
      <p:ext uri="{BB962C8B-B14F-4D97-AF65-F5344CB8AC3E}">
        <p14:creationId xmlns:p14="http://schemas.microsoft.com/office/powerpoint/2010/main" val="1619126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584"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4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audio>
              <p:cMediaNode vol="80000">
                <p:cTn id="42" fill="hold" display="0">
                  <p:stCondLst>
                    <p:cond delay="indefinite"/>
                  </p:stCondLst>
                  <p:endCondLst>
                    <p:cond evt="onStopAudio" delay="0">
                      <p:tgtEl>
                        <p:sldTgt/>
                      </p:tgtEl>
                    </p:cond>
                  </p:endCondLst>
                </p:cTn>
                <p:tgtEl>
                  <p:spTgt spid="4"/>
                </p:tgtEl>
              </p:cMediaNode>
            </p:audio>
          </p:childTnLst>
        </p:cTn>
      </p:par>
    </p:tnLst>
    <p:bldLst>
      <p:bldP spid="6" grpId="0" animBg="1"/>
      <p:bldP spid="8" grpId="0" animBg="1"/>
      <p:bldP spid="2" grpId="0"/>
      <p:bldP spid="9"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1094</Words>
  <Application>Microsoft Office PowerPoint</Application>
  <PresentationFormat>Custom</PresentationFormat>
  <Paragraphs>167</Paragraphs>
  <Slides>23</Slides>
  <Notes>3</Notes>
  <HiddenSlides>0</HiddenSlides>
  <MMClips>16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Roboto</vt:lpstr>
      <vt:lpstr>Lucida Sans Unicode</vt:lpstr>
      <vt:lpstr>Contastia</vt:lpstr>
      <vt:lpstr>HL Brush 1BK</vt:lpstr>
      <vt:lpstr>Times New Roman</vt:lpstr>
      <vt:lpstr>Wingdings</vt:lpstr>
      <vt:lpstr>Constantia</vt:lpstr>
      <vt:lpstr>Calibri</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Teal Turquoise 3D School Elements Final Defense Presentation Deck</dc:title>
  <dc:creator>PHUONG</dc:creator>
  <cp:lastModifiedBy>Admin</cp:lastModifiedBy>
  <cp:revision>35</cp:revision>
  <dcterms:created xsi:type="dcterms:W3CDTF">2006-08-16T00:00:00Z</dcterms:created>
  <dcterms:modified xsi:type="dcterms:W3CDTF">2025-01-17T08:51:57Z</dcterms:modified>
  <dc:identifier>DAFCzLKM10w</dc:identifier>
</cp:coreProperties>
</file>