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22" r:id="rId12"/>
  </p:sldMasterIdLst>
  <p:notesMasterIdLst>
    <p:notesMasterId r:id="rId29"/>
  </p:notesMasterIdLst>
  <p:sldIdLst>
    <p:sldId id="470" r:id="rId13"/>
    <p:sldId id="257" r:id="rId14"/>
    <p:sldId id="529" r:id="rId15"/>
    <p:sldId id="530" r:id="rId16"/>
    <p:sldId id="273" r:id="rId17"/>
    <p:sldId id="513" r:id="rId18"/>
    <p:sldId id="524" r:id="rId19"/>
    <p:sldId id="525" r:id="rId20"/>
    <p:sldId id="526" r:id="rId21"/>
    <p:sldId id="531" r:id="rId22"/>
    <p:sldId id="528" r:id="rId23"/>
    <p:sldId id="532" r:id="rId24"/>
    <p:sldId id="527" r:id="rId25"/>
    <p:sldId id="533" r:id="rId26"/>
    <p:sldId id="521" r:id="rId27"/>
    <p:sldId id="352" r:id="rId28"/>
  </p:sldIdLst>
  <p:sldSz cx="12190413" cy="6859588"/>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C1BF"/>
    <a:srgbClr val="FE6666"/>
    <a:srgbClr val="9BD7D5"/>
    <a:srgbClr val="56B9C6"/>
    <a:srgbClr val="3DA7B4"/>
    <a:srgbClr val="3296A8"/>
    <a:srgbClr val="6D8AAB"/>
    <a:srgbClr val="31709C"/>
    <a:srgbClr val="7697B3"/>
    <a:srgbClr val="6FA0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778" autoAdjust="0"/>
  </p:normalViewPr>
  <p:slideViewPr>
    <p:cSldViewPr snapToGrid="0" showGuides="1">
      <p:cViewPr varScale="1">
        <p:scale>
          <a:sx n="69" d="100"/>
          <a:sy n="69" d="100"/>
        </p:scale>
        <p:origin x="876"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1B5B1F-6AD5-4071-8525-7E5D4D4328DB}"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48C19CA7-1320-4864-826B-C58662A0F3D3}">
      <dgm:prSet phldrT="[Text]" custT="1"/>
      <dgm:spPr>
        <a:solidFill>
          <a:schemeClr val="accent1">
            <a:lumMod val="60000"/>
            <a:lumOff val="40000"/>
          </a:schemeClr>
        </a:solidFill>
        <a:ln w="38100">
          <a:solidFill>
            <a:schemeClr val="accent3">
              <a:lumMod val="50000"/>
            </a:schemeClr>
          </a:solidFill>
        </a:ln>
      </dgm:spPr>
      <dgm:t>
        <a:bodyPr/>
        <a:lstStyle/>
        <a:p>
          <a:r>
            <a:rPr lang="en-US" sz="2800" b="1">
              <a:solidFill>
                <a:srgbClr val="002060"/>
              </a:solidFill>
              <a:latin typeface="Quicksand" panose="020B0604020202020204" charset="0"/>
            </a:rPr>
            <a:t>Dàn bài</a:t>
          </a:r>
        </a:p>
      </dgm:t>
    </dgm:pt>
    <dgm:pt modelId="{203F6266-72FF-4649-8204-36F30CD4B5C5}" type="parTrans" cxnId="{EB329E97-10E2-466F-BD3A-7BF81EB6C47C}">
      <dgm:prSet/>
      <dgm:spPr/>
      <dgm:t>
        <a:bodyPr/>
        <a:lstStyle/>
        <a:p>
          <a:endParaRPr lang="en-US" sz="2000">
            <a:solidFill>
              <a:srgbClr val="002060"/>
            </a:solidFill>
            <a:latin typeface="Quicksand" panose="020B0604020202020204" charset="0"/>
          </a:endParaRPr>
        </a:p>
      </dgm:t>
    </dgm:pt>
    <dgm:pt modelId="{63D48214-3A74-43B3-BD43-4C67820D3975}" type="sibTrans" cxnId="{EB329E97-10E2-466F-BD3A-7BF81EB6C47C}">
      <dgm:prSet/>
      <dgm:spPr/>
      <dgm:t>
        <a:bodyPr/>
        <a:lstStyle/>
        <a:p>
          <a:endParaRPr lang="en-US" sz="2000">
            <a:solidFill>
              <a:srgbClr val="002060"/>
            </a:solidFill>
            <a:latin typeface="Quicksand" panose="020B0604020202020204" charset="0"/>
          </a:endParaRPr>
        </a:p>
      </dgm:t>
    </dgm:pt>
    <dgm:pt modelId="{7766D87C-5C35-4709-AC89-FD65A1458EDA}">
      <dgm:prSet phldrT="[Text]" custT="1"/>
      <dgm:spPr/>
      <dgm:t>
        <a:bodyPr/>
        <a:lstStyle/>
        <a:p>
          <a:r>
            <a:rPr lang="en-US" sz="2400" b="1">
              <a:solidFill>
                <a:srgbClr val="002060"/>
              </a:solidFill>
              <a:latin typeface="Quicksand" panose="020B0604020202020204" charset="0"/>
            </a:rPr>
            <a:t>Mở bài</a:t>
          </a:r>
        </a:p>
      </dgm:t>
    </dgm:pt>
    <dgm:pt modelId="{59D64382-302F-4582-807A-B8A72E968D82}" type="parTrans" cxnId="{E2941476-0E39-4F47-9C96-D9BDADCE96EF}">
      <dgm:prSet custT="1"/>
      <dgm:spPr>
        <a:ln w="38100">
          <a:solidFill>
            <a:srgbClr val="A56F06"/>
          </a:solidFill>
        </a:ln>
      </dgm:spPr>
      <dgm:t>
        <a:bodyPr/>
        <a:lstStyle/>
        <a:p>
          <a:endParaRPr lang="en-US" sz="2000">
            <a:solidFill>
              <a:srgbClr val="002060"/>
            </a:solidFill>
            <a:latin typeface="Quicksand" panose="020B0604020202020204" charset="0"/>
          </a:endParaRPr>
        </a:p>
      </dgm:t>
    </dgm:pt>
    <dgm:pt modelId="{63ADA957-2D85-4357-8877-7D92BBC07782}" type="sibTrans" cxnId="{E2941476-0E39-4F47-9C96-D9BDADCE96EF}">
      <dgm:prSet/>
      <dgm:spPr/>
      <dgm:t>
        <a:bodyPr/>
        <a:lstStyle/>
        <a:p>
          <a:endParaRPr lang="en-US" sz="2000">
            <a:solidFill>
              <a:srgbClr val="002060"/>
            </a:solidFill>
            <a:latin typeface="Quicksand" panose="020B0604020202020204" charset="0"/>
          </a:endParaRPr>
        </a:p>
      </dgm:t>
    </dgm:pt>
    <dgm:pt modelId="{42384CAD-5AB1-4A25-B273-8BA0219F1D48}">
      <dgm:prSet phldrT="[Text]" custT="1"/>
      <dgm:spPr/>
      <dgm:t>
        <a:bodyPr/>
        <a:lstStyle/>
        <a:p>
          <a:r>
            <a:rPr lang="en-US" sz="2000">
              <a:latin typeface="Times New Roman" panose="02020603050405020304" pitchFamily="18" charset="0"/>
              <a:cs typeface="Times New Roman" panose="02020603050405020304" pitchFamily="18" charset="0"/>
            </a:rPr>
            <a:t>Giới thiệu mùa khiến em yêu thích nhất trong năm là mùa xuân</a:t>
          </a:r>
          <a:endParaRPr lang="en-US" sz="2000">
            <a:solidFill>
              <a:srgbClr val="002060"/>
            </a:solidFill>
            <a:latin typeface="Times New Roman" panose="02020603050405020304" pitchFamily="18" charset="0"/>
            <a:cs typeface="Times New Roman" panose="02020603050405020304" pitchFamily="18" charset="0"/>
          </a:endParaRPr>
        </a:p>
      </dgm:t>
    </dgm:pt>
    <dgm:pt modelId="{BE44D259-884A-49B5-93F8-3A7B20DE835C}" type="parTrans" cxnId="{2FA389F9-FA71-4C82-96B2-21D09861C008}">
      <dgm:prSet custT="1"/>
      <dgm:spPr/>
      <dgm:t>
        <a:bodyPr/>
        <a:lstStyle/>
        <a:p>
          <a:endParaRPr lang="en-US" sz="2000">
            <a:solidFill>
              <a:srgbClr val="002060"/>
            </a:solidFill>
            <a:latin typeface="Quicksand" panose="020B0604020202020204" charset="0"/>
          </a:endParaRPr>
        </a:p>
      </dgm:t>
    </dgm:pt>
    <dgm:pt modelId="{2B06B3AD-FB7A-4490-8DAE-AC5FC8BEBDFD}" type="sibTrans" cxnId="{2FA389F9-FA71-4C82-96B2-21D09861C008}">
      <dgm:prSet/>
      <dgm:spPr/>
      <dgm:t>
        <a:bodyPr/>
        <a:lstStyle/>
        <a:p>
          <a:endParaRPr lang="en-US" sz="2000">
            <a:solidFill>
              <a:srgbClr val="002060"/>
            </a:solidFill>
            <a:latin typeface="Quicksand" panose="020B0604020202020204" charset="0"/>
          </a:endParaRPr>
        </a:p>
      </dgm:t>
    </dgm:pt>
    <dgm:pt modelId="{92EC5FAD-8026-45A1-ABD9-B02D5807BC03}">
      <dgm:prSet custT="1"/>
      <dgm:spPr/>
      <dgm:t>
        <a:bodyPr/>
        <a:lstStyle/>
        <a:p>
          <a:r>
            <a:rPr lang="en-US" sz="2400" b="1">
              <a:solidFill>
                <a:srgbClr val="002060"/>
              </a:solidFill>
              <a:latin typeface="Quicksand" panose="020B0604020202020204" charset="0"/>
            </a:rPr>
            <a:t>Thân bài</a:t>
          </a:r>
        </a:p>
      </dgm:t>
    </dgm:pt>
    <dgm:pt modelId="{E7438105-73A2-44F0-89B0-268A791BC402}" type="parTrans" cxnId="{D34B9769-5B95-4D09-A74E-D5943F2307DC}">
      <dgm:prSet custT="1"/>
      <dgm:spPr>
        <a:ln w="38100">
          <a:solidFill>
            <a:srgbClr val="A56F06"/>
          </a:solidFill>
        </a:ln>
      </dgm:spPr>
      <dgm:t>
        <a:bodyPr/>
        <a:lstStyle/>
        <a:p>
          <a:endParaRPr lang="en-US" sz="2000">
            <a:solidFill>
              <a:srgbClr val="002060"/>
            </a:solidFill>
            <a:latin typeface="Quicksand" panose="020B0604020202020204" charset="0"/>
          </a:endParaRPr>
        </a:p>
      </dgm:t>
    </dgm:pt>
    <dgm:pt modelId="{7FA81F8F-9A44-4FC5-A9FE-6C4FF9C822C2}" type="sibTrans" cxnId="{D34B9769-5B95-4D09-A74E-D5943F2307DC}">
      <dgm:prSet/>
      <dgm:spPr/>
      <dgm:t>
        <a:bodyPr/>
        <a:lstStyle/>
        <a:p>
          <a:endParaRPr lang="en-US" sz="2000">
            <a:solidFill>
              <a:srgbClr val="002060"/>
            </a:solidFill>
            <a:latin typeface="Quicksand" panose="020B0604020202020204" charset="0"/>
          </a:endParaRPr>
        </a:p>
      </dgm:t>
    </dgm:pt>
    <dgm:pt modelId="{D89331B9-C87A-401B-B24F-AB1BC0673447}">
      <dgm:prSet custT="1"/>
      <dgm:spPr/>
      <dgm:t>
        <a:bodyPr/>
        <a:lstStyle/>
        <a:p>
          <a:r>
            <a:rPr lang="en-US" sz="2000">
              <a:latin typeface="Times New Roman" panose="02020603050405020304" pitchFamily="18" charset="0"/>
              <a:cs typeface="Times New Roman" panose="02020603050405020304" pitchFamily="18" charset="0"/>
            </a:rPr>
            <a:t>Mùa xuân có thời tiết ấm áp, dễ chịu</a:t>
          </a:r>
          <a:endParaRPr lang="en-US" sz="2000">
            <a:solidFill>
              <a:srgbClr val="002060"/>
            </a:solidFill>
            <a:latin typeface="Times New Roman" panose="02020603050405020304" pitchFamily="18" charset="0"/>
            <a:cs typeface="Times New Roman" panose="02020603050405020304" pitchFamily="18" charset="0"/>
          </a:endParaRPr>
        </a:p>
      </dgm:t>
    </dgm:pt>
    <dgm:pt modelId="{ADEC6DA6-3F6C-4DA4-A4C7-15E27A7C7DF2}" type="parTrans" cxnId="{12468E30-1764-444B-8C13-92346A160F4F}">
      <dgm:prSet custT="1"/>
      <dgm:spPr/>
      <dgm:t>
        <a:bodyPr/>
        <a:lstStyle/>
        <a:p>
          <a:endParaRPr lang="en-US" sz="2000">
            <a:solidFill>
              <a:srgbClr val="002060"/>
            </a:solidFill>
            <a:latin typeface="Quicksand" panose="020B0604020202020204" charset="0"/>
          </a:endParaRPr>
        </a:p>
      </dgm:t>
    </dgm:pt>
    <dgm:pt modelId="{B99CCD88-56ED-4397-B0F3-6C28463B11AC}" type="sibTrans" cxnId="{12468E30-1764-444B-8C13-92346A160F4F}">
      <dgm:prSet/>
      <dgm:spPr/>
      <dgm:t>
        <a:bodyPr/>
        <a:lstStyle/>
        <a:p>
          <a:endParaRPr lang="en-US" sz="2000">
            <a:solidFill>
              <a:srgbClr val="002060"/>
            </a:solidFill>
            <a:latin typeface="Quicksand" panose="020B0604020202020204" charset="0"/>
          </a:endParaRPr>
        </a:p>
      </dgm:t>
    </dgm:pt>
    <dgm:pt modelId="{61737C0F-7BA5-449F-8436-9F82ED7FDC31}">
      <dgm:prSet custT="1"/>
      <dgm:spPr/>
      <dgm:t>
        <a:bodyPr/>
        <a:lstStyle/>
        <a:p>
          <a:r>
            <a:rPr lang="en-US" sz="2000">
              <a:latin typeface="Times New Roman" panose="02020603050405020304" pitchFamily="18" charset="0"/>
              <a:cs typeface="Times New Roman" panose="02020603050405020304" pitchFamily="18" charset="0"/>
            </a:rPr>
            <a:t>Trong tiết trời xuân, mưa phùn lất phất bay, tưới mát cho muôn loài, mang lại nguồn sống cho cỏ cây hoa lá.</a:t>
          </a:r>
          <a:endParaRPr lang="en-US" sz="2000">
            <a:solidFill>
              <a:srgbClr val="002060"/>
            </a:solidFill>
            <a:latin typeface="Times New Roman" panose="02020603050405020304" pitchFamily="18" charset="0"/>
            <a:cs typeface="Times New Roman" panose="02020603050405020304" pitchFamily="18" charset="0"/>
          </a:endParaRPr>
        </a:p>
      </dgm:t>
    </dgm:pt>
    <dgm:pt modelId="{B16E4626-3BD5-4AE6-85EB-89911775F4B1}" type="parTrans" cxnId="{B340AB7B-E0AE-4522-9867-D0295202A528}">
      <dgm:prSet custT="1"/>
      <dgm:spPr/>
      <dgm:t>
        <a:bodyPr/>
        <a:lstStyle/>
        <a:p>
          <a:endParaRPr lang="en-US" sz="2000">
            <a:solidFill>
              <a:srgbClr val="002060"/>
            </a:solidFill>
            <a:latin typeface="Quicksand" panose="020B0604020202020204" charset="0"/>
          </a:endParaRPr>
        </a:p>
      </dgm:t>
    </dgm:pt>
    <dgm:pt modelId="{2251FAB1-4983-423A-A98A-ECB845F2E4F1}" type="sibTrans" cxnId="{B340AB7B-E0AE-4522-9867-D0295202A528}">
      <dgm:prSet/>
      <dgm:spPr/>
      <dgm:t>
        <a:bodyPr/>
        <a:lstStyle/>
        <a:p>
          <a:endParaRPr lang="en-US" sz="2000">
            <a:solidFill>
              <a:srgbClr val="002060"/>
            </a:solidFill>
            <a:latin typeface="Quicksand" panose="020B0604020202020204" charset="0"/>
          </a:endParaRPr>
        </a:p>
      </dgm:t>
    </dgm:pt>
    <dgm:pt modelId="{3694E6B7-0F8E-41A7-865C-C649C6EC193E}">
      <dgm:prSet custT="1"/>
      <dgm:spPr/>
      <dgm:t>
        <a:bodyPr/>
        <a:lstStyle/>
        <a:p>
          <a:r>
            <a:rPr lang="en-US" sz="2000">
              <a:latin typeface="Times New Roman" panose="02020603050405020304" pitchFamily="18" charset="0"/>
              <a:cs typeface="Times New Roman" panose="02020603050405020304" pitchFamily="18" charset="0"/>
            </a:rPr>
            <a:t>Những mầm non e ấp trên những cành cây khẳng khiu, bừng tỉnh sau một giấc ngủ đông dài.</a:t>
          </a:r>
          <a:endParaRPr lang="en-US" sz="2000">
            <a:solidFill>
              <a:srgbClr val="002060"/>
            </a:solidFill>
            <a:latin typeface="Times New Roman" panose="02020603050405020304" pitchFamily="18" charset="0"/>
            <a:cs typeface="Times New Roman" panose="02020603050405020304" pitchFamily="18" charset="0"/>
          </a:endParaRPr>
        </a:p>
      </dgm:t>
    </dgm:pt>
    <dgm:pt modelId="{03301F6F-1678-41FE-B9EB-9601DA12602F}" type="parTrans" cxnId="{787CCC78-59BA-4E8D-AA2F-FC3AA239EDB2}">
      <dgm:prSet custT="1"/>
      <dgm:spPr/>
      <dgm:t>
        <a:bodyPr/>
        <a:lstStyle/>
        <a:p>
          <a:endParaRPr lang="en-US" sz="2000">
            <a:solidFill>
              <a:srgbClr val="002060"/>
            </a:solidFill>
            <a:latin typeface="Quicksand" panose="020B0604020202020204" charset="0"/>
          </a:endParaRPr>
        </a:p>
      </dgm:t>
    </dgm:pt>
    <dgm:pt modelId="{0E05029B-502A-4F2E-9DFC-3D30E76827E4}" type="sibTrans" cxnId="{787CCC78-59BA-4E8D-AA2F-FC3AA239EDB2}">
      <dgm:prSet/>
      <dgm:spPr/>
      <dgm:t>
        <a:bodyPr/>
        <a:lstStyle/>
        <a:p>
          <a:endParaRPr lang="en-US" sz="2000">
            <a:solidFill>
              <a:srgbClr val="002060"/>
            </a:solidFill>
            <a:latin typeface="Quicksand" panose="020B0604020202020204" charset="0"/>
          </a:endParaRPr>
        </a:p>
      </dgm:t>
    </dgm:pt>
    <dgm:pt modelId="{B64BC626-0804-4333-96BE-04D44079EBA3}">
      <dgm:prSet custT="1"/>
      <dgm:spPr/>
      <dgm:t>
        <a:bodyPr/>
        <a:lstStyle/>
        <a:p>
          <a:r>
            <a:rPr lang="en-US" sz="2000">
              <a:latin typeface="Times New Roman" panose="02020603050405020304" pitchFamily="18" charset="0"/>
              <a:cs typeface="Times New Roman" panose="02020603050405020304" pitchFamily="18" charset="0"/>
            </a:rPr>
            <a:t>Em rất yêu thích mùa xuân, mang lại cho con người những niềm vui và hi vọng về một năm với nhiều khởi đầu tốt đẹp.</a:t>
          </a:r>
          <a:endParaRPr lang="en-US" sz="2000">
            <a:solidFill>
              <a:srgbClr val="002060"/>
            </a:solidFill>
            <a:latin typeface="Times New Roman" panose="02020603050405020304" pitchFamily="18" charset="0"/>
            <a:cs typeface="Times New Roman" panose="02020603050405020304" pitchFamily="18" charset="0"/>
          </a:endParaRPr>
        </a:p>
      </dgm:t>
    </dgm:pt>
    <dgm:pt modelId="{99F6EE6E-D5B0-439F-9148-B6E22A895E4C}" type="sibTrans" cxnId="{95832B1A-6846-4D5C-A638-757F3FB7CB5C}">
      <dgm:prSet/>
      <dgm:spPr/>
      <dgm:t>
        <a:bodyPr/>
        <a:lstStyle/>
        <a:p>
          <a:endParaRPr lang="en-US" sz="2000">
            <a:solidFill>
              <a:srgbClr val="002060"/>
            </a:solidFill>
            <a:latin typeface="Quicksand" panose="020B0604020202020204" charset="0"/>
          </a:endParaRPr>
        </a:p>
      </dgm:t>
    </dgm:pt>
    <dgm:pt modelId="{E40E5C66-8217-4FD6-B1A0-D571B675C4B6}" type="parTrans" cxnId="{95832B1A-6846-4D5C-A638-757F3FB7CB5C}">
      <dgm:prSet custT="1"/>
      <dgm:spPr/>
      <dgm:t>
        <a:bodyPr/>
        <a:lstStyle/>
        <a:p>
          <a:endParaRPr lang="en-US" sz="2000">
            <a:solidFill>
              <a:srgbClr val="002060"/>
            </a:solidFill>
            <a:latin typeface="Quicksand" panose="020B0604020202020204" charset="0"/>
          </a:endParaRPr>
        </a:p>
      </dgm:t>
    </dgm:pt>
    <dgm:pt modelId="{E5AEB5CF-063E-4455-9B91-4AFFE8220F9E}">
      <dgm:prSet custT="1"/>
      <dgm:spPr/>
      <dgm:t>
        <a:bodyPr/>
        <a:lstStyle/>
        <a:p>
          <a:r>
            <a:rPr lang="en-US" sz="2400" b="1">
              <a:solidFill>
                <a:srgbClr val="002060"/>
              </a:solidFill>
              <a:latin typeface="Quicksand" panose="020B0604020202020204" charset="0"/>
            </a:rPr>
            <a:t>Kết bài</a:t>
          </a:r>
        </a:p>
      </dgm:t>
    </dgm:pt>
    <dgm:pt modelId="{47D47C92-4105-4900-8ED5-71BFE1E8CD7A}" type="sibTrans" cxnId="{C5F74E56-037D-4A24-869F-A41D64C6E27C}">
      <dgm:prSet/>
      <dgm:spPr/>
      <dgm:t>
        <a:bodyPr/>
        <a:lstStyle/>
        <a:p>
          <a:endParaRPr lang="en-US" sz="2000">
            <a:solidFill>
              <a:srgbClr val="002060"/>
            </a:solidFill>
            <a:latin typeface="Quicksand" panose="020B0604020202020204" charset="0"/>
          </a:endParaRPr>
        </a:p>
      </dgm:t>
    </dgm:pt>
    <dgm:pt modelId="{8D9ADE47-A837-4B2C-9CD7-9FDB3E031088}" type="parTrans" cxnId="{C5F74E56-037D-4A24-869F-A41D64C6E27C}">
      <dgm:prSet custT="1"/>
      <dgm:spPr>
        <a:ln w="38100">
          <a:solidFill>
            <a:srgbClr val="A56F06"/>
          </a:solidFill>
        </a:ln>
      </dgm:spPr>
      <dgm:t>
        <a:bodyPr/>
        <a:lstStyle/>
        <a:p>
          <a:endParaRPr lang="en-US" sz="2000">
            <a:solidFill>
              <a:srgbClr val="002060"/>
            </a:solidFill>
            <a:latin typeface="Quicksand" panose="020B0604020202020204" charset="0"/>
          </a:endParaRPr>
        </a:p>
      </dgm:t>
    </dgm:pt>
    <dgm:pt modelId="{DD6A4FC3-CB4C-4B99-A6A8-A6EBB328A08D}" type="pres">
      <dgm:prSet presAssocID="{5F1B5B1F-6AD5-4071-8525-7E5D4D4328DB}" presName="diagram" presStyleCnt="0">
        <dgm:presLayoutVars>
          <dgm:chPref val="1"/>
          <dgm:dir/>
          <dgm:animOne val="branch"/>
          <dgm:animLvl val="lvl"/>
          <dgm:resizeHandles val="exact"/>
        </dgm:presLayoutVars>
      </dgm:prSet>
      <dgm:spPr/>
      <dgm:t>
        <a:bodyPr/>
        <a:lstStyle/>
        <a:p>
          <a:endParaRPr lang="en-US"/>
        </a:p>
      </dgm:t>
    </dgm:pt>
    <dgm:pt modelId="{19C63EA5-5569-46C0-A651-A203A12D2EEE}" type="pres">
      <dgm:prSet presAssocID="{48C19CA7-1320-4864-826B-C58662A0F3D3}" presName="root1" presStyleCnt="0"/>
      <dgm:spPr/>
    </dgm:pt>
    <dgm:pt modelId="{2B72C580-7C20-4E9B-8AF1-FFA23516A366}" type="pres">
      <dgm:prSet presAssocID="{48C19CA7-1320-4864-826B-C58662A0F3D3}" presName="LevelOneTextNode" presStyleLbl="node0" presStyleIdx="0" presStyleCnt="1" custScaleX="70323" custScaleY="112335" custLinFactNeighborX="-55018" custLinFactNeighborY="-27692">
        <dgm:presLayoutVars>
          <dgm:chPref val="3"/>
        </dgm:presLayoutVars>
      </dgm:prSet>
      <dgm:spPr/>
      <dgm:t>
        <a:bodyPr/>
        <a:lstStyle/>
        <a:p>
          <a:endParaRPr lang="en-US"/>
        </a:p>
      </dgm:t>
    </dgm:pt>
    <dgm:pt modelId="{B4542F40-9E0A-4A52-9B46-10B8D0AFB5A8}" type="pres">
      <dgm:prSet presAssocID="{48C19CA7-1320-4864-826B-C58662A0F3D3}" presName="level2hierChild" presStyleCnt="0"/>
      <dgm:spPr/>
    </dgm:pt>
    <dgm:pt modelId="{83639E01-F473-41BE-8F7A-49E0573ABBA5}" type="pres">
      <dgm:prSet presAssocID="{59D64382-302F-4582-807A-B8A72E968D82}" presName="conn2-1" presStyleLbl="parChTrans1D2" presStyleIdx="0" presStyleCnt="3"/>
      <dgm:spPr/>
      <dgm:t>
        <a:bodyPr/>
        <a:lstStyle/>
        <a:p>
          <a:endParaRPr lang="en-US"/>
        </a:p>
      </dgm:t>
    </dgm:pt>
    <dgm:pt modelId="{E02EF875-0C32-46EA-AEB2-25DF2973EB38}" type="pres">
      <dgm:prSet presAssocID="{59D64382-302F-4582-807A-B8A72E968D82}" presName="connTx" presStyleLbl="parChTrans1D2" presStyleIdx="0" presStyleCnt="3"/>
      <dgm:spPr/>
      <dgm:t>
        <a:bodyPr/>
        <a:lstStyle/>
        <a:p>
          <a:endParaRPr lang="en-US"/>
        </a:p>
      </dgm:t>
    </dgm:pt>
    <dgm:pt modelId="{AA31CA06-39F3-4644-A06F-07F9EF0065A8}" type="pres">
      <dgm:prSet presAssocID="{7766D87C-5C35-4709-AC89-FD65A1458EDA}" presName="root2" presStyleCnt="0"/>
      <dgm:spPr/>
    </dgm:pt>
    <dgm:pt modelId="{C36FF35E-AD4D-47DA-9041-85F21830FD29}" type="pres">
      <dgm:prSet presAssocID="{7766D87C-5C35-4709-AC89-FD65A1458EDA}" presName="LevelTwoTextNode" presStyleLbl="node2" presStyleIdx="0" presStyleCnt="3" custScaleX="95886" custScaleY="81770" custLinFactNeighborX="-41918" custLinFactNeighborY="1564">
        <dgm:presLayoutVars>
          <dgm:chPref val="3"/>
        </dgm:presLayoutVars>
      </dgm:prSet>
      <dgm:spPr/>
      <dgm:t>
        <a:bodyPr/>
        <a:lstStyle/>
        <a:p>
          <a:endParaRPr lang="en-US"/>
        </a:p>
      </dgm:t>
    </dgm:pt>
    <dgm:pt modelId="{1C0D96F8-A243-4E62-ADDD-3767F5797C14}" type="pres">
      <dgm:prSet presAssocID="{7766D87C-5C35-4709-AC89-FD65A1458EDA}" presName="level3hierChild" presStyleCnt="0"/>
      <dgm:spPr/>
    </dgm:pt>
    <dgm:pt modelId="{E0C31F20-3C22-4DD6-8725-AEEED3683AEA}" type="pres">
      <dgm:prSet presAssocID="{BE44D259-884A-49B5-93F8-3A7B20DE835C}" presName="conn2-1" presStyleLbl="parChTrans1D3" presStyleIdx="0" presStyleCnt="5"/>
      <dgm:spPr/>
      <dgm:t>
        <a:bodyPr/>
        <a:lstStyle/>
        <a:p>
          <a:endParaRPr lang="en-US"/>
        </a:p>
      </dgm:t>
    </dgm:pt>
    <dgm:pt modelId="{B2B0950B-D148-43CE-B24B-E1D808FB081C}" type="pres">
      <dgm:prSet presAssocID="{BE44D259-884A-49B5-93F8-3A7B20DE835C}" presName="connTx" presStyleLbl="parChTrans1D3" presStyleIdx="0" presStyleCnt="5"/>
      <dgm:spPr/>
      <dgm:t>
        <a:bodyPr/>
        <a:lstStyle/>
        <a:p>
          <a:endParaRPr lang="en-US"/>
        </a:p>
      </dgm:t>
    </dgm:pt>
    <dgm:pt modelId="{87FA350A-FFA0-4C14-A219-6430F31623E6}" type="pres">
      <dgm:prSet presAssocID="{42384CAD-5AB1-4A25-B273-8BA0219F1D48}" presName="root2" presStyleCnt="0"/>
      <dgm:spPr/>
    </dgm:pt>
    <dgm:pt modelId="{D8BC0222-1922-4355-92B6-5A67C24F9DD1}" type="pres">
      <dgm:prSet presAssocID="{42384CAD-5AB1-4A25-B273-8BA0219F1D48}" presName="LevelTwoTextNode" presStyleLbl="node3" presStyleIdx="0" presStyleCnt="5" custScaleX="346533" custLinFactNeighborX="-14530" custLinFactNeighborY="-784">
        <dgm:presLayoutVars>
          <dgm:chPref val="3"/>
        </dgm:presLayoutVars>
      </dgm:prSet>
      <dgm:spPr/>
      <dgm:t>
        <a:bodyPr/>
        <a:lstStyle/>
        <a:p>
          <a:endParaRPr lang="en-US"/>
        </a:p>
      </dgm:t>
    </dgm:pt>
    <dgm:pt modelId="{65C72812-0E51-467C-998B-0DCC6791C8C7}" type="pres">
      <dgm:prSet presAssocID="{42384CAD-5AB1-4A25-B273-8BA0219F1D48}" presName="level3hierChild" presStyleCnt="0"/>
      <dgm:spPr/>
    </dgm:pt>
    <dgm:pt modelId="{7143399D-176D-4A4F-9935-4127C6FE50E9}" type="pres">
      <dgm:prSet presAssocID="{E7438105-73A2-44F0-89B0-268A791BC402}" presName="conn2-1" presStyleLbl="parChTrans1D2" presStyleIdx="1" presStyleCnt="3"/>
      <dgm:spPr/>
      <dgm:t>
        <a:bodyPr/>
        <a:lstStyle/>
        <a:p>
          <a:endParaRPr lang="en-US"/>
        </a:p>
      </dgm:t>
    </dgm:pt>
    <dgm:pt modelId="{5AEC88FA-EDB0-4F3D-AF62-3559652605AD}" type="pres">
      <dgm:prSet presAssocID="{E7438105-73A2-44F0-89B0-268A791BC402}" presName="connTx" presStyleLbl="parChTrans1D2" presStyleIdx="1" presStyleCnt="3"/>
      <dgm:spPr/>
      <dgm:t>
        <a:bodyPr/>
        <a:lstStyle/>
        <a:p>
          <a:endParaRPr lang="en-US"/>
        </a:p>
      </dgm:t>
    </dgm:pt>
    <dgm:pt modelId="{87C0D3FC-49F2-45D5-BAD8-9761B9FA839D}" type="pres">
      <dgm:prSet presAssocID="{92EC5FAD-8026-45A1-ABD9-B02D5807BC03}" presName="root2" presStyleCnt="0"/>
      <dgm:spPr/>
    </dgm:pt>
    <dgm:pt modelId="{74946A14-0A26-4174-AD4F-C4D9B7C7CD0B}" type="pres">
      <dgm:prSet presAssocID="{92EC5FAD-8026-45A1-ABD9-B02D5807BC03}" presName="LevelTwoTextNode" presStyleLbl="node2" presStyleIdx="1" presStyleCnt="3" custScaleX="87791" custScaleY="82795" custLinFactNeighborX="-33891" custLinFactNeighborY="-20395">
        <dgm:presLayoutVars>
          <dgm:chPref val="3"/>
        </dgm:presLayoutVars>
      </dgm:prSet>
      <dgm:spPr/>
      <dgm:t>
        <a:bodyPr/>
        <a:lstStyle/>
        <a:p>
          <a:endParaRPr lang="en-US"/>
        </a:p>
      </dgm:t>
    </dgm:pt>
    <dgm:pt modelId="{559CE63C-27E4-4BE8-BEBA-37ED26E1BE8B}" type="pres">
      <dgm:prSet presAssocID="{92EC5FAD-8026-45A1-ABD9-B02D5807BC03}" presName="level3hierChild" presStyleCnt="0"/>
      <dgm:spPr/>
    </dgm:pt>
    <dgm:pt modelId="{39BD45A9-7B77-4EA3-952F-A30604C90D67}" type="pres">
      <dgm:prSet presAssocID="{ADEC6DA6-3F6C-4DA4-A4C7-15E27A7C7DF2}" presName="conn2-1" presStyleLbl="parChTrans1D3" presStyleIdx="1" presStyleCnt="5"/>
      <dgm:spPr/>
      <dgm:t>
        <a:bodyPr/>
        <a:lstStyle/>
        <a:p>
          <a:endParaRPr lang="en-US"/>
        </a:p>
      </dgm:t>
    </dgm:pt>
    <dgm:pt modelId="{38576D50-8140-4A42-B9B1-4B18CFDB3040}" type="pres">
      <dgm:prSet presAssocID="{ADEC6DA6-3F6C-4DA4-A4C7-15E27A7C7DF2}" presName="connTx" presStyleLbl="parChTrans1D3" presStyleIdx="1" presStyleCnt="5"/>
      <dgm:spPr/>
      <dgm:t>
        <a:bodyPr/>
        <a:lstStyle/>
        <a:p>
          <a:endParaRPr lang="en-US"/>
        </a:p>
      </dgm:t>
    </dgm:pt>
    <dgm:pt modelId="{416E7E9C-E63E-4C21-816F-82263E855650}" type="pres">
      <dgm:prSet presAssocID="{D89331B9-C87A-401B-B24F-AB1BC0673447}" presName="root2" presStyleCnt="0"/>
      <dgm:spPr/>
    </dgm:pt>
    <dgm:pt modelId="{59408203-D3F7-4FC3-9F0F-FD35475D1AF9}" type="pres">
      <dgm:prSet presAssocID="{D89331B9-C87A-401B-B24F-AB1BC0673447}" presName="LevelTwoTextNode" presStyleLbl="node3" presStyleIdx="1" presStyleCnt="5" custScaleX="357582" custLinFactNeighborX="-8304" custLinFactNeighborY="-2214">
        <dgm:presLayoutVars>
          <dgm:chPref val="3"/>
        </dgm:presLayoutVars>
      </dgm:prSet>
      <dgm:spPr/>
      <dgm:t>
        <a:bodyPr/>
        <a:lstStyle/>
        <a:p>
          <a:endParaRPr lang="en-US"/>
        </a:p>
      </dgm:t>
    </dgm:pt>
    <dgm:pt modelId="{99A5049E-93CE-4B1C-90C4-04AEFAC7F59E}" type="pres">
      <dgm:prSet presAssocID="{D89331B9-C87A-401B-B24F-AB1BC0673447}" presName="level3hierChild" presStyleCnt="0"/>
      <dgm:spPr/>
    </dgm:pt>
    <dgm:pt modelId="{9289566F-658C-4684-80A5-B4C62745FF49}" type="pres">
      <dgm:prSet presAssocID="{B16E4626-3BD5-4AE6-85EB-89911775F4B1}" presName="conn2-1" presStyleLbl="parChTrans1D3" presStyleIdx="2" presStyleCnt="5"/>
      <dgm:spPr/>
      <dgm:t>
        <a:bodyPr/>
        <a:lstStyle/>
        <a:p>
          <a:endParaRPr lang="en-US"/>
        </a:p>
      </dgm:t>
    </dgm:pt>
    <dgm:pt modelId="{B21FE7A8-D93E-4BB6-A693-0F4C8344BAFC}" type="pres">
      <dgm:prSet presAssocID="{B16E4626-3BD5-4AE6-85EB-89911775F4B1}" presName="connTx" presStyleLbl="parChTrans1D3" presStyleIdx="2" presStyleCnt="5"/>
      <dgm:spPr/>
      <dgm:t>
        <a:bodyPr/>
        <a:lstStyle/>
        <a:p>
          <a:endParaRPr lang="en-US"/>
        </a:p>
      </dgm:t>
    </dgm:pt>
    <dgm:pt modelId="{1BFEE6F0-5873-475C-9BED-1F76ED64BDF3}" type="pres">
      <dgm:prSet presAssocID="{61737C0F-7BA5-449F-8436-9F82ED7FDC31}" presName="root2" presStyleCnt="0"/>
      <dgm:spPr/>
    </dgm:pt>
    <dgm:pt modelId="{07A7AA68-BA02-464A-9EEF-12A4862F77C2}" type="pres">
      <dgm:prSet presAssocID="{61737C0F-7BA5-449F-8436-9F82ED7FDC31}" presName="LevelTwoTextNode" presStyleLbl="node3" presStyleIdx="2" presStyleCnt="5" custScaleX="357582" custLinFactNeighborX="-8304" custLinFactNeighborY="-2214">
        <dgm:presLayoutVars>
          <dgm:chPref val="3"/>
        </dgm:presLayoutVars>
      </dgm:prSet>
      <dgm:spPr/>
      <dgm:t>
        <a:bodyPr/>
        <a:lstStyle/>
        <a:p>
          <a:endParaRPr lang="en-US"/>
        </a:p>
      </dgm:t>
    </dgm:pt>
    <dgm:pt modelId="{9A57ECAE-FBF5-4ABB-9118-E990CB4716CF}" type="pres">
      <dgm:prSet presAssocID="{61737C0F-7BA5-449F-8436-9F82ED7FDC31}" presName="level3hierChild" presStyleCnt="0"/>
      <dgm:spPr/>
    </dgm:pt>
    <dgm:pt modelId="{1520A096-22C1-4317-B8D1-4F98FD1A07A1}" type="pres">
      <dgm:prSet presAssocID="{03301F6F-1678-41FE-B9EB-9601DA12602F}" presName="conn2-1" presStyleLbl="parChTrans1D3" presStyleIdx="3" presStyleCnt="5"/>
      <dgm:spPr/>
      <dgm:t>
        <a:bodyPr/>
        <a:lstStyle/>
        <a:p>
          <a:endParaRPr lang="en-US"/>
        </a:p>
      </dgm:t>
    </dgm:pt>
    <dgm:pt modelId="{DD6A1765-B56A-4536-9965-7B7875C20EAF}" type="pres">
      <dgm:prSet presAssocID="{03301F6F-1678-41FE-B9EB-9601DA12602F}" presName="connTx" presStyleLbl="parChTrans1D3" presStyleIdx="3" presStyleCnt="5"/>
      <dgm:spPr/>
      <dgm:t>
        <a:bodyPr/>
        <a:lstStyle/>
        <a:p>
          <a:endParaRPr lang="en-US"/>
        </a:p>
      </dgm:t>
    </dgm:pt>
    <dgm:pt modelId="{A6F2489D-4F5A-4515-8514-CED9BC9139E3}" type="pres">
      <dgm:prSet presAssocID="{3694E6B7-0F8E-41A7-865C-C649C6EC193E}" presName="root2" presStyleCnt="0"/>
      <dgm:spPr/>
    </dgm:pt>
    <dgm:pt modelId="{02763481-33B8-40F9-8FC9-93052C275678}" type="pres">
      <dgm:prSet presAssocID="{3694E6B7-0F8E-41A7-865C-C649C6EC193E}" presName="LevelTwoTextNode" presStyleLbl="node3" presStyleIdx="3" presStyleCnt="5" custScaleX="357582" custLinFactNeighborX="-8304" custLinFactNeighborY="-2214">
        <dgm:presLayoutVars>
          <dgm:chPref val="3"/>
        </dgm:presLayoutVars>
      </dgm:prSet>
      <dgm:spPr/>
      <dgm:t>
        <a:bodyPr/>
        <a:lstStyle/>
        <a:p>
          <a:endParaRPr lang="en-US"/>
        </a:p>
      </dgm:t>
    </dgm:pt>
    <dgm:pt modelId="{1D420A4A-38B4-4E1B-9ED3-636DE4ED4884}" type="pres">
      <dgm:prSet presAssocID="{3694E6B7-0F8E-41A7-865C-C649C6EC193E}" presName="level3hierChild" presStyleCnt="0"/>
      <dgm:spPr/>
    </dgm:pt>
    <dgm:pt modelId="{558531F6-F0EE-49D9-9CD3-0DD1E0E1265D}" type="pres">
      <dgm:prSet presAssocID="{8D9ADE47-A837-4B2C-9CD7-9FDB3E031088}" presName="conn2-1" presStyleLbl="parChTrans1D2" presStyleIdx="2" presStyleCnt="3"/>
      <dgm:spPr/>
      <dgm:t>
        <a:bodyPr/>
        <a:lstStyle/>
        <a:p>
          <a:endParaRPr lang="en-US"/>
        </a:p>
      </dgm:t>
    </dgm:pt>
    <dgm:pt modelId="{429FB260-4BB7-44C0-903A-455616F0F3DD}" type="pres">
      <dgm:prSet presAssocID="{8D9ADE47-A837-4B2C-9CD7-9FDB3E031088}" presName="connTx" presStyleLbl="parChTrans1D2" presStyleIdx="2" presStyleCnt="3"/>
      <dgm:spPr/>
      <dgm:t>
        <a:bodyPr/>
        <a:lstStyle/>
        <a:p>
          <a:endParaRPr lang="en-US"/>
        </a:p>
      </dgm:t>
    </dgm:pt>
    <dgm:pt modelId="{208D9AC7-9F7A-4B5F-8282-B0D4DE941DBE}" type="pres">
      <dgm:prSet presAssocID="{E5AEB5CF-063E-4455-9B91-4AFFE8220F9E}" presName="root2" presStyleCnt="0"/>
      <dgm:spPr/>
    </dgm:pt>
    <dgm:pt modelId="{D9C0DDDF-D783-432E-BFA0-DB7A31938BFC}" type="pres">
      <dgm:prSet presAssocID="{E5AEB5CF-063E-4455-9B91-4AFFE8220F9E}" presName="LevelTwoTextNode" presStyleLbl="node2" presStyleIdx="2" presStyleCnt="3" custScaleX="74776" custScaleY="80661" custLinFactNeighborX="-35202" custLinFactNeighborY="-4511">
        <dgm:presLayoutVars>
          <dgm:chPref val="3"/>
        </dgm:presLayoutVars>
      </dgm:prSet>
      <dgm:spPr/>
      <dgm:t>
        <a:bodyPr/>
        <a:lstStyle/>
        <a:p>
          <a:endParaRPr lang="en-US"/>
        </a:p>
      </dgm:t>
    </dgm:pt>
    <dgm:pt modelId="{A22C32EB-80C6-4E4F-A64F-FDC58A7F562E}" type="pres">
      <dgm:prSet presAssocID="{E5AEB5CF-063E-4455-9B91-4AFFE8220F9E}" presName="level3hierChild" presStyleCnt="0"/>
      <dgm:spPr/>
    </dgm:pt>
    <dgm:pt modelId="{A1AC8B01-37E0-4628-95ED-CCDF1362597C}" type="pres">
      <dgm:prSet presAssocID="{E40E5C66-8217-4FD6-B1A0-D571B675C4B6}" presName="conn2-1" presStyleLbl="parChTrans1D3" presStyleIdx="4" presStyleCnt="5"/>
      <dgm:spPr/>
      <dgm:t>
        <a:bodyPr/>
        <a:lstStyle/>
        <a:p>
          <a:endParaRPr lang="en-US"/>
        </a:p>
      </dgm:t>
    </dgm:pt>
    <dgm:pt modelId="{C28ACEE5-79FA-4750-BFB9-133D6CAD9851}" type="pres">
      <dgm:prSet presAssocID="{E40E5C66-8217-4FD6-B1A0-D571B675C4B6}" presName="connTx" presStyleLbl="parChTrans1D3" presStyleIdx="4" presStyleCnt="5"/>
      <dgm:spPr/>
      <dgm:t>
        <a:bodyPr/>
        <a:lstStyle/>
        <a:p>
          <a:endParaRPr lang="en-US"/>
        </a:p>
      </dgm:t>
    </dgm:pt>
    <dgm:pt modelId="{30C81AB7-148D-4E46-99F7-A0C153CCEB6C}" type="pres">
      <dgm:prSet presAssocID="{B64BC626-0804-4333-96BE-04D44079EBA3}" presName="root2" presStyleCnt="0"/>
      <dgm:spPr/>
    </dgm:pt>
    <dgm:pt modelId="{04A5F65F-956E-4805-B84F-D26BF6A82F2D}" type="pres">
      <dgm:prSet presAssocID="{B64BC626-0804-4333-96BE-04D44079EBA3}" presName="LevelTwoTextNode" presStyleLbl="node3" presStyleIdx="4" presStyleCnt="5" custScaleX="374604" custLinFactNeighborX="-8928" custLinFactNeighborY="-2214">
        <dgm:presLayoutVars>
          <dgm:chPref val="3"/>
        </dgm:presLayoutVars>
      </dgm:prSet>
      <dgm:spPr/>
      <dgm:t>
        <a:bodyPr/>
        <a:lstStyle/>
        <a:p>
          <a:endParaRPr lang="en-US"/>
        </a:p>
      </dgm:t>
    </dgm:pt>
    <dgm:pt modelId="{A351FD6E-ED81-4792-8AEB-E0A79010F1E9}" type="pres">
      <dgm:prSet presAssocID="{B64BC626-0804-4333-96BE-04D44079EBA3}" presName="level3hierChild" presStyleCnt="0"/>
      <dgm:spPr/>
    </dgm:pt>
  </dgm:ptLst>
  <dgm:cxnLst>
    <dgm:cxn modelId="{6C19DDB7-4B64-451F-9422-499EAFB6727D}" type="presOf" srcId="{E40E5C66-8217-4FD6-B1A0-D571B675C4B6}" destId="{A1AC8B01-37E0-4628-95ED-CCDF1362597C}" srcOrd="0" destOrd="0" presId="urn:microsoft.com/office/officeart/2005/8/layout/hierarchy2"/>
    <dgm:cxn modelId="{5E02ECC0-5F64-43C1-83A0-0FF643F5E19C}" type="presOf" srcId="{5F1B5B1F-6AD5-4071-8525-7E5D4D4328DB}" destId="{DD6A4FC3-CB4C-4B99-A6A8-A6EBB328A08D}" srcOrd="0" destOrd="0" presId="urn:microsoft.com/office/officeart/2005/8/layout/hierarchy2"/>
    <dgm:cxn modelId="{95832B1A-6846-4D5C-A638-757F3FB7CB5C}" srcId="{E5AEB5CF-063E-4455-9B91-4AFFE8220F9E}" destId="{B64BC626-0804-4333-96BE-04D44079EBA3}" srcOrd="0" destOrd="0" parTransId="{E40E5C66-8217-4FD6-B1A0-D571B675C4B6}" sibTransId="{99F6EE6E-D5B0-439F-9148-B6E22A895E4C}"/>
    <dgm:cxn modelId="{74B615B7-9F49-46B8-8861-47C8EEDB2A95}" type="presOf" srcId="{B64BC626-0804-4333-96BE-04D44079EBA3}" destId="{04A5F65F-956E-4805-B84F-D26BF6A82F2D}" srcOrd="0" destOrd="0" presId="urn:microsoft.com/office/officeart/2005/8/layout/hierarchy2"/>
    <dgm:cxn modelId="{EEA8E68D-1F7D-4CED-BB9C-2F02D8327498}" type="presOf" srcId="{ADEC6DA6-3F6C-4DA4-A4C7-15E27A7C7DF2}" destId="{38576D50-8140-4A42-B9B1-4B18CFDB3040}" srcOrd="1" destOrd="0" presId="urn:microsoft.com/office/officeart/2005/8/layout/hierarchy2"/>
    <dgm:cxn modelId="{F551E439-1C6C-47EE-8CE7-74A461E65834}" type="presOf" srcId="{8D9ADE47-A837-4B2C-9CD7-9FDB3E031088}" destId="{558531F6-F0EE-49D9-9CD3-0DD1E0E1265D}" srcOrd="0" destOrd="0" presId="urn:microsoft.com/office/officeart/2005/8/layout/hierarchy2"/>
    <dgm:cxn modelId="{411954F6-422F-4278-A300-5D8E7A0F9AA8}" type="presOf" srcId="{BE44D259-884A-49B5-93F8-3A7B20DE835C}" destId="{B2B0950B-D148-43CE-B24B-E1D808FB081C}" srcOrd="1" destOrd="0" presId="urn:microsoft.com/office/officeart/2005/8/layout/hierarchy2"/>
    <dgm:cxn modelId="{8D927024-4364-4683-A17A-E530D6BDEC8F}" type="presOf" srcId="{7766D87C-5C35-4709-AC89-FD65A1458EDA}" destId="{C36FF35E-AD4D-47DA-9041-85F21830FD29}" srcOrd="0" destOrd="0" presId="urn:microsoft.com/office/officeart/2005/8/layout/hierarchy2"/>
    <dgm:cxn modelId="{B834023B-FA90-4C93-B0EE-9CE3D5F62D8E}" type="presOf" srcId="{03301F6F-1678-41FE-B9EB-9601DA12602F}" destId="{1520A096-22C1-4317-B8D1-4F98FD1A07A1}" srcOrd="0" destOrd="0" presId="urn:microsoft.com/office/officeart/2005/8/layout/hierarchy2"/>
    <dgm:cxn modelId="{A3C4BE2D-D077-4B98-B82A-2E4BE7868502}" type="presOf" srcId="{E7438105-73A2-44F0-89B0-268A791BC402}" destId="{5AEC88FA-EDB0-4F3D-AF62-3559652605AD}" srcOrd="1" destOrd="0" presId="urn:microsoft.com/office/officeart/2005/8/layout/hierarchy2"/>
    <dgm:cxn modelId="{92C47EA7-96D3-48ED-9648-EBEBDC1F8EAE}" type="presOf" srcId="{E40E5C66-8217-4FD6-B1A0-D571B675C4B6}" destId="{C28ACEE5-79FA-4750-BFB9-133D6CAD9851}" srcOrd="1" destOrd="0" presId="urn:microsoft.com/office/officeart/2005/8/layout/hierarchy2"/>
    <dgm:cxn modelId="{876E5715-4BB0-40B7-B24F-0C212FAE5248}" type="presOf" srcId="{61737C0F-7BA5-449F-8436-9F82ED7FDC31}" destId="{07A7AA68-BA02-464A-9EEF-12A4862F77C2}" srcOrd="0" destOrd="0" presId="urn:microsoft.com/office/officeart/2005/8/layout/hierarchy2"/>
    <dgm:cxn modelId="{20BD5D57-655B-481D-830A-4243EAE9B64E}" type="presOf" srcId="{D89331B9-C87A-401B-B24F-AB1BC0673447}" destId="{59408203-D3F7-4FC3-9F0F-FD35475D1AF9}" srcOrd="0" destOrd="0" presId="urn:microsoft.com/office/officeart/2005/8/layout/hierarchy2"/>
    <dgm:cxn modelId="{A02F2A81-F164-431E-823B-FEAA83728190}" type="presOf" srcId="{42384CAD-5AB1-4A25-B273-8BA0219F1D48}" destId="{D8BC0222-1922-4355-92B6-5A67C24F9DD1}" srcOrd="0" destOrd="0" presId="urn:microsoft.com/office/officeart/2005/8/layout/hierarchy2"/>
    <dgm:cxn modelId="{EB329E97-10E2-466F-BD3A-7BF81EB6C47C}" srcId="{5F1B5B1F-6AD5-4071-8525-7E5D4D4328DB}" destId="{48C19CA7-1320-4864-826B-C58662A0F3D3}" srcOrd="0" destOrd="0" parTransId="{203F6266-72FF-4649-8204-36F30CD4B5C5}" sibTransId="{63D48214-3A74-43B3-BD43-4C67820D3975}"/>
    <dgm:cxn modelId="{E6847DAE-7290-4D74-8DE2-F061A491AD98}" type="presOf" srcId="{E7438105-73A2-44F0-89B0-268A791BC402}" destId="{7143399D-176D-4A4F-9935-4127C6FE50E9}" srcOrd="0" destOrd="0" presId="urn:microsoft.com/office/officeart/2005/8/layout/hierarchy2"/>
    <dgm:cxn modelId="{F1FBC931-704D-4479-B44A-5C1705828330}" type="presOf" srcId="{92EC5FAD-8026-45A1-ABD9-B02D5807BC03}" destId="{74946A14-0A26-4174-AD4F-C4D9B7C7CD0B}" srcOrd="0" destOrd="0" presId="urn:microsoft.com/office/officeart/2005/8/layout/hierarchy2"/>
    <dgm:cxn modelId="{AE6DE3C5-1128-4FA7-8C84-A36C7A7501E1}" type="presOf" srcId="{B16E4626-3BD5-4AE6-85EB-89911775F4B1}" destId="{9289566F-658C-4684-80A5-B4C62745FF49}" srcOrd="0" destOrd="0" presId="urn:microsoft.com/office/officeart/2005/8/layout/hierarchy2"/>
    <dgm:cxn modelId="{C5F74E56-037D-4A24-869F-A41D64C6E27C}" srcId="{48C19CA7-1320-4864-826B-C58662A0F3D3}" destId="{E5AEB5CF-063E-4455-9B91-4AFFE8220F9E}" srcOrd="2" destOrd="0" parTransId="{8D9ADE47-A837-4B2C-9CD7-9FDB3E031088}" sibTransId="{47D47C92-4105-4900-8ED5-71BFE1E8CD7A}"/>
    <dgm:cxn modelId="{D34B9769-5B95-4D09-A74E-D5943F2307DC}" srcId="{48C19CA7-1320-4864-826B-C58662A0F3D3}" destId="{92EC5FAD-8026-45A1-ABD9-B02D5807BC03}" srcOrd="1" destOrd="0" parTransId="{E7438105-73A2-44F0-89B0-268A791BC402}" sibTransId="{7FA81F8F-9A44-4FC5-A9FE-6C4FF9C822C2}"/>
    <dgm:cxn modelId="{EE44E7CF-5C90-43A9-9DB5-5B3D9D629DD5}" type="presOf" srcId="{3694E6B7-0F8E-41A7-865C-C649C6EC193E}" destId="{02763481-33B8-40F9-8FC9-93052C275678}" srcOrd="0" destOrd="0" presId="urn:microsoft.com/office/officeart/2005/8/layout/hierarchy2"/>
    <dgm:cxn modelId="{E52F6D50-653A-4879-8913-42B270651B9A}" type="presOf" srcId="{B16E4626-3BD5-4AE6-85EB-89911775F4B1}" destId="{B21FE7A8-D93E-4BB6-A693-0F4C8344BAFC}" srcOrd="1" destOrd="0" presId="urn:microsoft.com/office/officeart/2005/8/layout/hierarchy2"/>
    <dgm:cxn modelId="{12468E30-1764-444B-8C13-92346A160F4F}" srcId="{92EC5FAD-8026-45A1-ABD9-B02D5807BC03}" destId="{D89331B9-C87A-401B-B24F-AB1BC0673447}" srcOrd="0" destOrd="0" parTransId="{ADEC6DA6-3F6C-4DA4-A4C7-15E27A7C7DF2}" sibTransId="{B99CCD88-56ED-4397-B0F3-6C28463B11AC}"/>
    <dgm:cxn modelId="{1A8F4378-A0AE-4856-8FBB-CBE550978D7E}" type="presOf" srcId="{48C19CA7-1320-4864-826B-C58662A0F3D3}" destId="{2B72C580-7C20-4E9B-8AF1-FFA23516A366}" srcOrd="0" destOrd="0" presId="urn:microsoft.com/office/officeart/2005/8/layout/hierarchy2"/>
    <dgm:cxn modelId="{2FA389F9-FA71-4C82-96B2-21D09861C008}" srcId="{7766D87C-5C35-4709-AC89-FD65A1458EDA}" destId="{42384CAD-5AB1-4A25-B273-8BA0219F1D48}" srcOrd="0" destOrd="0" parTransId="{BE44D259-884A-49B5-93F8-3A7B20DE835C}" sibTransId="{2B06B3AD-FB7A-4490-8DAE-AC5FC8BEBDFD}"/>
    <dgm:cxn modelId="{2EECE8D8-62FE-420A-9D5D-4485E21B1831}" type="presOf" srcId="{03301F6F-1678-41FE-B9EB-9601DA12602F}" destId="{DD6A1765-B56A-4536-9965-7B7875C20EAF}" srcOrd="1" destOrd="0" presId="urn:microsoft.com/office/officeart/2005/8/layout/hierarchy2"/>
    <dgm:cxn modelId="{787CCC78-59BA-4E8D-AA2F-FC3AA239EDB2}" srcId="{92EC5FAD-8026-45A1-ABD9-B02D5807BC03}" destId="{3694E6B7-0F8E-41A7-865C-C649C6EC193E}" srcOrd="2" destOrd="0" parTransId="{03301F6F-1678-41FE-B9EB-9601DA12602F}" sibTransId="{0E05029B-502A-4F2E-9DFC-3D30E76827E4}"/>
    <dgm:cxn modelId="{E2941476-0E39-4F47-9C96-D9BDADCE96EF}" srcId="{48C19CA7-1320-4864-826B-C58662A0F3D3}" destId="{7766D87C-5C35-4709-AC89-FD65A1458EDA}" srcOrd="0" destOrd="0" parTransId="{59D64382-302F-4582-807A-B8A72E968D82}" sibTransId="{63ADA957-2D85-4357-8877-7D92BBC07782}"/>
    <dgm:cxn modelId="{87FFE4CB-885F-4699-986C-044AB27B12ED}" type="presOf" srcId="{59D64382-302F-4582-807A-B8A72E968D82}" destId="{83639E01-F473-41BE-8F7A-49E0573ABBA5}" srcOrd="0" destOrd="0" presId="urn:microsoft.com/office/officeart/2005/8/layout/hierarchy2"/>
    <dgm:cxn modelId="{8B64AF29-7CD8-45D1-9070-BBF4C836FD58}" type="presOf" srcId="{59D64382-302F-4582-807A-B8A72E968D82}" destId="{E02EF875-0C32-46EA-AEB2-25DF2973EB38}" srcOrd="1" destOrd="0" presId="urn:microsoft.com/office/officeart/2005/8/layout/hierarchy2"/>
    <dgm:cxn modelId="{13B74CF3-58F6-4A3F-8BFA-C2438AAB3A7D}" type="presOf" srcId="{BE44D259-884A-49B5-93F8-3A7B20DE835C}" destId="{E0C31F20-3C22-4DD6-8725-AEEED3683AEA}" srcOrd="0" destOrd="0" presId="urn:microsoft.com/office/officeart/2005/8/layout/hierarchy2"/>
    <dgm:cxn modelId="{0FC6A120-072C-4C41-BE42-74011BBD4589}" type="presOf" srcId="{E5AEB5CF-063E-4455-9B91-4AFFE8220F9E}" destId="{D9C0DDDF-D783-432E-BFA0-DB7A31938BFC}" srcOrd="0" destOrd="0" presId="urn:microsoft.com/office/officeart/2005/8/layout/hierarchy2"/>
    <dgm:cxn modelId="{72EEB665-E4F6-49FB-8149-99515898D368}" type="presOf" srcId="{8D9ADE47-A837-4B2C-9CD7-9FDB3E031088}" destId="{429FB260-4BB7-44C0-903A-455616F0F3DD}" srcOrd="1" destOrd="0" presId="urn:microsoft.com/office/officeart/2005/8/layout/hierarchy2"/>
    <dgm:cxn modelId="{ADBF470A-A986-48D7-A7FF-4B1488B6F000}" type="presOf" srcId="{ADEC6DA6-3F6C-4DA4-A4C7-15E27A7C7DF2}" destId="{39BD45A9-7B77-4EA3-952F-A30604C90D67}" srcOrd="0" destOrd="0" presId="urn:microsoft.com/office/officeart/2005/8/layout/hierarchy2"/>
    <dgm:cxn modelId="{B340AB7B-E0AE-4522-9867-D0295202A528}" srcId="{92EC5FAD-8026-45A1-ABD9-B02D5807BC03}" destId="{61737C0F-7BA5-449F-8436-9F82ED7FDC31}" srcOrd="1" destOrd="0" parTransId="{B16E4626-3BD5-4AE6-85EB-89911775F4B1}" sibTransId="{2251FAB1-4983-423A-A98A-ECB845F2E4F1}"/>
    <dgm:cxn modelId="{FFE17031-68F2-4CA9-9A35-81F8C92DE532}" type="presParOf" srcId="{DD6A4FC3-CB4C-4B99-A6A8-A6EBB328A08D}" destId="{19C63EA5-5569-46C0-A651-A203A12D2EEE}" srcOrd="0" destOrd="0" presId="urn:microsoft.com/office/officeart/2005/8/layout/hierarchy2"/>
    <dgm:cxn modelId="{810E8133-DBB0-4AAF-826A-86363CA0F970}" type="presParOf" srcId="{19C63EA5-5569-46C0-A651-A203A12D2EEE}" destId="{2B72C580-7C20-4E9B-8AF1-FFA23516A366}" srcOrd="0" destOrd="0" presId="urn:microsoft.com/office/officeart/2005/8/layout/hierarchy2"/>
    <dgm:cxn modelId="{BF35069D-CA2B-45FF-8A14-8ECFADB3682F}" type="presParOf" srcId="{19C63EA5-5569-46C0-A651-A203A12D2EEE}" destId="{B4542F40-9E0A-4A52-9B46-10B8D0AFB5A8}" srcOrd="1" destOrd="0" presId="urn:microsoft.com/office/officeart/2005/8/layout/hierarchy2"/>
    <dgm:cxn modelId="{EC25CEC8-CA12-4F70-82A1-3873C022D722}" type="presParOf" srcId="{B4542F40-9E0A-4A52-9B46-10B8D0AFB5A8}" destId="{83639E01-F473-41BE-8F7A-49E0573ABBA5}" srcOrd="0" destOrd="0" presId="urn:microsoft.com/office/officeart/2005/8/layout/hierarchy2"/>
    <dgm:cxn modelId="{2548A4F2-040A-40AD-8A30-6DFD5A7F44B9}" type="presParOf" srcId="{83639E01-F473-41BE-8F7A-49E0573ABBA5}" destId="{E02EF875-0C32-46EA-AEB2-25DF2973EB38}" srcOrd="0" destOrd="0" presId="urn:microsoft.com/office/officeart/2005/8/layout/hierarchy2"/>
    <dgm:cxn modelId="{D8C135AA-5DDF-4781-8938-5773D8A70BAC}" type="presParOf" srcId="{B4542F40-9E0A-4A52-9B46-10B8D0AFB5A8}" destId="{AA31CA06-39F3-4644-A06F-07F9EF0065A8}" srcOrd="1" destOrd="0" presId="urn:microsoft.com/office/officeart/2005/8/layout/hierarchy2"/>
    <dgm:cxn modelId="{2D156D7A-B233-40AE-ACC4-DC19F7A7FBBB}" type="presParOf" srcId="{AA31CA06-39F3-4644-A06F-07F9EF0065A8}" destId="{C36FF35E-AD4D-47DA-9041-85F21830FD29}" srcOrd="0" destOrd="0" presId="urn:microsoft.com/office/officeart/2005/8/layout/hierarchy2"/>
    <dgm:cxn modelId="{63E4479E-948C-427E-A46C-6DE40A0A2D61}" type="presParOf" srcId="{AA31CA06-39F3-4644-A06F-07F9EF0065A8}" destId="{1C0D96F8-A243-4E62-ADDD-3767F5797C14}" srcOrd="1" destOrd="0" presId="urn:microsoft.com/office/officeart/2005/8/layout/hierarchy2"/>
    <dgm:cxn modelId="{5FFE6B79-5DE1-44BA-A86F-792D80D0B652}" type="presParOf" srcId="{1C0D96F8-A243-4E62-ADDD-3767F5797C14}" destId="{E0C31F20-3C22-4DD6-8725-AEEED3683AEA}" srcOrd="0" destOrd="0" presId="urn:microsoft.com/office/officeart/2005/8/layout/hierarchy2"/>
    <dgm:cxn modelId="{337E5CF9-5D45-43A9-86CF-7D41B7F94198}" type="presParOf" srcId="{E0C31F20-3C22-4DD6-8725-AEEED3683AEA}" destId="{B2B0950B-D148-43CE-B24B-E1D808FB081C}" srcOrd="0" destOrd="0" presId="urn:microsoft.com/office/officeart/2005/8/layout/hierarchy2"/>
    <dgm:cxn modelId="{48C426EA-6543-4A05-85EC-76DCE583A9D0}" type="presParOf" srcId="{1C0D96F8-A243-4E62-ADDD-3767F5797C14}" destId="{87FA350A-FFA0-4C14-A219-6430F31623E6}" srcOrd="1" destOrd="0" presId="urn:microsoft.com/office/officeart/2005/8/layout/hierarchy2"/>
    <dgm:cxn modelId="{360C486B-366F-429C-9C9F-520D661569AE}" type="presParOf" srcId="{87FA350A-FFA0-4C14-A219-6430F31623E6}" destId="{D8BC0222-1922-4355-92B6-5A67C24F9DD1}" srcOrd="0" destOrd="0" presId="urn:microsoft.com/office/officeart/2005/8/layout/hierarchy2"/>
    <dgm:cxn modelId="{CB6E3803-071C-4DFB-B703-C6218389B68A}" type="presParOf" srcId="{87FA350A-FFA0-4C14-A219-6430F31623E6}" destId="{65C72812-0E51-467C-998B-0DCC6791C8C7}" srcOrd="1" destOrd="0" presId="urn:microsoft.com/office/officeart/2005/8/layout/hierarchy2"/>
    <dgm:cxn modelId="{287B6120-FCD4-4CE6-B2D8-47EB8E5DC7DE}" type="presParOf" srcId="{B4542F40-9E0A-4A52-9B46-10B8D0AFB5A8}" destId="{7143399D-176D-4A4F-9935-4127C6FE50E9}" srcOrd="2" destOrd="0" presId="urn:microsoft.com/office/officeart/2005/8/layout/hierarchy2"/>
    <dgm:cxn modelId="{49FEF2CF-4023-4282-B78A-C23877D52EC4}" type="presParOf" srcId="{7143399D-176D-4A4F-9935-4127C6FE50E9}" destId="{5AEC88FA-EDB0-4F3D-AF62-3559652605AD}" srcOrd="0" destOrd="0" presId="urn:microsoft.com/office/officeart/2005/8/layout/hierarchy2"/>
    <dgm:cxn modelId="{01EE8CA2-C09F-468B-A056-E47BDE3FF4C8}" type="presParOf" srcId="{B4542F40-9E0A-4A52-9B46-10B8D0AFB5A8}" destId="{87C0D3FC-49F2-45D5-BAD8-9761B9FA839D}" srcOrd="3" destOrd="0" presId="urn:microsoft.com/office/officeart/2005/8/layout/hierarchy2"/>
    <dgm:cxn modelId="{2F48F282-702B-4DFE-BC2F-B7BEE83D995A}" type="presParOf" srcId="{87C0D3FC-49F2-45D5-BAD8-9761B9FA839D}" destId="{74946A14-0A26-4174-AD4F-C4D9B7C7CD0B}" srcOrd="0" destOrd="0" presId="urn:microsoft.com/office/officeart/2005/8/layout/hierarchy2"/>
    <dgm:cxn modelId="{D58FDF05-72CD-4E9B-AC0B-79A60AF161FF}" type="presParOf" srcId="{87C0D3FC-49F2-45D5-BAD8-9761B9FA839D}" destId="{559CE63C-27E4-4BE8-BEBA-37ED26E1BE8B}" srcOrd="1" destOrd="0" presId="urn:microsoft.com/office/officeart/2005/8/layout/hierarchy2"/>
    <dgm:cxn modelId="{E68ECD8E-50AC-4A04-8A9A-6DB2CA109578}" type="presParOf" srcId="{559CE63C-27E4-4BE8-BEBA-37ED26E1BE8B}" destId="{39BD45A9-7B77-4EA3-952F-A30604C90D67}" srcOrd="0" destOrd="0" presId="urn:microsoft.com/office/officeart/2005/8/layout/hierarchy2"/>
    <dgm:cxn modelId="{45E892E3-0FF3-47F1-92E3-02C0BF58957B}" type="presParOf" srcId="{39BD45A9-7B77-4EA3-952F-A30604C90D67}" destId="{38576D50-8140-4A42-B9B1-4B18CFDB3040}" srcOrd="0" destOrd="0" presId="urn:microsoft.com/office/officeart/2005/8/layout/hierarchy2"/>
    <dgm:cxn modelId="{0F387A46-5534-4916-84D8-04E03AFF1A38}" type="presParOf" srcId="{559CE63C-27E4-4BE8-BEBA-37ED26E1BE8B}" destId="{416E7E9C-E63E-4C21-816F-82263E855650}" srcOrd="1" destOrd="0" presId="urn:microsoft.com/office/officeart/2005/8/layout/hierarchy2"/>
    <dgm:cxn modelId="{C74ED5F9-795C-456A-81D4-7D3CA5121EF9}" type="presParOf" srcId="{416E7E9C-E63E-4C21-816F-82263E855650}" destId="{59408203-D3F7-4FC3-9F0F-FD35475D1AF9}" srcOrd="0" destOrd="0" presId="urn:microsoft.com/office/officeart/2005/8/layout/hierarchy2"/>
    <dgm:cxn modelId="{61675A2A-7BCF-47F2-A686-D085378A10C1}" type="presParOf" srcId="{416E7E9C-E63E-4C21-816F-82263E855650}" destId="{99A5049E-93CE-4B1C-90C4-04AEFAC7F59E}" srcOrd="1" destOrd="0" presId="urn:microsoft.com/office/officeart/2005/8/layout/hierarchy2"/>
    <dgm:cxn modelId="{F157DF75-5857-48D9-83F1-252F0BE323D5}" type="presParOf" srcId="{559CE63C-27E4-4BE8-BEBA-37ED26E1BE8B}" destId="{9289566F-658C-4684-80A5-B4C62745FF49}" srcOrd="2" destOrd="0" presId="urn:microsoft.com/office/officeart/2005/8/layout/hierarchy2"/>
    <dgm:cxn modelId="{2E267EF3-0883-4260-8DEE-5F564F91BBF4}" type="presParOf" srcId="{9289566F-658C-4684-80A5-B4C62745FF49}" destId="{B21FE7A8-D93E-4BB6-A693-0F4C8344BAFC}" srcOrd="0" destOrd="0" presId="urn:microsoft.com/office/officeart/2005/8/layout/hierarchy2"/>
    <dgm:cxn modelId="{211E500B-BA72-4861-9589-27A07BBD4DDB}" type="presParOf" srcId="{559CE63C-27E4-4BE8-BEBA-37ED26E1BE8B}" destId="{1BFEE6F0-5873-475C-9BED-1F76ED64BDF3}" srcOrd="3" destOrd="0" presId="urn:microsoft.com/office/officeart/2005/8/layout/hierarchy2"/>
    <dgm:cxn modelId="{90A8269D-03C7-418D-938C-1C792394AFCE}" type="presParOf" srcId="{1BFEE6F0-5873-475C-9BED-1F76ED64BDF3}" destId="{07A7AA68-BA02-464A-9EEF-12A4862F77C2}" srcOrd="0" destOrd="0" presId="urn:microsoft.com/office/officeart/2005/8/layout/hierarchy2"/>
    <dgm:cxn modelId="{3879AE6A-5743-4FF1-B2BD-5945B454A84A}" type="presParOf" srcId="{1BFEE6F0-5873-475C-9BED-1F76ED64BDF3}" destId="{9A57ECAE-FBF5-4ABB-9118-E990CB4716CF}" srcOrd="1" destOrd="0" presId="urn:microsoft.com/office/officeart/2005/8/layout/hierarchy2"/>
    <dgm:cxn modelId="{68B1AB28-B6E0-40F5-A1B4-5D114BB82195}" type="presParOf" srcId="{559CE63C-27E4-4BE8-BEBA-37ED26E1BE8B}" destId="{1520A096-22C1-4317-B8D1-4F98FD1A07A1}" srcOrd="4" destOrd="0" presId="urn:microsoft.com/office/officeart/2005/8/layout/hierarchy2"/>
    <dgm:cxn modelId="{96DD51A9-22F8-4676-B22B-B8656BEC254C}" type="presParOf" srcId="{1520A096-22C1-4317-B8D1-4F98FD1A07A1}" destId="{DD6A1765-B56A-4536-9965-7B7875C20EAF}" srcOrd="0" destOrd="0" presId="urn:microsoft.com/office/officeart/2005/8/layout/hierarchy2"/>
    <dgm:cxn modelId="{53FF32E0-60A4-4158-99D9-B0EC865288A0}" type="presParOf" srcId="{559CE63C-27E4-4BE8-BEBA-37ED26E1BE8B}" destId="{A6F2489D-4F5A-4515-8514-CED9BC9139E3}" srcOrd="5" destOrd="0" presId="urn:microsoft.com/office/officeart/2005/8/layout/hierarchy2"/>
    <dgm:cxn modelId="{F263DD5B-5857-4518-A88F-D476CE6D0915}" type="presParOf" srcId="{A6F2489D-4F5A-4515-8514-CED9BC9139E3}" destId="{02763481-33B8-40F9-8FC9-93052C275678}" srcOrd="0" destOrd="0" presId="urn:microsoft.com/office/officeart/2005/8/layout/hierarchy2"/>
    <dgm:cxn modelId="{A7DACD03-A390-4396-8FC0-9F6BC2CEB8BD}" type="presParOf" srcId="{A6F2489D-4F5A-4515-8514-CED9BC9139E3}" destId="{1D420A4A-38B4-4E1B-9ED3-636DE4ED4884}" srcOrd="1" destOrd="0" presId="urn:microsoft.com/office/officeart/2005/8/layout/hierarchy2"/>
    <dgm:cxn modelId="{BDB48860-C0D7-4494-A495-848D81E49355}" type="presParOf" srcId="{B4542F40-9E0A-4A52-9B46-10B8D0AFB5A8}" destId="{558531F6-F0EE-49D9-9CD3-0DD1E0E1265D}" srcOrd="4" destOrd="0" presId="urn:microsoft.com/office/officeart/2005/8/layout/hierarchy2"/>
    <dgm:cxn modelId="{75B82158-64BB-4A16-BA7A-C3ABF738C215}" type="presParOf" srcId="{558531F6-F0EE-49D9-9CD3-0DD1E0E1265D}" destId="{429FB260-4BB7-44C0-903A-455616F0F3DD}" srcOrd="0" destOrd="0" presId="urn:microsoft.com/office/officeart/2005/8/layout/hierarchy2"/>
    <dgm:cxn modelId="{7FD99CF6-C9EF-4FB1-8CF2-3EEE452BBE66}" type="presParOf" srcId="{B4542F40-9E0A-4A52-9B46-10B8D0AFB5A8}" destId="{208D9AC7-9F7A-4B5F-8282-B0D4DE941DBE}" srcOrd="5" destOrd="0" presId="urn:microsoft.com/office/officeart/2005/8/layout/hierarchy2"/>
    <dgm:cxn modelId="{1A423C8F-F942-4CC0-B163-2B8D816FE9C8}" type="presParOf" srcId="{208D9AC7-9F7A-4B5F-8282-B0D4DE941DBE}" destId="{D9C0DDDF-D783-432E-BFA0-DB7A31938BFC}" srcOrd="0" destOrd="0" presId="urn:microsoft.com/office/officeart/2005/8/layout/hierarchy2"/>
    <dgm:cxn modelId="{1F828576-1555-4CEE-8168-85621363F310}" type="presParOf" srcId="{208D9AC7-9F7A-4B5F-8282-B0D4DE941DBE}" destId="{A22C32EB-80C6-4E4F-A64F-FDC58A7F562E}" srcOrd="1" destOrd="0" presId="urn:microsoft.com/office/officeart/2005/8/layout/hierarchy2"/>
    <dgm:cxn modelId="{29C56691-D973-4661-8CC6-50AB2AD82A74}" type="presParOf" srcId="{A22C32EB-80C6-4E4F-A64F-FDC58A7F562E}" destId="{A1AC8B01-37E0-4628-95ED-CCDF1362597C}" srcOrd="0" destOrd="0" presId="urn:microsoft.com/office/officeart/2005/8/layout/hierarchy2"/>
    <dgm:cxn modelId="{C4A2BE8B-AA63-48A1-83F7-B5DBBE53D468}" type="presParOf" srcId="{A1AC8B01-37E0-4628-95ED-CCDF1362597C}" destId="{C28ACEE5-79FA-4750-BFB9-133D6CAD9851}" srcOrd="0" destOrd="0" presId="urn:microsoft.com/office/officeart/2005/8/layout/hierarchy2"/>
    <dgm:cxn modelId="{2563EB8C-AA37-4F51-8067-401C93754245}" type="presParOf" srcId="{A22C32EB-80C6-4E4F-A64F-FDC58A7F562E}" destId="{30C81AB7-148D-4E46-99F7-A0C153CCEB6C}" srcOrd="1" destOrd="0" presId="urn:microsoft.com/office/officeart/2005/8/layout/hierarchy2"/>
    <dgm:cxn modelId="{91AD5EAC-6C9F-4117-BAEC-A913FC935244}" type="presParOf" srcId="{30C81AB7-148D-4E46-99F7-A0C153CCEB6C}" destId="{04A5F65F-956E-4805-B84F-D26BF6A82F2D}" srcOrd="0" destOrd="0" presId="urn:microsoft.com/office/officeart/2005/8/layout/hierarchy2"/>
    <dgm:cxn modelId="{9D907F50-30F2-4E31-9E51-10880B80675C}" type="presParOf" srcId="{30C81AB7-148D-4E46-99F7-A0C153CCEB6C}" destId="{A351FD6E-ED81-4792-8AEB-E0A79010F1E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2C580-7C20-4E9B-8AF1-FFA23516A366}">
      <dsp:nvSpPr>
        <dsp:cNvPr id="0" name=""/>
        <dsp:cNvSpPr/>
      </dsp:nvSpPr>
      <dsp:spPr>
        <a:xfrm>
          <a:off x="0" y="2112443"/>
          <a:ext cx="1460837" cy="1166781"/>
        </a:xfrm>
        <a:prstGeom prst="roundRect">
          <a:avLst>
            <a:gd name="adj" fmla="val 10000"/>
          </a:avLst>
        </a:prstGeom>
        <a:solidFill>
          <a:schemeClr val="accent1">
            <a:lumMod val="60000"/>
            <a:lumOff val="40000"/>
          </a:schemeClr>
        </a:solidFill>
        <a:ln w="381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a:solidFill>
                <a:srgbClr val="002060"/>
              </a:solidFill>
              <a:latin typeface="Quicksand" panose="020B0604020202020204" charset="0"/>
            </a:rPr>
            <a:t>Dàn bài</a:t>
          </a:r>
        </a:p>
      </dsp:txBody>
      <dsp:txXfrm>
        <a:off x="34174" y="2146617"/>
        <a:ext cx="1392489" cy="1098433"/>
      </dsp:txXfrm>
    </dsp:sp>
    <dsp:sp modelId="{83639E01-F473-41BE-8F7A-49E0573ABBA5}">
      <dsp:nvSpPr>
        <dsp:cNvPr id="0" name=""/>
        <dsp:cNvSpPr/>
      </dsp:nvSpPr>
      <dsp:spPr>
        <a:xfrm rot="16152801">
          <a:off x="405358" y="1639096"/>
          <a:ext cx="2082369" cy="31302"/>
        </a:xfrm>
        <a:custGeom>
          <a:avLst/>
          <a:gdLst/>
          <a:ahLst/>
          <a:cxnLst/>
          <a:rect l="0" t="0" r="0" b="0"/>
          <a:pathLst>
            <a:path>
              <a:moveTo>
                <a:pt x="0" y="15651"/>
              </a:moveTo>
              <a:lnTo>
                <a:pt x="2082369" y="15651"/>
              </a:lnTo>
            </a:path>
          </a:pathLst>
        </a:custGeom>
        <a:noFill/>
        <a:ln w="38100" cap="flat" cmpd="sng" algn="ctr">
          <a:solidFill>
            <a:srgbClr val="A56F0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rot="10800000">
        <a:off x="1394483" y="1602688"/>
        <a:ext cx="104118" cy="104118"/>
      </dsp:txXfrm>
    </dsp:sp>
    <dsp:sp modelId="{C36FF35E-AD4D-47DA-9041-85F21830FD29}">
      <dsp:nvSpPr>
        <dsp:cNvPr id="0" name=""/>
        <dsp:cNvSpPr/>
      </dsp:nvSpPr>
      <dsp:spPr>
        <a:xfrm>
          <a:off x="1432248" y="189003"/>
          <a:ext cx="1991864" cy="84931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solidFill>
                <a:srgbClr val="002060"/>
              </a:solidFill>
              <a:latin typeface="Quicksand" panose="020B0604020202020204" charset="0"/>
            </a:rPr>
            <a:t>Mở bài</a:t>
          </a:r>
        </a:p>
      </dsp:txBody>
      <dsp:txXfrm>
        <a:off x="1457124" y="213879"/>
        <a:ext cx="1942112" cy="799562"/>
      </dsp:txXfrm>
    </dsp:sp>
    <dsp:sp modelId="{E0C31F20-3C22-4DD6-8725-AEEED3683AEA}">
      <dsp:nvSpPr>
        <dsp:cNvPr id="0" name=""/>
        <dsp:cNvSpPr/>
      </dsp:nvSpPr>
      <dsp:spPr>
        <a:xfrm rot="21540115">
          <a:off x="3424006" y="585815"/>
          <a:ext cx="1400080" cy="31302"/>
        </a:xfrm>
        <a:custGeom>
          <a:avLst/>
          <a:gdLst/>
          <a:ahLst/>
          <a:cxnLst/>
          <a:rect l="0" t="0" r="0" b="0"/>
          <a:pathLst>
            <a:path>
              <a:moveTo>
                <a:pt x="0" y="15651"/>
              </a:moveTo>
              <a:lnTo>
                <a:pt x="1400080" y="156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4089045" y="566464"/>
        <a:ext cx="70004" cy="70004"/>
      </dsp:txXfrm>
    </dsp:sp>
    <dsp:sp modelId="{D8BC0222-1922-4355-92B6-5A67C24F9DD1}">
      <dsp:nvSpPr>
        <dsp:cNvPr id="0" name=""/>
        <dsp:cNvSpPr/>
      </dsp:nvSpPr>
      <dsp:spPr>
        <a:xfrm>
          <a:off x="4823981" y="69941"/>
          <a:ext cx="7198618" cy="10386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latin typeface="Times New Roman" panose="02020603050405020304" pitchFamily="18" charset="0"/>
              <a:cs typeface="Times New Roman" panose="02020603050405020304" pitchFamily="18" charset="0"/>
            </a:rPr>
            <a:t>Giới thiệu mùa khiến em yêu thích nhất trong năm là mùa xuân</a:t>
          </a:r>
          <a:endParaRPr lang="en-US" sz="2000" kern="1200">
            <a:solidFill>
              <a:srgbClr val="002060"/>
            </a:solidFill>
            <a:latin typeface="Times New Roman" panose="02020603050405020304" pitchFamily="18" charset="0"/>
            <a:cs typeface="Times New Roman" panose="02020603050405020304" pitchFamily="18" charset="0"/>
          </a:endParaRPr>
        </a:p>
      </dsp:txBody>
      <dsp:txXfrm>
        <a:off x="4854402" y="100362"/>
        <a:ext cx="7137776" cy="977820"/>
      </dsp:txXfrm>
    </dsp:sp>
    <dsp:sp modelId="{7143399D-176D-4A4F-9935-4127C6FE50E9}">
      <dsp:nvSpPr>
        <dsp:cNvPr id="0" name=""/>
        <dsp:cNvSpPr/>
      </dsp:nvSpPr>
      <dsp:spPr>
        <a:xfrm rot="1779503">
          <a:off x="1450423" y="2719518"/>
          <a:ext cx="158986" cy="31302"/>
        </a:xfrm>
        <a:custGeom>
          <a:avLst/>
          <a:gdLst/>
          <a:ahLst/>
          <a:cxnLst/>
          <a:rect l="0" t="0" r="0" b="0"/>
          <a:pathLst>
            <a:path>
              <a:moveTo>
                <a:pt x="0" y="15651"/>
              </a:moveTo>
              <a:lnTo>
                <a:pt x="158986" y="15651"/>
              </a:lnTo>
            </a:path>
          </a:pathLst>
        </a:custGeom>
        <a:noFill/>
        <a:ln w="38100" cap="flat" cmpd="sng" algn="ctr">
          <a:solidFill>
            <a:srgbClr val="A56F0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1525941" y="2731195"/>
        <a:ext cx="7949" cy="7949"/>
      </dsp:txXfrm>
    </dsp:sp>
    <dsp:sp modelId="{74946A14-0A26-4174-AD4F-C4D9B7C7CD0B}">
      <dsp:nvSpPr>
        <dsp:cNvPr id="0" name=""/>
        <dsp:cNvSpPr/>
      </dsp:nvSpPr>
      <dsp:spPr>
        <a:xfrm>
          <a:off x="1598995" y="2344524"/>
          <a:ext cx="1823704" cy="85996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solidFill>
                <a:srgbClr val="002060"/>
              </a:solidFill>
              <a:latin typeface="Quicksand" panose="020B0604020202020204" charset="0"/>
            </a:rPr>
            <a:t>Thân bài</a:t>
          </a:r>
        </a:p>
      </dsp:txBody>
      <dsp:txXfrm>
        <a:off x="1624182" y="2369711"/>
        <a:ext cx="1773330" cy="809586"/>
      </dsp:txXfrm>
    </dsp:sp>
    <dsp:sp modelId="{39BD45A9-7B77-4EA3-952F-A30604C90D67}">
      <dsp:nvSpPr>
        <dsp:cNvPr id="0" name=""/>
        <dsp:cNvSpPr/>
      </dsp:nvSpPr>
      <dsp:spPr>
        <a:xfrm rot="19414147">
          <a:off x="3257234" y="2256042"/>
          <a:ext cx="1693387" cy="31302"/>
        </a:xfrm>
        <a:custGeom>
          <a:avLst/>
          <a:gdLst/>
          <a:ahLst/>
          <a:cxnLst/>
          <a:rect l="0" t="0" r="0" b="0"/>
          <a:pathLst>
            <a:path>
              <a:moveTo>
                <a:pt x="0" y="15651"/>
              </a:moveTo>
              <a:lnTo>
                <a:pt x="1693387" y="156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4061593" y="2229359"/>
        <a:ext cx="84669" cy="84669"/>
      </dsp:txXfrm>
    </dsp:sp>
    <dsp:sp modelId="{59408203-D3F7-4FC3-9F0F-FD35475D1AF9}">
      <dsp:nvSpPr>
        <dsp:cNvPr id="0" name=""/>
        <dsp:cNvSpPr/>
      </dsp:nvSpPr>
      <dsp:spPr>
        <a:xfrm>
          <a:off x="4785155" y="1249550"/>
          <a:ext cx="7428142" cy="10386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latin typeface="Times New Roman" panose="02020603050405020304" pitchFamily="18" charset="0"/>
              <a:cs typeface="Times New Roman" panose="02020603050405020304" pitchFamily="18" charset="0"/>
            </a:rPr>
            <a:t>Mùa xuân có thời tiết ấm áp, dễ chịu</a:t>
          </a:r>
          <a:endParaRPr lang="en-US" sz="2000" kern="1200">
            <a:solidFill>
              <a:srgbClr val="002060"/>
            </a:solidFill>
            <a:latin typeface="Times New Roman" panose="02020603050405020304" pitchFamily="18" charset="0"/>
            <a:cs typeface="Times New Roman" panose="02020603050405020304" pitchFamily="18" charset="0"/>
          </a:endParaRPr>
        </a:p>
      </dsp:txBody>
      <dsp:txXfrm>
        <a:off x="4815576" y="1279971"/>
        <a:ext cx="7367300" cy="977820"/>
      </dsp:txXfrm>
    </dsp:sp>
    <dsp:sp modelId="{9289566F-658C-4684-80A5-B4C62745FF49}">
      <dsp:nvSpPr>
        <dsp:cNvPr id="0" name=""/>
        <dsp:cNvSpPr/>
      </dsp:nvSpPr>
      <dsp:spPr>
        <a:xfrm rot="473463">
          <a:off x="3416188" y="2853273"/>
          <a:ext cx="1375480" cy="31302"/>
        </a:xfrm>
        <a:custGeom>
          <a:avLst/>
          <a:gdLst/>
          <a:ahLst/>
          <a:cxnLst/>
          <a:rect l="0" t="0" r="0" b="0"/>
          <a:pathLst>
            <a:path>
              <a:moveTo>
                <a:pt x="0" y="15651"/>
              </a:moveTo>
              <a:lnTo>
                <a:pt x="1375480" y="156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4069541" y="2834537"/>
        <a:ext cx="68774" cy="68774"/>
      </dsp:txXfrm>
    </dsp:sp>
    <dsp:sp modelId="{07A7AA68-BA02-464A-9EEF-12A4862F77C2}">
      <dsp:nvSpPr>
        <dsp:cNvPr id="0" name=""/>
        <dsp:cNvSpPr/>
      </dsp:nvSpPr>
      <dsp:spPr>
        <a:xfrm>
          <a:off x="4785155" y="2444013"/>
          <a:ext cx="7428142" cy="10386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latin typeface="Times New Roman" panose="02020603050405020304" pitchFamily="18" charset="0"/>
              <a:cs typeface="Times New Roman" panose="02020603050405020304" pitchFamily="18" charset="0"/>
            </a:rPr>
            <a:t>Trong tiết trời xuân, mưa phùn lất phất bay, tưới mát cho muôn loài, mang lại nguồn sống cho cỏ cây hoa lá.</a:t>
          </a:r>
          <a:endParaRPr lang="en-US" sz="2000" kern="1200">
            <a:solidFill>
              <a:srgbClr val="002060"/>
            </a:solidFill>
            <a:latin typeface="Times New Roman" panose="02020603050405020304" pitchFamily="18" charset="0"/>
            <a:cs typeface="Times New Roman" panose="02020603050405020304" pitchFamily="18" charset="0"/>
          </a:endParaRPr>
        </a:p>
      </dsp:txBody>
      <dsp:txXfrm>
        <a:off x="4815576" y="2474434"/>
        <a:ext cx="7367300" cy="977820"/>
      </dsp:txXfrm>
    </dsp:sp>
    <dsp:sp modelId="{1520A096-22C1-4317-B8D1-4F98FD1A07A1}">
      <dsp:nvSpPr>
        <dsp:cNvPr id="0" name=""/>
        <dsp:cNvSpPr/>
      </dsp:nvSpPr>
      <dsp:spPr>
        <a:xfrm rot="2726099">
          <a:off x="3133128" y="3450504"/>
          <a:ext cx="1941599" cy="31302"/>
        </a:xfrm>
        <a:custGeom>
          <a:avLst/>
          <a:gdLst/>
          <a:ahLst/>
          <a:cxnLst/>
          <a:rect l="0" t="0" r="0" b="0"/>
          <a:pathLst>
            <a:path>
              <a:moveTo>
                <a:pt x="0" y="15651"/>
              </a:moveTo>
              <a:lnTo>
                <a:pt x="1941599" y="156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4055388" y="3417615"/>
        <a:ext cx="97079" cy="97079"/>
      </dsp:txXfrm>
    </dsp:sp>
    <dsp:sp modelId="{02763481-33B8-40F9-8FC9-93052C275678}">
      <dsp:nvSpPr>
        <dsp:cNvPr id="0" name=""/>
        <dsp:cNvSpPr/>
      </dsp:nvSpPr>
      <dsp:spPr>
        <a:xfrm>
          <a:off x="4785155" y="3638475"/>
          <a:ext cx="7428142" cy="10386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latin typeface="Times New Roman" panose="02020603050405020304" pitchFamily="18" charset="0"/>
              <a:cs typeface="Times New Roman" panose="02020603050405020304" pitchFamily="18" charset="0"/>
            </a:rPr>
            <a:t>Những mầm non e ấp trên những cành cây khẳng khiu, bừng tỉnh sau một giấc ngủ đông dài.</a:t>
          </a:r>
          <a:endParaRPr lang="en-US" sz="2000" kern="1200">
            <a:solidFill>
              <a:srgbClr val="002060"/>
            </a:solidFill>
            <a:latin typeface="Times New Roman" panose="02020603050405020304" pitchFamily="18" charset="0"/>
            <a:cs typeface="Times New Roman" panose="02020603050405020304" pitchFamily="18" charset="0"/>
          </a:endParaRPr>
        </a:p>
      </dsp:txBody>
      <dsp:txXfrm>
        <a:off x="4815576" y="3668896"/>
        <a:ext cx="7367300" cy="977820"/>
      </dsp:txXfrm>
    </dsp:sp>
    <dsp:sp modelId="{558531F6-F0EE-49D9-9CD3-0DD1E0E1265D}">
      <dsp:nvSpPr>
        <dsp:cNvPr id="0" name=""/>
        <dsp:cNvSpPr/>
      </dsp:nvSpPr>
      <dsp:spPr>
        <a:xfrm rot="5255236">
          <a:off x="198843" y="3996471"/>
          <a:ext cx="2634912" cy="31302"/>
        </a:xfrm>
        <a:custGeom>
          <a:avLst/>
          <a:gdLst/>
          <a:ahLst/>
          <a:cxnLst/>
          <a:rect l="0" t="0" r="0" b="0"/>
          <a:pathLst>
            <a:path>
              <a:moveTo>
                <a:pt x="0" y="15651"/>
              </a:moveTo>
              <a:lnTo>
                <a:pt x="2634912" y="15651"/>
              </a:lnTo>
            </a:path>
          </a:pathLst>
        </a:custGeom>
        <a:noFill/>
        <a:ln w="38100" cap="flat" cmpd="sng" algn="ctr">
          <a:solidFill>
            <a:srgbClr val="A56F06"/>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1450426" y="3946249"/>
        <a:ext cx="131745" cy="131745"/>
      </dsp:txXfrm>
    </dsp:sp>
    <dsp:sp modelId="{D9C0DDDF-D783-432E-BFA0-DB7A31938BFC}">
      <dsp:nvSpPr>
        <dsp:cNvPr id="0" name=""/>
        <dsp:cNvSpPr/>
      </dsp:nvSpPr>
      <dsp:spPr>
        <a:xfrm>
          <a:off x="1571761" y="4909512"/>
          <a:ext cx="1553340" cy="837795"/>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a:solidFill>
                <a:srgbClr val="002060"/>
              </a:solidFill>
              <a:latin typeface="Quicksand" panose="020B0604020202020204" charset="0"/>
            </a:rPr>
            <a:t>Kết bài</a:t>
          </a:r>
        </a:p>
      </dsp:txBody>
      <dsp:txXfrm>
        <a:off x="1596299" y="4934050"/>
        <a:ext cx="1504264" cy="788719"/>
      </dsp:txXfrm>
    </dsp:sp>
    <dsp:sp modelId="{A1AC8B01-37E0-4628-95ED-CCDF1362597C}">
      <dsp:nvSpPr>
        <dsp:cNvPr id="0" name=""/>
        <dsp:cNvSpPr/>
      </dsp:nvSpPr>
      <dsp:spPr>
        <a:xfrm rot="59569">
          <a:off x="3124999" y="5324688"/>
          <a:ext cx="1376933" cy="31302"/>
        </a:xfrm>
        <a:custGeom>
          <a:avLst/>
          <a:gdLst/>
          <a:ahLst/>
          <a:cxnLst/>
          <a:rect l="0" t="0" r="0" b="0"/>
          <a:pathLst>
            <a:path>
              <a:moveTo>
                <a:pt x="0" y="15651"/>
              </a:moveTo>
              <a:lnTo>
                <a:pt x="1376933" y="156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solidFill>
              <a:srgbClr val="002060"/>
            </a:solidFill>
            <a:latin typeface="Quicksand" panose="020B0604020202020204" charset="0"/>
          </a:endParaRPr>
        </a:p>
      </dsp:txBody>
      <dsp:txXfrm>
        <a:off x="3779042" y="5305916"/>
        <a:ext cx="68846" cy="68846"/>
      </dsp:txXfrm>
    </dsp:sp>
    <dsp:sp modelId="{04A5F65F-956E-4805-B84F-D26BF6A82F2D}">
      <dsp:nvSpPr>
        <dsp:cNvPr id="0" name=""/>
        <dsp:cNvSpPr/>
      </dsp:nvSpPr>
      <dsp:spPr>
        <a:xfrm>
          <a:off x="4501829" y="4832937"/>
          <a:ext cx="7781744" cy="1038662"/>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latin typeface="Times New Roman" panose="02020603050405020304" pitchFamily="18" charset="0"/>
              <a:cs typeface="Times New Roman" panose="02020603050405020304" pitchFamily="18" charset="0"/>
            </a:rPr>
            <a:t>Em rất yêu thích mùa xuân, mang lại cho con người những niềm vui và hi vọng về một năm với nhiều khởi đầu tốt đẹp.</a:t>
          </a:r>
          <a:endParaRPr lang="en-US" sz="2000" kern="1200">
            <a:solidFill>
              <a:srgbClr val="002060"/>
            </a:solidFill>
            <a:latin typeface="Times New Roman" panose="02020603050405020304" pitchFamily="18" charset="0"/>
            <a:cs typeface="Times New Roman" panose="02020603050405020304" pitchFamily="18" charset="0"/>
          </a:endParaRPr>
        </a:p>
      </dsp:txBody>
      <dsp:txXfrm>
        <a:off x="4532250" y="4863358"/>
        <a:ext cx="7720902" cy="97782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2021/9/20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381826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53033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4224752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09476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36441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8131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5301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90047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g98a5a597f1_0_117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1" name="Google Shape;2851;g98a5a597f1_0_1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057368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56739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59396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194759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push dir="u"/>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transition spd="slow" advClick="0" advTm="1000">
    <p:push dir="u"/>
  </p:transition>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transition spd="slow" advClick="0" advTm="1000">
    <p:push dir="u"/>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transition spd="slow" advClick="0" advTm="1000">
    <p:push dir="u"/>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transition spd="slow" advClick="0" advTm="1000">
    <p:push dir="u"/>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transition spd="slow" advClick="0" advTm="1000">
    <p:push dir="u"/>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transition spd="slow" advClick="0" advTm="1000">
    <p:push dir="u"/>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061013750"/>
      </p:ext>
    </p:extLst>
  </p:cSld>
  <p:clrMapOvr>
    <a:masterClrMapping/>
  </p:clrMapOvr>
  <p:transition spd="slow" advTm="3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820207891"/>
      </p:ext>
    </p:extLst>
  </p:cSld>
  <p:clrMapOvr>
    <a:masterClrMapping/>
  </p:clrMapOvr>
  <p:transition spd="slow" advTm="3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46218237"/>
      </p:ext>
    </p:extLst>
  </p:cSld>
  <p:clrMapOvr>
    <a:masterClrMapping/>
  </p:clrMapOvr>
  <p:transition spd="slow" advTm="3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091"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1396" y="1826048"/>
            <a:ext cx="5180926" cy="4352346"/>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4120116550"/>
      </p:ext>
    </p:extLst>
  </p:cSld>
  <p:clrMapOvr>
    <a:masterClrMapping/>
  </p:clrMapOvr>
  <p:transition spd="slow" advTm="3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679" y="2505655"/>
            <a:ext cx="5157116"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1397" y="2505655"/>
            <a:ext cx="5182513" cy="3685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610532393"/>
      </p:ext>
    </p:extLst>
  </p:cSld>
  <p:clrMapOvr>
    <a:masterClrMapping/>
  </p:clrMapOvr>
  <p:transition spd="slow" advTm="3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40773127"/>
      </p:ext>
    </p:extLst>
  </p:cSld>
  <p:clrMapOvr>
    <a:masterClrMapping/>
  </p:clrMapOvr>
  <p:transition spd="slow" advTm="3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1323092892"/>
      </p:ext>
    </p:extLst>
  </p:cSld>
  <p:clrMapOvr>
    <a:masterClrMapping/>
  </p:clrMapOvr>
  <p:transition spd="slow" advTm="3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157"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2932" y="597038"/>
            <a:ext cx="4584548" cy="5233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02</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schoolbag】</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418449197"/>
      </p:ext>
    </p:extLst>
  </p:cSld>
  <p:clrMapOvr>
    <a:masterClrMapping/>
  </p:clrMapOvr>
  <p:transition spd="slow" advTm="3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2931" y="597038"/>
            <a:ext cx="4325099" cy="5233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03</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friends】</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3066280387"/>
      </p:ext>
    </p:extLst>
  </p:cSld>
  <p:clrMapOvr>
    <a:masterClrMapping/>
  </p:clrMapOvr>
  <p:transition spd="slow" advTm="3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1" y="0"/>
            <a:ext cx="12190412" cy="6859588"/>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554" y="482712"/>
            <a:ext cx="11479306" cy="5894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107号-萌趣欢乐体" panose="00000500000000000000" pitchFamily="2" charset="-122"/>
              <a:ea typeface="字魂107号-萌趣欢乐体" panose="00000500000000000000" pitchFamily="2" charset="-122"/>
            </a:endParaRPr>
          </a:p>
        </p:txBody>
      </p:sp>
      <p:sp>
        <p:nvSpPr>
          <p:cNvPr id="10" name="文本框 9">
            <a:extLst>
              <a:ext uri="{FF2B5EF4-FFF2-40B4-BE49-F238E27FC236}">
                <a16:creationId xmlns:a16="http://schemas.microsoft.com/office/drawing/2014/main" id="{AFB460A5-13F8-41FE-85E3-06B58080F235}"/>
              </a:ext>
            </a:extLst>
          </p:cNvPr>
          <p:cNvSpPr txBox="1"/>
          <p:nvPr userDrawn="1"/>
        </p:nvSpPr>
        <p:spPr>
          <a:xfrm>
            <a:off x="3802931" y="597038"/>
            <a:ext cx="4325099" cy="523341"/>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altLang="zh-CN" sz="2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【Unit 04</a:t>
            </a:r>
            <a:r>
              <a:rPr lang="en-US" altLang="zh-CN" sz="1800" b="1" dirty="0">
                <a:solidFill>
                  <a:schemeClr val="tx1"/>
                </a:solidFill>
                <a:latin typeface="字魂107号-萌趣欢乐体" panose="00000500000000000000" pitchFamily="2" charset="-122"/>
                <a:ea typeface="字魂107号-萌趣欢乐体" panose="00000500000000000000" pitchFamily="2" charset="-122"/>
                <a:cs typeface="+mn-ea"/>
                <a:sym typeface="+mn-lt"/>
              </a:rPr>
              <a:t>   </a:t>
            </a:r>
            <a:r>
              <a:rPr lang="en-US" altLang="zh-CN" sz="2800" b="1" dirty="0">
                <a:latin typeface="字魂107号-萌趣欢乐体" panose="00000500000000000000" pitchFamily="2" charset="-122"/>
                <a:ea typeface="字魂107号-萌趣欢乐体" panose="00000500000000000000" pitchFamily="2" charset="-122"/>
                <a:cs typeface="+mn-ea"/>
                <a:sym typeface="+mn-lt"/>
              </a:rPr>
              <a:t>My home】</a:t>
            </a:r>
            <a:endParaRPr lang="zh-CN" altLang="en-US" sz="2800" b="1" dirty="0">
              <a:latin typeface="字魂107号-萌趣欢乐体" panose="00000500000000000000" pitchFamily="2" charset="-122"/>
              <a:ea typeface="字魂107号-萌趣欢乐体" panose="00000500000000000000" pitchFamily="2" charset="-122"/>
              <a:cs typeface="+mn-ea"/>
              <a:sym typeface="+mn-lt"/>
            </a:endParaRPr>
          </a:p>
        </p:txBody>
      </p:sp>
    </p:spTree>
    <p:extLst>
      <p:ext uri="{BB962C8B-B14F-4D97-AF65-F5344CB8AC3E}">
        <p14:creationId xmlns:p14="http://schemas.microsoft.com/office/powerpoint/2010/main" val="1302533060"/>
      </p:ext>
    </p:extLst>
  </p:cSld>
  <p:clrMapOvr>
    <a:masterClrMapping/>
  </p:clrMapOvr>
  <p:transition spd="slow" advTm="3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30403156"/>
      </p:ext>
    </p:extLst>
  </p:cSld>
  <p:clrMapOvr>
    <a:masterClrMapping/>
  </p:clrMapOvr>
  <p:transition spd="slow" advTm="3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407391048"/>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732806420"/>
      </p:ext>
    </p:extLst>
  </p:cSld>
  <p:clrMapOvr>
    <a:masterClrMapping/>
  </p:clrMapOvr>
  <p:transition spd="slow" advTm="3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091" y="365209"/>
            <a:ext cx="7733293" cy="581318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p:txBody>
          <a:bodyPr/>
          <a:lstStyle/>
          <a:p>
            <a:fld id="{88EB15ED-88B9-4766-9405-10D61C02FD29}" type="datetimeFigureOut">
              <a:rPr lang="zh-CN" altLang="en-US" smtClean="0"/>
              <a:t>2021/9/20</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375693635"/>
      </p:ext>
    </p:extLst>
  </p:cSld>
  <p:clrMapOvr>
    <a:masterClrMapping/>
  </p:clrMapOvr>
  <p:transition spd="slow" advTm="3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543027"/>
      </p:ext>
    </p:extLst>
  </p:cSld>
  <p:clrMapOvr>
    <a:masterClrMapping/>
  </p:clrMapOvr>
  <p:transition spd="slow" advTm="3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04678" y="1944983"/>
            <a:ext cx="4476217" cy="1962054"/>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6666">
                <a:solidFill>
                  <a:schemeClr val="dk1"/>
                </a:solidFill>
              </a:defRPr>
            </a:lvl1pPr>
            <a:lvl2pPr lvl="1" algn="ctr" rtl="0">
              <a:spcBef>
                <a:spcPts val="0"/>
              </a:spcBef>
              <a:spcAft>
                <a:spcPts val="0"/>
              </a:spcAft>
              <a:buSzPts val="5200"/>
              <a:buNone/>
              <a:defRPr sz="6932"/>
            </a:lvl2pPr>
            <a:lvl3pPr lvl="2" algn="ctr" rtl="0">
              <a:spcBef>
                <a:spcPts val="0"/>
              </a:spcBef>
              <a:spcAft>
                <a:spcPts val="0"/>
              </a:spcAft>
              <a:buSzPts val="5200"/>
              <a:buNone/>
              <a:defRPr sz="6932"/>
            </a:lvl3pPr>
            <a:lvl4pPr lvl="3" algn="ctr" rtl="0">
              <a:spcBef>
                <a:spcPts val="0"/>
              </a:spcBef>
              <a:spcAft>
                <a:spcPts val="0"/>
              </a:spcAft>
              <a:buSzPts val="5200"/>
              <a:buNone/>
              <a:defRPr sz="6932"/>
            </a:lvl4pPr>
            <a:lvl5pPr lvl="4" algn="ctr" rtl="0">
              <a:spcBef>
                <a:spcPts val="0"/>
              </a:spcBef>
              <a:spcAft>
                <a:spcPts val="0"/>
              </a:spcAft>
              <a:buSzPts val="5200"/>
              <a:buNone/>
              <a:defRPr sz="6932"/>
            </a:lvl5pPr>
            <a:lvl6pPr lvl="5" algn="ctr" rtl="0">
              <a:spcBef>
                <a:spcPts val="0"/>
              </a:spcBef>
              <a:spcAft>
                <a:spcPts val="0"/>
              </a:spcAft>
              <a:buSzPts val="5200"/>
              <a:buNone/>
              <a:defRPr sz="6932"/>
            </a:lvl6pPr>
            <a:lvl7pPr lvl="6" algn="ctr" rtl="0">
              <a:spcBef>
                <a:spcPts val="0"/>
              </a:spcBef>
              <a:spcAft>
                <a:spcPts val="0"/>
              </a:spcAft>
              <a:buSzPts val="5200"/>
              <a:buNone/>
              <a:defRPr sz="6932"/>
            </a:lvl7pPr>
            <a:lvl8pPr lvl="7" algn="ctr" rtl="0">
              <a:spcBef>
                <a:spcPts val="0"/>
              </a:spcBef>
              <a:spcAft>
                <a:spcPts val="0"/>
              </a:spcAft>
              <a:buSzPts val="5200"/>
              <a:buNone/>
              <a:defRPr sz="6932"/>
            </a:lvl8pPr>
            <a:lvl9pPr lvl="8" algn="ctr" rtl="0">
              <a:spcBef>
                <a:spcPts val="0"/>
              </a:spcBef>
              <a:spcAft>
                <a:spcPts val="0"/>
              </a:spcAft>
              <a:buSzPts val="5200"/>
              <a:buNone/>
              <a:defRPr sz="6932"/>
            </a:lvl9pPr>
          </a:lstStyle>
          <a:p>
            <a:endParaRPr/>
          </a:p>
        </p:txBody>
      </p:sp>
      <p:sp>
        <p:nvSpPr>
          <p:cNvPr id="10" name="Google Shape;10;p2"/>
          <p:cNvSpPr txBox="1">
            <a:spLocks noGrp="1"/>
          </p:cNvSpPr>
          <p:nvPr>
            <p:ph type="subTitle" idx="1"/>
          </p:nvPr>
        </p:nvSpPr>
        <p:spPr>
          <a:xfrm>
            <a:off x="7527153" y="3883187"/>
            <a:ext cx="3631127" cy="1031439"/>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5324423"/>
      </p:ext>
    </p:extLst>
  </p:cSld>
  <p:clrMapOvr>
    <a:masterClrMapping/>
  </p:clrMapOvr>
  <p:transition spd="slow" advTm="3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546" y="2868464"/>
            <a:ext cx="11359321" cy="112266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42507963"/>
      </p:ext>
    </p:extLst>
  </p:cSld>
  <p:clrMapOvr>
    <a:masterClrMapping/>
  </p:clrMapOvr>
  <p:transition spd="slow" advTm="3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6909" y="715698"/>
            <a:ext cx="10296660" cy="641749"/>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6909" y="1536989"/>
            <a:ext cx="10296660" cy="4607067"/>
          </a:xfrm>
          <a:prstGeom prst="rect">
            <a:avLst/>
          </a:prstGeom>
        </p:spPr>
        <p:txBody>
          <a:bodyPr spcFirstLastPara="1" wrap="square" lIns="91425" tIns="91425" rIns="91425" bIns="91425" anchor="t" anchorCtr="0">
            <a:noAutofit/>
          </a:bodyPr>
          <a:lstStyle>
            <a:lvl1pPr marL="609524" lvl="0" indent="-457143">
              <a:spcBef>
                <a:spcPts val="0"/>
              </a:spcBef>
              <a:spcAft>
                <a:spcPts val="0"/>
              </a:spcAft>
              <a:buSzPts val="1800"/>
              <a:buChar char="●"/>
              <a:defRPr/>
            </a:lvl1pPr>
            <a:lvl2pPr marL="1219048" lvl="1" indent="-423281">
              <a:spcBef>
                <a:spcPts val="2133"/>
              </a:spcBef>
              <a:spcAft>
                <a:spcPts val="0"/>
              </a:spcAft>
              <a:buSzPts val="1400"/>
              <a:buChar char="○"/>
              <a:defRPr/>
            </a:lvl2pPr>
            <a:lvl3pPr marL="1828571" lvl="2" indent="-423281">
              <a:spcBef>
                <a:spcPts val="2133"/>
              </a:spcBef>
              <a:spcAft>
                <a:spcPts val="0"/>
              </a:spcAft>
              <a:buSzPts val="1400"/>
              <a:buChar char="■"/>
              <a:defRPr/>
            </a:lvl3pPr>
            <a:lvl4pPr marL="2438095" lvl="3" indent="-423281">
              <a:spcBef>
                <a:spcPts val="2133"/>
              </a:spcBef>
              <a:spcAft>
                <a:spcPts val="0"/>
              </a:spcAft>
              <a:buSzPts val="1400"/>
              <a:buChar char="●"/>
              <a:defRPr/>
            </a:lvl4pPr>
            <a:lvl5pPr marL="3047619" lvl="4" indent="-423281">
              <a:spcBef>
                <a:spcPts val="2133"/>
              </a:spcBef>
              <a:spcAft>
                <a:spcPts val="0"/>
              </a:spcAft>
              <a:buSzPts val="1400"/>
              <a:buChar char="○"/>
              <a:defRPr/>
            </a:lvl5pPr>
            <a:lvl6pPr marL="3657143" lvl="5" indent="-423281">
              <a:spcBef>
                <a:spcPts val="2133"/>
              </a:spcBef>
              <a:spcAft>
                <a:spcPts val="0"/>
              </a:spcAft>
              <a:buSzPts val="1400"/>
              <a:buChar char="■"/>
              <a:defRPr/>
            </a:lvl6pPr>
            <a:lvl7pPr marL="4266666" lvl="6" indent="-423281">
              <a:spcBef>
                <a:spcPts val="2133"/>
              </a:spcBef>
              <a:spcAft>
                <a:spcPts val="0"/>
              </a:spcAft>
              <a:buSzPts val="1400"/>
              <a:buChar char="●"/>
              <a:defRPr/>
            </a:lvl7pPr>
            <a:lvl8pPr marL="4876190" lvl="7" indent="-423281">
              <a:spcBef>
                <a:spcPts val="2133"/>
              </a:spcBef>
              <a:spcAft>
                <a:spcPts val="0"/>
              </a:spcAft>
              <a:buSzPts val="1400"/>
              <a:buChar char="○"/>
              <a:defRPr/>
            </a:lvl8pPr>
            <a:lvl9pPr marL="5485714" lvl="8" indent="-423281">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2908165"/>
      </p:ext>
    </p:extLst>
  </p:cSld>
  <p:clrMapOvr>
    <a:masterClrMapping/>
  </p:clrMapOvr>
  <p:transition spd="slow" advTm="3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6909" y="715698"/>
            <a:ext cx="10296660" cy="641749"/>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546" y="1536989"/>
            <a:ext cx="5332506" cy="4556255"/>
          </a:xfrm>
          <a:prstGeom prst="rect">
            <a:avLst/>
          </a:prstGeom>
        </p:spPr>
        <p:txBody>
          <a:bodyPr spcFirstLastPara="1" wrap="square" lIns="91425" tIns="91425" rIns="91425" bIns="91425" anchor="t" anchorCtr="0">
            <a:noAutofit/>
          </a:bodyPr>
          <a:lstStyle>
            <a:lvl1pPr marL="609524" lvl="0" indent="-423281">
              <a:spcBef>
                <a:spcPts val="0"/>
              </a:spcBef>
              <a:spcAft>
                <a:spcPts val="0"/>
              </a:spcAft>
              <a:buSzPts val="1400"/>
              <a:buChar char="●"/>
              <a:defRPr sz="1867"/>
            </a:lvl1pPr>
            <a:lvl2pPr marL="1219048" lvl="1" indent="-406349">
              <a:spcBef>
                <a:spcPts val="2133"/>
              </a:spcBef>
              <a:spcAft>
                <a:spcPts val="0"/>
              </a:spcAft>
              <a:buSzPts val="1200"/>
              <a:buChar char="○"/>
              <a:defRPr sz="1600"/>
            </a:lvl2pPr>
            <a:lvl3pPr marL="1828571" lvl="2" indent="-406349">
              <a:spcBef>
                <a:spcPts val="2133"/>
              </a:spcBef>
              <a:spcAft>
                <a:spcPts val="0"/>
              </a:spcAft>
              <a:buSzPts val="1200"/>
              <a:buChar char="■"/>
              <a:defRPr sz="1600"/>
            </a:lvl3pPr>
            <a:lvl4pPr marL="2438095" lvl="3" indent="-406349">
              <a:spcBef>
                <a:spcPts val="2133"/>
              </a:spcBef>
              <a:spcAft>
                <a:spcPts val="0"/>
              </a:spcAft>
              <a:buSzPts val="1200"/>
              <a:buChar char="●"/>
              <a:defRPr sz="1600"/>
            </a:lvl4pPr>
            <a:lvl5pPr marL="3047619" lvl="4" indent="-406349">
              <a:spcBef>
                <a:spcPts val="2133"/>
              </a:spcBef>
              <a:spcAft>
                <a:spcPts val="0"/>
              </a:spcAft>
              <a:buSzPts val="1200"/>
              <a:buChar char="○"/>
              <a:defRPr sz="1600"/>
            </a:lvl5pPr>
            <a:lvl6pPr marL="3657143" lvl="5" indent="-406349">
              <a:spcBef>
                <a:spcPts val="2133"/>
              </a:spcBef>
              <a:spcAft>
                <a:spcPts val="0"/>
              </a:spcAft>
              <a:buSzPts val="1200"/>
              <a:buChar char="■"/>
              <a:defRPr sz="1600"/>
            </a:lvl6pPr>
            <a:lvl7pPr marL="4266666" lvl="6" indent="-406349">
              <a:spcBef>
                <a:spcPts val="2133"/>
              </a:spcBef>
              <a:spcAft>
                <a:spcPts val="0"/>
              </a:spcAft>
              <a:buSzPts val="1200"/>
              <a:buChar char="●"/>
              <a:defRPr sz="1600"/>
            </a:lvl7pPr>
            <a:lvl8pPr marL="4876190" lvl="7" indent="-406349">
              <a:spcBef>
                <a:spcPts val="2133"/>
              </a:spcBef>
              <a:spcAft>
                <a:spcPts val="0"/>
              </a:spcAft>
              <a:buSzPts val="1200"/>
              <a:buChar char="○"/>
              <a:defRPr sz="1600"/>
            </a:lvl8pPr>
            <a:lvl9pPr marL="5485714" lvl="8" indent="-406349">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2361" y="1536989"/>
            <a:ext cx="5332506" cy="4556255"/>
          </a:xfrm>
          <a:prstGeom prst="rect">
            <a:avLst/>
          </a:prstGeom>
        </p:spPr>
        <p:txBody>
          <a:bodyPr spcFirstLastPara="1" wrap="square" lIns="91425" tIns="91425" rIns="91425" bIns="91425" anchor="t" anchorCtr="0">
            <a:noAutofit/>
          </a:bodyPr>
          <a:lstStyle>
            <a:lvl1pPr marL="609524" lvl="0" indent="-423281">
              <a:spcBef>
                <a:spcPts val="0"/>
              </a:spcBef>
              <a:spcAft>
                <a:spcPts val="0"/>
              </a:spcAft>
              <a:buSzPts val="1400"/>
              <a:buChar char="●"/>
              <a:defRPr sz="1867"/>
            </a:lvl1pPr>
            <a:lvl2pPr marL="1219048" lvl="1" indent="-406349">
              <a:spcBef>
                <a:spcPts val="2133"/>
              </a:spcBef>
              <a:spcAft>
                <a:spcPts val="0"/>
              </a:spcAft>
              <a:buSzPts val="1200"/>
              <a:buChar char="○"/>
              <a:defRPr sz="1600"/>
            </a:lvl2pPr>
            <a:lvl3pPr marL="1828571" lvl="2" indent="-406349">
              <a:spcBef>
                <a:spcPts val="2133"/>
              </a:spcBef>
              <a:spcAft>
                <a:spcPts val="0"/>
              </a:spcAft>
              <a:buSzPts val="1200"/>
              <a:buChar char="■"/>
              <a:defRPr sz="1600"/>
            </a:lvl3pPr>
            <a:lvl4pPr marL="2438095" lvl="3" indent="-406349">
              <a:spcBef>
                <a:spcPts val="2133"/>
              </a:spcBef>
              <a:spcAft>
                <a:spcPts val="0"/>
              </a:spcAft>
              <a:buSzPts val="1200"/>
              <a:buChar char="●"/>
              <a:defRPr sz="1600"/>
            </a:lvl4pPr>
            <a:lvl5pPr marL="3047619" lvl="4" indent="-406349">
              <a:spcBef>
                <a:spcPts val="2133"/>
              </a:spcBef>
              <a:spcAft>
                <a:spcPts val="0"/>
              </a:spcAft>
              <a:buSzPts val="1200"/>
              <a:buChar char="○"/>
              <a:defRPr sz="1600"/>
            </a:lvl5pPr>
            <a:lvl6pPr marL="3657143" lvl="5" indent="-406349">
              <a:spcBef>
                <a:spcPts val="2133"/>
              </a:spcBef>
              <a:spcAft>
                <a:spcPts val="0"/>
              </a:spcAft>
              <a:buSzPts val="1200"/>
              <a:buChar char="■"/>
              <a:defRPr sz="1600"/>
            </a:lvl6pPr>
            <a:lvl7pPr marL="4266666" lvl="6" indent="-406349">
              <a:spcBef>
                <a:spcPts val="2133"/>
              </a:spcBef>
              <a:spcAft>
                <a:spcPts val="0"/>
              </a:spcAft>
              <a:buSzPts val="1200"/>
              <a:buChar char="●"/>
              <a:defRPr sz="1600"/>
            </a:lvl7pPr>
            <a:lvl8pPr marL="4876190" lvl="7" indent="-406349">
              <a:spcBef>
                <a:spcPts val="2133"/>
              </a:spcBef>
              <a:spcAft>
                <a:spcPts val="0"/>
              </a:spcAft>
              <a:buSzPts val="1200"/>
              <a:buChar char="○"/>
              <a:defRPr sz="1600"/>
            </a:lvl8pPr>
            <a:lvl9pPr marL="5485714" lvl="8" indent="-406349">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9697401"/>
      </p:ext>
    </p:extLst>
  </p:cSld>
  <p:clrMapOvr>
    <a:masterClrMapping/>
  </p:clrMapOvr>
  <p:transition spd="slow" advTm="3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709477" y="396060"/>
            <a:ext cx="8771258" cy="641749"/>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34862671"/>
      </p:ext>
    </p:extLst>
  </p:cSld>
  <p:clrMapOvr>
    <a:masterClrMapping/>
  </p:clrMapOvr>
  <p:transition spd="slow" advTm="300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546" y="740972"/>
            <a:ext cx="3743513" cy="1007833"/>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546" y="1853229"/>
            <a:ext cx="3743513" cy="4240182"/>
          </a:xfrm>
          <a:prstGeom prst="rect">
            <a:avLst/>
          </a:prstGeom>
        </p:spPr>
        <p:txBody>
          <a:bodyPr spcFirstLastPara="1" wrap="square" lIns="91425" tIns="91425" rIns="91425" bIns="91425" anchor="t" anchorCtr="0">
            <a:noAutofit/>
          </a:bodyPr>
          <a:lstStyle>
            <a:lvl1pPr marL="609524" lvl="0" indent="-406349">
              <a:spcBef>
                <a:spcPts val="0"/>
              </a:spcBef>
              <a:spcAft>
                <a:spcPts val="0"/>
              </a:spcAft>
              <a:buSzPts val="1200"/>
              <a:buChar char="●"/>
              <a:defRPr sz="1600"/>
            </a:lvl1pPr>
            <a:lvl2pPr marL="1219048" lvl="1" indent="-406349">
              <a:spcBef>
                <a:spcPts val="2133"/>
              </a:spcBef>
              <a:spcAft>
                <a:spcPts val="0"/>
              </a:spcAft>
              <a:buSzPts val="1200"/>
              <a:buChar char="○"/>
              <a:defRPr sz="1600"/>
            </a:lvl2pPr>
            <a:lvl3pPr marL="1828571" lvl="2" indent="-406349">
              <a:spcBef>
                <a:spcPts val="2133"/>
              </a:spcBef>
              <a:spcAft>
                <a:spcPts val="0"/>
              </a:spcAft>
              <a:buSzPts val="1200"/>
              <a:buChar char="■"/>
              <a:defRPr sz="1600"/>
            </a:lvl3pPr>
            <a:lvl4pPr marL="2438095" lvl="3" indent="-406349">
              <a:spcBef>
                <a:spcPts val="2133"/>
              </a:spcBef>
              <a:spcAft>
                <a:spcPts val="0"/>
              </a:spcAft>
              <a:buSzPts val="1200"/>
              <a:buChar char="●"/>
              <a:defRPr sz="1600"/>
            </a:lvl4pPr>
            <a:lvl5pPr marL="3047619" lvl="4" indent="-406349">
              <a:spcBef>
                <a:spcPts val="2133"/>
              </a:spcBef>
              <a:spcAft>
                <a:spcPts val="0"/>
              </a:spcAft>
              <a:buSzPts val="1200"/>
              <a:buChar char="○"/>
              <a:defRPr sz="1600"/>
            </a:lvl5pPr>
            <a:lvl6pPr marL="3657143" lvl="5" indent="-406349">
              <a:spcBef>
                <a:spcPts val="2133"/>
              </a:spcBef>
              <a:spcAft>
                <a:spcPts val="0"/>
              </a:spcAft>
              <a:buSzPts val="1200"/>
              <a:buChar char="■"/>
              <a:defRPr sz="1600"/>
            </a:lvl6pPr>
            <a:lvl7pPr marL="4266666" lvl="6" indent="-406349">
              <a:spcBef>
                <a:spcPts val="2133"/>
              </a:spcBef>
              <a:spcAft>
                <a:spcPts val="0"/>
              </a:spcAft>
              <a:buSzPts val="1200"/>
              <a:buChar char="●"/>
              <a:defRPr sz="1600"/>
            </a:lvl7pPr>
            <a:lvl8pPr marL="4876190" lvl="7" indent="-406349">
              <a:spcBef>
                <a:spcPts val="2133"/>
              </a:spcBef>
              <a:spcAft>
                <a:spcPts val="0"/>
              </a:spcAft>
              <a:buSzPts val="1200"/>
              <a:buChar char="○"/>
              <a:defRPr sz="1600"/>
            </a:lvl8pPr>
            <a:lvl9pPr marL="5485714" lvl="8" indent="-406349">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4182977"/>
      </p:ext>
    </p:extLst>
  </p:cSld>
  <p:clrMapOvr>
    <a:masterClrMapping/>
  </p:clrMapOvr>
  <p:transition spd="slow" advTm="300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582" y="600339"/>
            <a:ext cx="8489295" cy="5455663"/>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99"/>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
        <p:nvSpPr>
          <p:cNvPr id="31" name="Google Shape;31;p8"/>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4773495"/>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5206" y="-167"/>
            <a:ext cx="6095207" cy="6859588"/>
          </a:xfrm>
          <a:prstGeom prst="rect">
            <a:avLst/>
          </a:pr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3954" y="1644614"/>
            <a:ext cx="5392898" cy="1976858"/>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99"/>
            </a:lvl1pPr>
            <a:lvl2pPr lvl="1" algn="ctr">
              <a:spcBef>
                <a:spcPts val="0"/>
              </a:spcBef>
              <a:spcAft>
                <a:spcPts val="0"/>
              </a:spcAft>
              <a:buSzPts val="4200"/>
              <a:buNone/>
              <a:defRPr sz="5599"/>
            </a:lvl2pPr>
            <a:lvl3pPr lvl="2" algn="ctr">
              <a:spcBef>
                <a:spcPts val="0"/>
              </a:spcBef>
              <a:spcAft>
                <a:spcPts val="0"/>
              </a:spcAft>
              <a:buSzPts val="4200"/>
              <a:buNone/>
              <a:defRPr sz="5599"/>
            </a:lvl3pPr>
            <a:lvl4pPr lvl="3" algn="ctr">
              <a:spcBef>
                <a:spcPts val="0"/>
              </a:spcBef>
              <a:spcAft>
                <a:spcPts val="0"/>
              </a:spcAft>
              <a:buSzPts val="4200"/>
              <a:buNone/>
              <a:defRPr sz="5599"/>
            </a:lvl4pPr>
            <a:lvl5pPr lvl="4" algn="ctr">
              <a:spcBef>
                <a:spcPts val="0"/>
              </a:spcBef>
              <a:spcAft>
                <a:spcPts val="0"/>
              </a:spcAft>
              <a:buSzPts val="4200"/>
              <a:buNone/>
              <a:defRPr sz="5599"/>
            </a:lvl5pPr>
            <a:lvl6pPr lvl="5" algn="ctr">
              <a:spcBef>
                <a:spcPts val="0"/>
              </a:spcBef>
              <a:spcAft>
                <a:spcPts val="0"/>
              </a:spcAft>
              <a:buSzPts val="4200"/>
              <a:buNone/>
              <a:defRPr sz="5599"/>
            </a:lvl6pPr>
            <a:lvl7pPr lvl="6" algn="ctr">
              <a:spcBef>
                <a:spcPts val="0"/>
              </a:spcBef>
              <a:spcAft>
                <a:spcPts val="0"/>
              </a:spcAft>
              <a:buSzPts val="4200"/>
              <a:buNone/>
              <a:defRPr sz="5599"/>
            </a:lvl7pPr>
            <a:lvl8pPr lvl="7" algn="ctr">
              <a:spcBef>
                <a:spcPts val="0"/>
              </a:spcBef>
              <a:spcAft>
                <a:spcPts val="0"/>
              </a:spcAft>
              <a:buSzPts val="4200"/>
              <a:buNone/>
              <a:defRPr sz="5599"/>
            </a:lvl8pPr>
            <a:lvl9pPr lvl="8" algn="ctr">
              <a:spcBef>
                <a:spcPts val="0"/>
              </a:spcBef>
              <a:spcAft>
                <a:spcPts val="0"/>
              </a:spcAft>
              <a:buSzPts val="4200"/>
              <a:buNone/>
              <a:defRPr sz="5599"/>
            </a:lvl9pPr>
          </a:lstStyle>
          <a:p>
            <a:endParaRPr/>
          </a:p>
        </p:txBody>
      </p:sp>
      <p:sp>
        <p:nvSpPr>
          <p:cNvPr id="35" name="Google Shape;35;p9"/>
          <p:cNvSpPr txBox="1">
            <a:spLocks noGrp="1"/>
          </p:cNvSpPr>
          <p:nvPr>
            <p:ph type="subTitle" idx="1"/>
          </p:nvPr>
        </p:nvSpPr>
        <p:spPr>
          <a:xfrm>
            <a:off x="353954" y="3738299"/>
            <a:ext cx="5392898" cy="1647181"/>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5143" y="965656"/>
            <a:ext cx="5115334" cy="4927941"/>
          </a:xfrm>
          <a:prstGeom prst="rect">
            <a:avLst/>
          </a:prstGeom>
        </p:spPr>
        <p:txBody>
          <a:bodyPr spcFirstLastPara="1" wrap="square" lIns="91425" tIns="91425" rIns="91425" bIns="91425" anchor="ctr" anchorCtr="0">
            <a:noAutofit/>
          </a:bodyPr>
          <a:lstStyle>
            <a:lvl1pPr marL="609524" lvl="0" indent="-457143">
              <a:spcBef>
                <a:spcPts val="0"/>
              </a:spcBef>
              <a:spcAft>
                <a:spcPts val="0"/>
              </a:spcAft>
              <a:buSzPts val="1800"/>
              <a:buChar char="●"/>
              <a:defRPr/>
            </a:lvl1pPr>
            <a:lvl2pPr marL="1219048" lvl="1" indent="-423281">
              <a:spcBef>
                <a:spcPts val="2133"/>
              </a:spcBef>
              <a:spcAft>
                <a:spcPts val="0"/>
              </a:spcAft>
              <a:buSzPts val="1400"/>
              <a:buChar char="○"/>
              <a:defRPr/>
            </a:lvl2pPr>
            <a:lvl3pPr marL="1828571" lvl="2" indent="-423281">
              <a:spcBef>
                <a:spcPts val="2133"/>
              </a:spcBef>
              <a:spcAft>
                <a:spcPts val="0"/>
              </a:spcAft>
              <a:buSzPts val="1400"/>
              <a:buChar char="■"/>
              <a:defRPr/>
            </a:lvl3pPr>
            <a:lvl4pPr marL="2438095" lvl="3" indent="-423281">
              <a:spcBef>
                <a:spcPts val="2133"/>
              </a:spcBef>
              <a:spcAft>
                <a:spcPts val="0"/>
              </a:spcAft>
              <a:buSzPts val="1400"/>
              <a:buChar char="●"/>
              <a:defRPr/>
            </a:lvl4pPr>
            <a:lvl5pPr marL="3047619" lvl="4" indent="-423281">
              <a:spcBef>
                <a:spcPts val="2133"/>
              </a:spcBef>
              <a:spcAft>
                <a:spcPts val="0"/>
              </a:spcAft>
              <a:buSzPts val="1400"/>
              <a:buChar char="○"/>
              <a:defRPr/>
            </a:lvl5pPr>
            <a:lvl6pPr marL="3657143" lvl="5" indent="-423281">
              <a:spcBef>
                <a:spcPts val="2133"/>
              </a:spcBef>
              <a:spcAft>
                <a:spcPts val="0"/>
              </a:spcAft>
              <a:buSzPts val="1400"/>
              <a:buChar char="■"/>
              <a:defRPr/>
            </a:lvl6pPr>
            <a:lvl7pPr marL="4266666" lvl="6" indent="-423281">
              <a:spcBef>
                <a:spcPts val="2133"/>
              </a:spcBef>
              <a:spcAft>
                <a:spcPts val="0"/>
              </a:spcAft>
              <a:buSzPts val="1400"/>
              <a:buChar char="●"/>
              <a:defRPr/>
            </a:lvl7pPr>
            <a:lvl8pPr marL="4876190" lvl="7" indent="-423281">
              <a:spcBef>
                <a:spcPts val="2133"/>
              </a:spcBef>
              <a:spcAft>
                <a:spcPts val="0"/>
              </a:spcAft>
              <a:buSzPts val="1400"/>
              <a:buChar char="○"/>
              <a:defRPr/>
            </a:lvl8pPr>
            <a:lvl9pPr marL="5485714" lvl="8" indent="-423281">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8623793"/>
      </p:ext>
    </p:extLst>
  </p:cSld>
  <p:clrMapOvr>
    <a:masterClrMapping/>
  </p:clrMapOvr>
  <p:transition spd="slow" advTm="3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546" y="5642073"/>
            <a:ext cx="7997359" cy="806987"/>
          </a:xfrm>
          <a:prstGeom prst="rect">
            <a:avLst/>
          </a:prstGeom>
        </p:spPr>
        <p:txBody>
          <a:bodyPr spcFirstLastPara="1" wrap="square" lIns="91425" tIns="91425" rIns="91425" bIns="91425" anchor="ctr" anchorCtr="0">
            <a:noAutofit/>
          </a:bodyPr>
          <a:lstStyle>
            <a:lvl1pPr marL="609524" lvl="0" indent="-30476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6026796"/>
      </p:ext>
    </p:extLst>
  </p:cSld>
  <p:clrMapOvr>
    <a:masterClrMapping/>
  </p:clrMapOvr>
  <p:transition spd="slow" advTm="3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546" y="1475175"/>
            <a:ext cx="11359321" cy="2618606"/>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98"/>
            </a:lvl1pPr>
            <a:lvl2pPr lvl="1" algn="ctr">
              <a:spcBef>
                <a:spcPts val="0"/>
              </a:spcBef>
              <a:spcAft>
                <a:spcPts val="0"/>
              </a:spcAft>
              <a:buSzPts val="12000"/>
              <a:buNone/>
              <a:defRPr sz="15998"/>
            </a:lvl2pPr>
            <a:lvl3pPr lvl="2" algn="ctr">
              <a:spcBef>
                <a:spcPts val="0"/>
              </a:spcBef>
              <a:spcAft>
                <a:spcPts val="0"/>
              </a:spcAft>
              <a:buSzPts val="12000"/>
              <a:buNone/>
              <a:defRPr sz="15998"/>
            </a:lvl3pPr>
            <a:lvl4pPr lvl="3" algn="ctr">
              <a:spcBef>
                <a:spcPts val="0"/>
              </a:spcBef>
              <a:spcAft>
                <a:spcPts val="0"/>
              </a:spcAft>
              <a:buSzPts val="12000"/>
              <a:buNone/>
              <a:defRPr sz="15998"/>
            </a:lvl4pPr>
            <a:lvl5pPr lvl="4" algn="ctr">
              <a:spcBef>
                <a:spcPts val="0"/>
              </a:spcBef>
              <a:spcAft>
                <a:spcPts val="0"/>
              </a:spcAft>
              <a:buSzPts val="12000"/>
              <a:buNone/>
              <a:defRPr sz="15998"/>
            </a:lvl5pPr>
            <a:lvl6pPr lvl="5" algn="ctr">
              <a:spcBef>
                <a:spcPts val="0"/>
              </a:spcBef>
              <a:spcAft>
                <a:spcPts val="0"/>
              </a:spcAft>
              <a:buSzPts val="12000"/>
              <a:buNone/>
              <a:defRPr sz="15998"/>
            </a:lvl6pPr>
            <a:lvl7pPr lvl="6" algn="ctr">
              <a:spcBef>
                <a:spcPts val="0"/>
              </a:spcBef>
              <a:spcAft>
                <a:spcPts val="0"/>
              </a:spcAft>
              <a:buSzPts val="12000"/>
              <a:buNone/>
              <a:defRPr sz="15998"/>
            </a:lvl7pPr>
            <a:lvl8pPr lvl="7" algn="ctr">
              <a:spcBef>
                <a:spcPts val="0"/>
              </a:spcBef>
              <a:spcAft>
                <a:spcPts val="0"/>
              </a:spcAft>
              <a:buSzPts val="12000"/>
              <a:buNone/>
              <a:defRPr sz="15998"/>
            </a:lvl8pPr>
            <a:lvl9pPr lvl="8" algn="ctr">
              <a:spcBef>
                <a:spcPts val="0"/>
              </a:spcBef>
              <a:spcAft>
                <a:spcPts val="0"/>
              </a:spcAft>
              <a:buSzPts val="12000"/>
              <a:buNone/>
              <a:defRPr sz="15998"/>
            </a:lvl9pPr>
          </a:lstStyle>
          <a:p>
            <a:r>
              <a:t>xx%</a:t>
            </a:r>
          </a:p>
        </p:txBody>
      </p:sp>
      <p:sp>
        <p:nvSpPr>
          <p:cNvPr id="43" name="Google Shape;43;p11"/>
          <p:cNvSpPr txBox="1">
            <a:spLocks noGrp="1"/>
          </p:cNvSpPr>
          <p:nvPr>
            <p:ph type="body" idx="1"/>
          </p:nvPr>
        </p:nvSpPr>
        <p:spPr>
          <a:xfrm>
            <a:off x="415546" y="4203940"/>
            <a:ext cx="11359321" cy="1734802"/>
          </a:xfrm>
          <a:prstGeom prst="rect">
            <a:avLst/>
          </a:prstGeom>
        </p:spPr>
        <p:txBody>
          <a:bodyPr spcFirstLastPara="1" wrap="square" lIns="91425" tIns="91425" rIns="91425" bIns="91425" anchor="t" anchorCtr="0">
            <a:noAutofit/>
          </a:bodyPr>
          <a:lstStyle>
            <a:lvl1pPr marL="609524" lvl="0" indent="-457143" algn="ctr">
              <a:spcBef>
                <a:spcPts val="0"/>
              </a:spcBef>
              <a:spcAft>
                <a:spcPts val="0"/>
              </a:spcAft>
              <a:buSzPts val="1800"/>
              <a:buChar char="●"/>
              <a:defRPr/>
            </a:lvl1pPr>
            <a:lvl2pPr marL="1219048" lvl="1" indent="-423281" algn="ctr">
              <a:spcBef>
                <a:spcPts val="2133"/>
              </a:spcBef>
              <a:spcAft>
                <a:spcPts val="0"/>
              </a:spcAft>
              <a:buSzPts val="1400"/>
              <a:buChar char="○"/>
              <a:defRPr/>
            </a:lvl2pPr>
            <a:lvl3pPr marL="1828571" lvl="2" indent="-423281" algn="ctr">
              <a:spcBef>
                <a:spcPts val="2133"/>
              </a:spcBef>
              <a:spcAft>
                <a:spcPts val="0"/>
              </a:spcAft>
              <a:buSzPts val="1400"/>
              <a:buChar char="■"/>
              <a:defRPr/>
            </a:lvl3pPr>
            <a:lvl4pPr marL="2438095" lvl="3" indent="-423281" algn="ctr">
              <a:spcBef>
                <a:spcPts val="2133"/>
              </a:spcBef>
              <a:spcAft>
                <a:spcPts val="0"/>
              </a:spcAft>
              <a:buSzPts val="1400"/>
              <a:buChar char="●"/>
              <a:defRPr/>
            </a:lvl4pPr>
            <a:lvl5pPr marL="3047619" lvl="4" indent="-423281" algn="ctr">
              <a:spcBef>
                <a:spcPts val="2133"/>
              </a:spcBef>
              <a:spcAft>
                <a:spcPts val="0"/>
              </a:spcAft>
              <a:buSzPts val="1400"/>
              <a:buChar char="○"/>
              <a:defRPr/>
            </a:lvl5pPr>
            <a:lvl6pPr marL="3657143" lvl="5" indent="-423281" algn="ctr">
              <a:spcBef>
                <a:spcPts val="2133"/>
              </a:spcBef>
              <a:spcAft>
                <a:spcPts val="0"/>
              </a:spcAft>
              <a:buSzPts val="1400"/>
              <a:buChar char="■"/>
              <a:defRPr/>
            </a:lvl6pPr>
            <a:lvl7pPr marL="4266666" lvl="6" indent="-423281" algn="ctr">
              <a:spcBef>
                <a:spcPts val="2133"/>
              </a:spcBef>
              <a:spcAft>
                <a:spcPts val="0"/>
              </a:spcAft>
              <a:buSzPts val="1400"/>
              <a:buChar char="●"/>
              <a:defRPr/>
            </a:lvl7pPr>
            <a:lvl8pPr marL="4876190" lvl="7" indent="-423281" algn="ctr">
              <a:spcBef>
                <a:spcPts val="2133"/>
              </a:spcBef>
              <a:spcAft>
                <a:spcPts val="0"/>
              </a:spcAft>
              <a:buSzPts val="1400"/>
              <a:buChar char="○"/>
              <a:defRPr/>
            </a:lvl8pPr>
            <a:lvl9pPr marL="5485714" lvl="8" indent="-423281"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5140" y="6219062"/>
            <a:ext cx="731505" cy="524922"/>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8000348"/>
      </p:ext>
    </p:extLst>
  </p:cSld>
  <p:clrMapOvr>
    <a:masterClrMapping/>
  </p:clrMapOvr>
  <p:transition spd="slow" advTm="3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4074686356"/>
      </p:ext>
    </p:extLst>
  </p:cSld>
  <p:clrMapOvr>
    <a:masterClrMapping/>
  </p:clrMapOvr>
  <p:transition spd="slow" advTm="300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One Column 1">
  <p:cSld name="Title + One Column 1">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7979728" y="1425526"/>
            <a:ext cx="3311969" cy="2405357"/>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577155763"/>
      </p:ext>
    </p:extLst>
  </p:cSld>
  <p:clrMapOvr>
    <a:masterClrMapping/>
  </p:clrMapOvr>
  <p:transition spd="slow" advTm="300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One Column 2">
  <p:cSld name="Title + One Column 2">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897716" y="1425530"/>
            <a:ext cx="3311969" cy="2405357"/>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878286" y="3830871"/>
            <a:ext cx="3350764" cy="160317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1587506"/>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10.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11.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2021/9/20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20/9/2021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spd="slow" advClick="0" advTm="100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264AA3-EF09-4136-B307-ECB992416247}"/>
              </a:ext>
            </a:extLst>
          </p:cNvPr>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E6073F-BC80-4BD9-B052-AA5FE099CACA}"/>
              </a:ext>
            </a:extLst>
          </p:cNvPr>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A33251D-8FD4-4180-ABCD-BFBB3A1F4FBE}"/>
              </a:ext>
            </a:extLst>
          </p:cNvPr>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88EB15ED-88B9-4766-9405-10D61C02FD29}" type="datetimeFigureOut">
              <a:rPr lang="zh-CN" altLang="en-US" smtClean="0"/>
              <a:pPr/>
              <a:t>2021/9/20</a:t>
            </a:fld>
            <a:endParaRPr lang="zh-CN" altLang="en-US" dirty="0"/>
          </a:p>
        </p:txBody>
      </p:sp>
      <p:sp>
        <p:nvSpPr>
          <p:cNvPr id="5" name="页脚占位符 4">
            <a:extLst>
              <a:ext uri="{FF2B5EF4-FFF2-40B4-BE49-F238E27FC236}">
                <a16:creationId xmlns:a16="http://schemas.microsoft.com/office/drawing/2014/main" id="{1C0D2D06-3AEC-41B8-A039-37380CF05E03}"/>
              </a:ext>
            </a:extLst>
          </p:cNvPr>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FBC5792-E88B-4FAA-B0A8-6A692BE94792}"/>
              </a:ext>
            </a:extLst>
          </p:cNvPr>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fld id="{A0B78919-47BD-42F6-9240-8F0689047340}" type="slidenum">
              <a:rPr lang="zh-CN" altLang="en-US" smtClean="0"/>
              <a:pPr/>
              <a:t>‹#›</a:t>
            </a:fld>
            <a:endParaRPr lang="zh-CN" altLang="en-US" dirty="0"/>
          </a:p>
        </p:txBody>
      </p:sp>
    </p:spTree>
    <p:extLst>
      <p:ext uri="{BB962C8B-B14F-4D97-AF65-F5344CB8AC3E}">
        <p14:creationId xmlns:p14="http://schemas.microsoft.com/office/powerpoint/2010/main" val="15154376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ransition spd="slow" advTm="300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6909" y="715698"/>
            <a:ext cx="10296660" cy="641749"/>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946909" y="1536989"/>
            <a:ext cx="10296660" cy="4607067"/>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8206937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ransition spd="slow" advTm="3000">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9">
          <p15:clr>
            <a:srgbClr val="EA4335"/>
          </p15:clr>
        </p15:guide>
        <p15:guide id="3" pos="5472">
          <p15:clr>
            <a:srgbClr val="EA4335"/>
          </p15:clr>
        </p15:guide>
        <p15:guide id="4" orient="horz" pos="2981">
          <p15:clr>
            <a:srgbClr val="EA4335"/>
          </p15:clr>
        </p15:guide>
        <p15:guide id="5" pos="2880">
          <p15:clr>
            <a:srgbClr val="EA4335"/>
          </p15:clr>
        </p15:guide>
        <p15:guide id="6" orient="horz" pos="835">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advClick="0" advTm="100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BABA815-2EC0-4698-B31D-75D66391D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14" name="TextBox 23">
            <a:extLst>
              <a:ext uri="{FF2B5EF4-FFF2-40B4-BE49-F238E27FC236}">
                <a16:creationId xmlns:a16="http://schemas.microsoft.com/office/drawing/2014/main" id="{37F1FAC0-4B34-47D5-82CA-39D807B04CD7}"/>
              </a:ext>
            </a:extLst>
          </p:cNvPr>
          <p:cNvSpPr txBox="1"/>
          <p:nvPr/>
        </p:nvSpPr>
        <p:spPr>
          <a:xfrm>
            <a:off x="3168483" y="2000478"/>
            <a:ext cx="5604386" cy="1569660"/>
          </a:xfrm>
          <a:prstGeom prst="rect">
            <a:avLst/>
          </a:prstGeom>
          <a:noFill/>
        </p:spPr>
        <p:txBody>
          <a:bodyPr wrap="square" rtlCol="0">
            <a:spAutoFit/>
          </a:bodyPr>
          <a:lstStyle/>
          <a:p>
            <a:pPr algn="ctr"/>
            <a:r>
              <a:rPr lang="en-US" altLang="zh-CN" sz="9600" b="1">
                <a:solidFill>
                  <a:srgbClr val="63C1BF"/>
                </a:solidFill>
                <a:latin typeface="Times New Roman" panose="02020603050405020304" pitchFamily="18" charset="0"/>
                <a:ea typeface="微软雅黑" pitchFamily="34" charset="-122"/>
                <a:cs typeface="Times New Roman" panose="02020603050405020304" pitchFamily="18" charset="0"/>
              </a:rPr>
              <a:t>Ôn tập</a:t>
            </a:r>
            <a:endParaRPr lang="en-US" altLang="zh-CN" sz="9600" b="1" dirty="0">
              <a:solidFill>
                <a:srgbClr val="63C1BF"/>
              </a:solidFill>
              <a:latin typeface="Times New Roman" panose="02020603050405020304" pitchFamily="18" charset="0"/>
              <a:ea typeface="微软雅黑" pitchFamily="34" charset="-122"/>
              <a:cs typeface="Times New Roman" panose="02020603050405020304" pitchFamily="18" charset="0"/>
            </a:endParaRPr>
          </a:p>
        </p:txBody>
      </p:sp>
      <p:grpSp>
        <p:nvGrpSpPr>
          <p:cNvPr id="15" name="组合 14">
            <a:extLst>
              <a:ext uri="{FF2B5EF4-FFF2-40B4-BE49-F238E27FC236}">
                <a16:creationId xmlns:a16="http://schemas.microsoft.com/office/drawing/2014/main" id="{9F928D08-CBC1-47DA-8C48-8196F1B2EEA6}"/>
              </a:ext>
            </a:extLst>
          </p:cNvPr>
          <p:cNvGrpSpPr/>
          <p:nvPr/>
        </p:nvGrpSpPr>
        <p:grpSpPr>
          <a:xfrm>
            <a:off x="2971785" y="1463190"/>
            <a:ext cx="4296229" cy="182270"/>
            <a:chOff x="1839287" y="5184146"/>
            <a:chExt cx="2767715" cy="95254"/>
          </a:xfrm>
        </p:grpSpPr>
        <p:grpSp>
          <p:nvGrpSpPr>
            <p:cNvPr id="16" name="组合 15">
              <a:extLst>
                <a:ext uri="{FF2B5EF4-FFF2-40B4-BE49-F238E27FC236}">
                  <a16:creationId xmlns:a16="http://schemas.microsoft.com/office/drawing/2014/main" id="{D577B934-137D-471F-92A8-745622A85719}"/>
                </a:ext>
              </a:extLst>
            </p:cNvPr>
            <p:cNvGrpSpPr/>
            <p:nvPr/>
          </p:nvGrpSpPr>
          <p:grpSpPr>
            <a:xfrm>
              <a:off x="2591031" y="5184150"/>
              <a:ext cx="2015971" cy="95250"/>
              <a:chOff x="2425983" y="5170170"/>
              <a:chExt cx="2015971" cy="156210"/>
            </a:xfrm>
          </p:grpSpPr>
          <p:grpSp>
            <p:nvGrpSpPr>
              <p:cNvPr id="28" name="组合 27">
                <a:extLst>
                  <a:ext uri="{FF2B5EF4-FFF2-40B4-BE49-F238E27FC236}">
                    <a16:creationId xmlns:a16="http://schemas.microsoft.com/office/drawing/2014/main" id="{3A04EEC0-C353-4807-9231-1E063470048C}"/>
                  </a:ext>
                </a:extLst>
              </p:cNvPr>
              <p:cNvGrpSpPr/>
              <p:nvPr/>
            </p:nvGrpSpPr>
            <p:grpSpPr>
              <a:xfrm>
                <a:off x="2425983" y="5179695"/>
                <a:ext cx="1009343" cy="146685"/>
                <a:chOff x="2425983" y="5179695"/>
                <a:chExt cx="1009343" cy="146685"/>
              </a:xfrm>
            </p:grpSpPr>
            <p:grpSp>
              <p:nvGrpSpPr>
                <p:cNvPr id="44" name="组合 43">
                  <a:extLst>
                    <a:ext uri="{FF2B5EF4-FFF2-40B4-BE49-F238E27FC236}">
                      <a16:creationId xmlns:a16="http://schemas.microsoft.com/office/drawing/2014/main" id="{E3168D90-88BF-4838-96ED-600CB882BAE9}"/>
                    </a:ext>
                  </a:extLst>
                </p:cNvPr>
                <p:cNvGrpSpPr/>
                <p:nvPr/>
              </p:nvGrpSpPr>
              <p:grpSpPr>
                <a:xfrm>
                  <a:off x="2425983" y="5186045"/>
                  <a:ext cx="504518" cy="140335"/>
                  <a:chOff x="2425983" y="5186045"/>
                  <a:chExt cx="504518" cy="140335"/>
                </a:xfrm>
              </p:grpSpPr>
              <p:grpSp>
                <p:nvGrpSpPr>
                  <p:cNvPr id="52" name="组合 51">
                    <a:extLst>
                      <a:ext uri="{FF2B5EF4-FFF2-40B4-BE49-F238E27FC236}">
                        <a16:creationId xmlns:a16="http://schemas.microsoft.com/office/drawing/2014/main" id="{ABC0AB3A-61F2-4CC9-8F76-A9B55C054955}"/>
                      </a:ext>
                    </a:extLst>
                  </p:cNvPr>
                  <p:cNvGrpSpPr/>
                  <p:nvPr/>
                </p:nvGrpSpPr>
                <p:grpSpPr>
                  <a:xfrm>
                    <a:off x="2425983" y="5189220"/>
                    <a:ext cx="253693" cy="137160"/>
                    <a:chOff x="2425983" y="5189220"/>
                    <a:chExt cx="253693" cy="137160"/>
                  </a:xfrm>
                </p:grpSpPr>
                <p:cxnSp>
                  <p:nvCxnSpPr>
                    <p:cNvPr id="56" name="直接连接符 55">
                      <a:extLst>
                        <a:ext uri="{FF2B5EF4-FFF2-40B4-BE49-F238E27FC236}">
                          <a16:creationId xmlns:a16="http://schemas.microsoft.com/office/drawing/2014/main" id="{BA278040-AE0D-4B79-9A0B-3937FFB327A5}"/>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B97F930-11FE-4B76-B9EA-6F360ED937B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53" name="组合 52">
                    <a:extLst>
                      <a:ext uri="{FF2B5EF4-FFF2-40B4-BE49-F238E27FC236}">
                        <a16:creationId xmlns:a16="http://schemas.microsoft.com/office/drawing/2014/main" id="{8BC2509A-32C5-47D8-A144-AF79AB805221}"/>
                      </a:ext>
                    </a:extLst>
                  </p:cNvPr>
                  <p:cNvGrpSpPr/>
                  <p:nvPr/>
                </p:nvGrpSpPr>
                <p:grpSpPr>
                  <a:xfrm>
                    <a:off x="2676808" y="5186045"/>
                    <a:ext cx="253693" cy="137160"/>
                    <a:chOff x="2425983" y="5189220"/>
                    <a:chExt cx="253693" cy="137160"/>
                  </a:xfrm>
                </p:grpSpPr>
                <p:cxnSp>
                  <p:nvCxnSpPr>
                    <p:cNvPr id="54" name="直接连接符 53">
                      <a:extLst>
                        <a:ext uri="{FF2B5EF4-FFF2-40B4-BE49-F238E27FC236}">
                          <a16:creationId xmlns:a16="http://schemas.microsoft.com/office/drawing/2014/main" id="{8FB7C591-8E2E-48EB-A211-BD5B74B8EEB1}"/>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D991750-E596-42DE-9919-241299CBDB3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45" name="组合 44">
                  <a:extLst>
                    <a:ext uri="{FF2B5EF4-FFF2-40B4-BE49-F238E27FC236}">
                      <a16:creationId xmlns:a16="http://schemas.microsoft.com/office/drawing/2014/main" id="{5B35DF56-71FE-448A-838A-CFB36F4682E0}"/>
                    </a:ext>
                  </a:extLst>
                </p:cNvPr>
                <p:cNvGrpSpPr/>
                <p:nvPr/>
              </p:nvGrpSpPr>
              <p:grpSpPr>
                <a:xfrm>
                  <a:off x="2930808" y="5179695"/>
                  <a:ext cx="504518" cy="140335"/>
                  <a:chOff x="2425983" y="5186045"/>
                  <a:chExt cx="504518" cy="140335"/>
                </a:xfrm>
              </p:grpSpPr>
              <p:grpSp>
                <p:nvGrpSpPr>
                  <p:cNvPr id="46" name="组合 45">
                    <a:extLst>
                      <a:ext uri="{FF2B5EF4-FFF2-40B4-BE49-F238E27FC236}">
                        <a16:creationId xmlns:a16="http://schemas.microsoft.com/office/drawing/2014/main" id="{A1C008D4-5B1E-4E08-A537-4A6ED56F4EF3}"/>
                      </a:ext>
                    </a:extLst>
                  </p:cNvPr>
                  <p:cNvGrpSpPr/>
                  <p:nvPr/>
                </p:nvGrpSpPr>
                <p:grpSpPr>
                  <a:xfrm>
                    <a:off x="2425983" y="5189220"/>
                    <a:ext cx="253693" cy="137160"/>
                    <a:chOff x="2425983" y="5189220"/>
                    <a:chExt cx="253693" cy="137160"/>
                  </a:xfrm>
                </p:grpSpPr>
                <p:cxnSp>
                  <p:nvCxnSpPr>
                    <p:cNvPr id="50" name="直接连接符 49">
                      <a:extLst>
                        <a:ext uri="{FF2B5EF4-FFF2-40B4-BE49-F238E27FC236}">
                          <a16:creationId xmlns:a16="http://schemas.microsoft.com/office/drawing/2014/main" id="{8962AF4E-C2B4-4C61-A64D-16D369D4101B}"/>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AF01E6DB-BD06-4F3E-B418-8E4431EEBED1}"/>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a16="http://schemas.microsoft.com/office/drawing/2014/main" id="{A41ED293-A4FC-4106-8EC7-5EE00D610F94}"/>
                      </a:ext>
                    </a:extLst>
                  </p:cNvPr>
                  <p:cNvGrpSpPr/>
                  <p:nvPr/>
                </p:nvGrpSpPr>
                <p:grpSpPr>
                  <a:xfrm>
                    <a:off x="2676808" y="5186045"/>
                    <a:ext cx="253693" cy="137160"/>
                    <a:chOff x="2425983" y="5189220"/>
                    <a:chExt cx="253693" cy="137160"/>
                  </a:xfrm>
                </p:grpSpPr>
                <p:cxnSp>
                  <p:nvCxnSpPr>
                    <p:cNvPr id="48" name="直接连接符 47">
                      <a:extLst>
                        <a:ext uri="{FF2B5EF4-FFF2-40B4-BE49-F238E27FC236}">
                          <a16:creationId xmlns:a16="http://schemas.microsoft.com/office/drawing/2014/main" id="{65C60AB7-0C14-4587-BD87-C8D88AD31F6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2F5AFBF0-84AA-4E7C-8096-B330C6905734}"/>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nvGrpSpPr>
              <p:cNvPr id="29" name="组合 28">
                <a:extLst>
                  <a:ext uri="{FF2B5EF4-FFF2-40B4-BE49-F238E27FC236}">
                    <a16:creationId xmlns:a16="http://schemas.microsoft.com/office/drawing/2014/main" id="{43F09D8A-7AA2-4647-BFD1-CEFCDB814F50}"/>
                  </a:ext>
                </a:extLst>
              </p:cNvPr>
              <p:cNvGrpSpPr/>
              <p:nvPr/>
            </p:nvGrpSpPr>
            <p:grpSpPr>
              <a:xfrm>
                <a:off x="3432611" y="5170170"/>
                <a:ext cx="1009343" cy="146685"/>
                <a:chOff x="2425983" y="5179695"/>
                <a:chExt cx="1009343" cy="146685"/>
              </a:xfrm>
            </p:grpSpPr>
            <p:grpSp>
              <p:nvGrpSpPr>
                <p:cNvPr id="30" name="组合 29">
                  <a:extLst>
                    <a:ext uri="{FF2B5EF4-FFF2-40B4-BE49-F238E27FC236}">
                      <a16:creationId xmlns:a16="http://schemas.microsoft.com/office/drawing/2014/main" id="{AF08E449-FEC8-43DE-A7B3-E0E30FECBDB0}"/>
                    </a:ext>
                  </a:extLst>
                </p:cNvPr>
                <p:cNvGrpSpPr/>
                <p:nvPr/>
              </p:nvGrpSpPr>
              <p:grpSpPr>
                <a:xfrm>
                  <a:off x="2425983" y="5186045"/>
                  <a:ext cx="504518" cy="140335"/>
                  <a:chOff x="2425983" y="5186045"/>
                  <a:chExt cx="504518" cy="140335"/>
                </a:xfrm>
              </p:grpSpPr>
              <p:grpSp>
                <p:nvGrpSpPr>
                  <p:cNvPr id="38" name="组合 37">
                    <a:extLst>
                      <a:ext uri="{FF2B5EF4-FFF2-40B4-BE49-F238E27FC236}">
                        <a16:creationId xmlns:a16="http://schemas.microsoft.com/office/drawing/2014/main" id="{5C6A4EC3-7785-4A60-853B-9E56F0893C38}"/>
                      </a:ext>
                    </a:extLst>
                  </p:cNvPr>
                  <p:cNvGrpSpPr/>
                  <p:nvPr/>
                </p:nvGrpSpPr>
                <p:grpSpPr>
                  <a:xfrm>
                    <a:off x="2425983" y="5189220"/>
                    <a:ext cx="253693" cy="137160"/>
                    <a:chOff x="2425983" y="5189220"/>
                    <a:chExt cx="253693" cy="137160"/>
                  </a:xfrm>
                </p:grpSpPr>
                <p:cxnSp>
                  <p:nvCxnSpPr>
                    <p:cNvPr id="42" name="直接连接符 41">
                      <a:extLst>
                        <a:ext uri="{FF2B5EF4-FFF2-40B4-BE49-F238E27FC236}">
                          <a16:creationId xmlns:a16="http://schemas.microsoft.com/office/drawing/2014/main" id="{2B1BBD35-240F-4421-B5CA-7D522002850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FEF4AEA-A4A4-4420-AAA0-631E396565D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id="{71182518-79A1-4254-B4DD-5F03D89FA7A3}"/>
                      </a:ext>
                    </a:extLst>
                  </p:cNvPr>
                  <p:cNvGrpSpPr/>
                  <p:nvPr/>
                </p:nvGrpSpPr>
                <p:grpSpPr>
                  <a:xfrm>
                    <a:off x="2676808" y="5186045"/>
                    <a:ext cx="253693" cy="137160"/>
                    <a:chOff x="2425983" y="5189220"/>
                    <a:chExt cx="253693" cy="137160"/>
                  </a:xfrm>
                </p:grpSpPr>
                <p:cxnSp>
                  <p:nvCxnSpPr>
                    <p:cNvPr id="40" name="直接连接符 39">
                      <a:extLst>
                        <a:ext uri="{FF2B5EF4-FFF2-40B4-BE49-F238E27FC236}">
                          <a16:creationId xmlns:a16="http://schemas.microsoft.com/office/drawing/2014/main" id="{F853FC5F-0598-49A2-BCEB-9D46AA1EFC80}"/>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45861C6C-8AAC-4546-9FED-5C6AA5B273EC}"/>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nvGrpSpPr>
                <p:cNvPr id="31" name="组合 30">
                  <a:extLst>
                    <a:ext uri="{FF2B5EF4-FFF2-40B4-BE49-F238E27FC236}">
                      <a16:creationId xmlns:a16="http://schemas.microsoft.com/office/drawing/2014/main" id="{13883051-94D2-4FC8-8956-00028E125C04}"/>
                    </a:ext>
                  </a:extLst>
                </p:cNvPr>
                <p:cNvGrpSpPr/>
                <p:nvPr/>
              </p:nvGrpSpPr>
              <p:grpSpPr>
                <a:xfrm>
                  <a:off x="2930808" y="5179695"/>
                  <a:ext cx="504518" cy="140335"/>
                  <a:chOff x="2425983" y="5186045"/>
                  <a:chExt cx="504518" cy="140335"/>
                </a:xfrm>
              </p:grpSpPr>
              <p:grpSp>
                <p:nvGrpSpPr>
                  <p:cNvPr id="32" name="组合 31">
                    <a:extLst>
                      <a:ext uri="{FF2B5EF4-FFF2-40B4-BE49-F238E27FC236}">
                        <a16:creationId xmlns:a16="http://schemas.microsoft.com/office/drawing/2014/main" id="{AA0852F7-EF8F-470F-8C46-3EEC5502928A}"/>
                      </a:ext>
                    </a:extLst>
                  </p:cNvPr>
                  <p:cNvGrpSpPr/>
                  <p:nvPr/>
                </p:nvGrpSpPr>
                <p:grpSpPr>
                  <a:xfrm>
                    <a:off x="2425983" y="5189220"/>
                    <a:ext cx="253693" cy="137160"/>
                    <a:chOff x="2425983" y="5189220"/>
                    <a:chExt cx="253693" cy="137160"/>
                  </a:xfrm>
                </p:grpSpPr>
                <p:cxnSp>
                  <p:nvCxnSpPr>
                    <p:cNvPr id="36" name="直接连接符 35">
                      <a:extLst>
                        <a:ext uri="{FF2B5EF4-FFF2-40B4-BE49-F238E27FC236}">
                          <a16:creationId xmlns:a16="http://schemas.microsoft.com/office/drawing/2014/main" id="{C016293A-5F02-4A33-8C03-943D25BC8B1C}"/>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954877A3-84A8-44EB-86BA-CD3619B7D870}"/>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33" name="组合 32">
                    <a:extLst>
                      <a:ext uri="{FF2B5EF4-FFF2-40B4-BE49-F238E27FC236}">
                        <a16:creationId xmlns:a16="http://schemas.microsoft.com/office/drawing/2014/main" id="{11D56664-0055-4964-9581-B8590E5C2168}"/>
                      </a:ext>
                    </a:extLst>
                  </p:cNvPr>
                  <p:cNvGrpSpPr/>
                  <p:nvPr/>
                </p:nvGrpSpPr>
                <p:grpSpPr>
                  <a:xfrm>
                    <a:off x="2676808" y="5186045"/>
                    <a:ext cx="253693" cy="137160"/>
                    <a:chOff x="2425983" y="5189220"/>
                    <a:chExt cx="253693" cy="137160"/>
                  </a:xfrm>
                </p:grpSpPr>
                <p:cxnSp>
                  <p:nvCxnSpPr>
                    <p:cNvPr id="34" name="直接连接符 33">
                      <a:extLst>
                        <a:ext uri="{FF2B5EF4-FFF2-40B4-BE49-F238E27FC236}">
                          <a16:creationId xmlns:a16="http://schemas.microsoft.com/office/drawing/2014/main" id="{F3D755C6-89D4-4AD9-9437-B3DC4B826533}"/>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4D6746C3-0B2E-46B5-8A5F-2A7065EC6002}"/>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grpSp>
          <p:nvGrpSpPr>
            <p:cNvPr id="17" name="组合 16">
              <a:extLst>
                <a:ext uri="{FF2B5EF4-FFF2-40B4-BE49-F238E27FC236}">
                  <a16:creationId xmlns:a16="http://schemas.microsoft.com/office/drawing/2014/main" id="{083B6EEB-1A8D-4DA8-A1F9-78A7B3C05126}"/>
                </a:ext>
              </a:extLst>
            </p:cNvPr>
            <p:cNvGrpSpPr/>
            <p:nvPr/>
          </p:nvGrpSpPr>
          <p:grpSpPr>
            <a:xfrm>
              <a:off x="1839287" y="5184146"/>
              <a:ext cx="758518" cy="87506"/>
              <a:chOff x="2676808" y="5179695"/>
              <a:chExt cx="758518" cy="143510"/>
            </a:xfrm>
          </p:grpSpPr>
          <p:grpSp>
            <p:nvGrpSpPr>
              <p:cNvPr id="18" name="组合 17">
                <a:extLst>
                  <a:ext uri="{FF2B5EF4-FFF2-40B4-BE49-F238E27FC236}">
                    <a16:creationId xmlns:a16="http://schemas.microsoft.com/office/drawing/2014/main" id="{45CF4E7A-635B-4350-BD21-2FFC7E3D641D}"/>
                  </a:ext>
                </a:extLst>
              </p:cNvPr>
              <p:cNvGrpSpPr/>
              <p:nvPr/>
            </p:nvGrpSpPr>
            <p:grpSpPr>
              <a:xfrm>
                <a:off x="2676808" y="5186045"/>
                <a:ext cx="253693" cy="137160"/>
                <a:chOff x="2425983" y="5189220"/>
                <a:chExt cx="253693" cy="137160"/>
              </a:xfrm>
            </p:grpSpPr>
            <p:cxnSp>
              <p:nvCxnSpPr>
                <p:cNvPr id="26" name="直接连接符 25">
                  <a:extLst>
                    <a:ext uri="{FF2B5EF4-FFF2-40B4-BE49-F238E27FC236}">
                      <a16:creationId xmlns:a16="http://schemas.microsoft.com/office/drawing/2014/main" id="{CB579A2F-B672-4872-A880-05766ABA687A}"/>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A507684-B782-4CCC-9BEA-8401E4F97048}"/>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FA7EDAAB-1F76-4B0B-95B7-EDD3C99DCF62}"/>
                  </a:ext>
                </a:extLst>
              </p:cNvPr>
              <p:cNvGrpSpPr/>
              <p:nvPr/>
            </p:nvGrpSpPr>
            <p:grpSpPr>
              <a:xfrm>
                <a:off x="2930808" y="5179695"/>
                <a:ext cx="504518" cy="140335"/>
                <a:chOff x="2425983" y="5186045"/>
                <a:chExt cx="504518" cy="140335"/>
              </a:xfrm>
            </p:grpSpPr>
            <p:grpSp>
              <p:nvGrpSpPr>
                <p:cNvPr id="20" name="组合 19">
                  <a:extLst>
                    <a:ext uri="{FF2B5EF4-FFF2-40B4-BE49-F238E27FC236}">
                      <a16:creationId xmlns:a16="http://schemas.microsoft.com/office/drawing/2014/main" id="{834324F8-997A-4820-9FCC-F7EAC809AF94}"/>
                    </a:ext>
                  </a:extLst>
                </p:cNvPr>
                <p:cNvGrpSpPr/>
                <p:nvPr/>
              </p:nvGrpSpPr>
              <p:grpSpPr>
                <a:xfrm>
                  <a:off x="2425983" y="5189220"/>
                  <a:ext cx="253693" cy="137160"/>
                  <a:chOff x="2425983" y="5189220"/>
                  <a:chExt cx="253693" cy="137160"/>
                </a:xfrm>
              </p:grpSpPr>
              <p:cxnSp>
                <p:nvCxnSpPr>
                  <p:cNvPr id="24" name="直接连接符 23">
                    <a:extLst>
                      <a:ext uri="{FF2B5EF4-FFF2-40B4-BE49-F238E27FC236}">
                        <a16:creationId xmlns:a16="http://schemas.microsoft.com/office/drawing/2014/main" id="{79B0D6E4-BBCF-4986-9701-BD340734C4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49D3BFD0-7F67-407E-A629-420D0559349B}"/>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BBEAB88-9923-4EB8-A058-CF71B92027F3}"/>
                    </a:ext>
                  </a:extLst>
                </p:cNvPr>
                <p:cNvGrpSpPr/>
                <p:nvPr/>
              </p:nvGrpSpPr>
              <p:grpSpPr>
                <a:xfrm>
                  <a:off x="2676808" y="5186045"/>
                  <a:ext cx="253693" cy="137160"/>
                  <a:chOff x="2425983" y="5189220"/>
                  <a:chExt cx="253693" cy="137160"/>
                </a:xfrm>
              </p:grpSpPr>
              <p:cxnSp>
                <p:nvCxnSpPr>
                  <p:cNvPr id="22" name="直接连接符 21">
                    <a:extLst>
                      <a:ext uri="{FF2B5EF4-FFF2-40B4-BE49-F238E27FC236}">
                        <a16:creationId xmlns:a16="http://schemas.microsoft.com/office/drawing/2014/main" id="{D9F1A1D6-1DCF-468C-9AAC-633AECED1746}"/>
                      </a:ext>
                    </a:extLst>
                  </p:cNvPr>
                  <p:cNvCxnSpPr/>
                  <p:nvPr/>
                </p:nvCxnSpPr>
                <p:spPr>
                  <a:xfrm>
                    <a:off x="2425983"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5009E07-6E68-4671-8847-5703C04CFA6D}"/>
                      </a:ext>
                    </a:extLst>
                  </p:cNvPr>
                  <p:cNvCxnSpPr>
                    <a:cxnSpLocks/>
                  </p:cNvCxnSpPr>
                  <p:nvPr/>
                </p:nvCxnSpPr>
                <p:spPr>
                  <a:xfrm flipH="1">
                    <a:off x="2552959" y="5189220"/>
                    <a:ext cx="126717" cy="137160"/>
                  </a:xfrm>
                  <a:prstGeom prst="line">
                    <a:avLst/>
                  </a:prstGeom>
                  <a:ln>
                    <a:solidFill>
                      <a:srgbClr val="63C1BF"/>
                    </a:solidFill>
                  </a:ln>
                </p:spPr>
                <p:style>
                  <a:lnRef idx="1">
                    <a:schemeClr val="accent1"/>
                  </a:lnRef>
                  <a:fillRef idx="0">
                    <a:schemeClr val="accent1"/>
                  </a:fillRef>
                  <a:effectRef idx="0">
                    <a:schemeClr val="accent1"/>
                  </a:effectRef>
                  <a:fontRef idx="minor">
                    <a:schemeClr val="tx1"/>
                  </a:fontRef>
                </p:style>
              </p:cxnSp>
            </p:grpSp>
          </p:grpSp>
        </p:grpSp>
      </p:grpSp>
      <p:sp>
        <p:nvSpPr>
          <p:cNvPr id="58" name="TextBox 23">
            <a:extLst>
              <a:ext uri="{FF2B5EF4-FFF2-40B4-BE49-F238E27FC236}">
                <a16:creationId xmlns:a16="http://schemas.microsoft.com/office/drawing/2014/main" id="{CC4E1DF2-F571-4CE2-9EA5-152B14CC25CA}"/>
              </a:ext>
            </a:extLst>
          </p:cNvPr>
          <p:cNvSpPr txBox="1"/>
          <p:nvPr/>
        </p:nvSpPr>
        <p:spPr>
          <a:xfrm>
            <a:off x="978831" y="516634"/>
            <a:ext cx="5604386" cy="923330"/>
          </a:xfrm>
          <a:prstGeom prst="rect">
            <a:avLst/>
          </a:prstGeom>
          <a:noFill/>
        </p:spPr>
        <p:txBody>
          <a:bodyPr wrap="square" rtlCol="0">
            <a:spAutoFit/>
          </a:bodyPr>
          <a:lstStyle/>
          <a:p>
            <a:pPr algn="ctr"/>
            <a:r>
              <a:rPr lang="en-US" altLang="zh-CN" sz="5400" b="1">
                <a:solidFill>
                  <a:srgbClr val="002060"/>
                </a:solidFill>
                <a:latin typeface="Times New Roman" panose="02020603050405020304" pitchFamily="18" charset="0"/>
                <a:ea typeface="微软雅黑" pitchFamily="34" charset="-122"/>
                <a:cs typeface="Times New Roman" panose="02020603050405020304" pitchFamily="18" charset="0"/>
              </a:rPr>
              <a:t>Tiết …</a:t>
            </a:r>
            <a:endParaRPr lang="en-US" altLang="zh-CN" sz="5400" b="1" dirty="0">
              <a:solidFill>
                <a:srgbClr val="002060"/>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20"/>
                                        <p:tgtEl>
                                          <p:spTgt spid="14"/>
                                        </p:tgtEl>
                                      </p:cBhvr>
                                    </p:animEffect>
                                  </p:childTnLst>
                                </p:cTn>
                              </p:par>
                            </p:childTnLst>
                          </p:cTn>
                        </p:par>
                        <p:par>
                          <p:cTn id="12" fill="hold">
                            <p:stCondLst>
                              <p:cond delay="794"/>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750"/>
                                        <p:tgtEl>
                                          <p:spTgt spid="15"/>
                                        </p:tgtEl>
                                      </p:cBhvr>
                                    </p:animEffect>
                                  </p:childTnLst>
                                </p:cTn>
                              </p:par>
                            </p:childTnLst>
                          </p:cTn>
                        </p:par>
                        <p:par>
                          <p:cTn id="16" fill="hold">
                            <p:stCondLst>
                              <p:cond delay="1544"/>
                            </p:stCondLst>
                            <p:childTnLst>
                              <p:par>
                                <p:cTn id="17" presetID="22" presetClass="entr" presetSubtype="8" fill="hold" grpId="0" nodeType="afterEffect">
                                  <p:stCondLst>
                                    <p:cond delay="0"/>
                                  </p:stCondLst>
                                  <p:iterate type="lt">
                                    <p:tmPct val="30000"/>
                                  </p:iterate>
                                  <p:childTnLst>
                                    <p:set>
                                      <p:cBhvr>
                                        <p:cTn id="18" dur="1" fill="hold">
                                          <p:stCondLst>
                                            <p:cond delay="0"/>
                                          </p:stCondLst>
                                        </p:cTn>
                                        <p:tgtEl>
                                          <p:spTgt spid="58"/>
                                        </p:tgtEl>
                                        <p:attrNameLst>
                                          <p:attrName>style.visibility</p:attrName>
                                        </p:attrNameLst>
                                      </p:cBhvr>
                                      <p:to>
                                        <p:strVal val="visible"/>
                                      </p:to>
                                    </p:set>
                                    <p:animEffect transition="in" filter="wipe(left)">
                                      <p:cBhvr>
                                        <p:cTn id="19" dur="2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Freeform 34">
            <a:extLst>
              <a:ext uri="{FF2B5EF4-FFF2-40B4-BE49-F238E27FC236}">
                <a16:creationId xmlns:a16="http://schemas.microsoft.com/office/drawing/2014/main" id="{BCCC179C-F848-4B4A-9BE4-42ED891B42E9}"/>
              </a:ext>
            </a:extLst>
          </p:cNvPr>
          <p:cNvSpPr>
            <a:spLocks noEditPoints="1"/>
          </p:cNvSpPr>
          <p:nvPr/>
        </p:nvSpPr>
        <p:spPr bwMode="auto">
          <a:xfrm>
            <a:off x="9153935" y="269090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16" name="任意多边形 18">
            <a:extLst>
              <a:ext uri="{FF2B5EF4-FFF2-40B4-BE49-F238E27FC236}">
                <a16:creationId xmlns:a16="http://schemas.microsoft.com/office/drawing/2014/main" id="{7629D4C7-8025-40F6-B37F-5EC761586971}"/>
              </a:ext>
            </a:extLst>
          </p:cNvPr>
          <p:cNvSpPr/>
          <p:nvPr/>
        </p:nvSpPr>
        <p:spPr>
          <a:xfrm>
            <a:off x="628119" y="2815221"/>
            <a:ext cx="8473678" cy="21072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8" name="Group 4">
            <a:extLst>
              <a:ext uri="{FF2B5EF4-FFF2-40B4-BE49-F238E27FC236}">
                <a16:creationId xmlns:a16="http://schemas.microsoft.com/office/drawing/2014/main" id="{5D42DA9F-E0A1-4430-B54F-B83170855122}"/>
              </a:ext>
            </a:extLst>
          </p:cNvPr>
          <p:cNvGrpSpPr>
            <a:grpSpLocks noChangeAspect="1"/>
          </p:cNvGrpSpPr>
          <p:nvPr/>
        </p:nvGrpSpPr>
        <p:grpSpPr bwMode="auto">
          <a:xfrm flipV="1">
            <a:off x="582840" y="2192302"/>
            <a:ext cx="549376" cy="566938"/>
            <a:chOff x="1308" y="1009"/>
            <a:chExt cx="1001" cy="1033"/>
          </a:xfrm>
        </p:grpSpPr>
        <p:sp>
          <p:nvSpPr>
            <p:cNvPr id="119" name="Freeform 5">
              <a:extLst>
                <a:ext uri="{FF2B5EF4-FFF2-40B4-BE49-F238E27FC236}">
                  <a16:creationId xmlns:a16="http://schemas.microsoft.com/office/drawing/2014/main" id="{FDB8C2BA-81EC-4C4E-9E84-535E178C5398}"/>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 name="Freeform 6">
              <a:extLst>
                <a:ext uri="{FF2B5EF4-FFF2-40B4-BE49-F238E27FC236}">
                  <a16:creationId xmlns:a16="http://schemas.microsoft.com/office/drawing/2014/main" id="{4ED4F844-CEB9-48EB-B864-08B1BBAB8510}"/>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 name="Freeform 7">
              <a:extLst>
                <a:ext uri="{FF2B5EF4-FFF2-40B4-BE49-F238E27FC236}">
                  <a16:creationId xmlns:a16="http://schemas.microsoft.com/office/drawing/2014/main" id="{26738881-E9F3-4B37-9EA9-BA55D6383F51}"/>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 name="Freeform 8">
              <a:extLst>
                <a:ext uri="{FF2B5EF4-FFF2-40B4-BE49-F238E27FC236}">
                  <a16:creationId xmlns:a16="http://schemas.microsoft.com/office/drawing/2014/main" id="{BC744027-4BA9-4527-B741-B47D137B934B}"/>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 name="Freeform 9">
              <a:extLst>
                <a:ext uri="{FF2B5EF4-FFF2-40B4-BE49-F238E27FC236}">
                  <a16:creationId xmlns:a16="http://schemas.microsoft.com/office/drawing/2014/main" id="{A30EA765-615C-43AA-8C59-C3C6B62FBA5D}"/>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 name="Freeform 10">
              <a:extLst>
                <a:ext uri="{FF2B5EF4-FFF2-40B4-BE49-F238E27FC236}">
                  <a16:creationId xmlns:a16="http://schemas.microsoft.com/office/drawing/2014/main" id="{2DBDDE05-22BD-461A-8013-BAAAF3FF34C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 name="Freeform 11">
              <a:extLst>
                <a:ext uri="{FF2B5EF4-FFF2-40B4-BE49-F238E27FC236}">
                  <a16:creationId xmlns:a16="http://schemas.microsoft.com/office/drawing/2014/main" id="{A85377B5-D7CA-48FB-A613-46FBA9354992}"/>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 name="Freeform 12">
              <a:extLst>
                <a:ext uri="{FF2B5EF4-FFF2-40B4-BE49-F238E27FC236}">
                  <a16:creationId xmlns:a16="http://schemas.microsoft.com/office/drawing/2014/main" id="{9FD999FF-7A12-4BD1-A875-4BAE7F94E56B}"/>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 name="Freeform 13">
              <a:extLst>
                <a:ext uri="{FF2B5EF4-FFF2-40B4-BE49-F238E27FC236}">
                  <a16:creationId xmlns:a16="http://schemas.microsoft.com/office/drawing/2014/main" id="{D550802A-87D6-4B32-B8BE-B194D37745A7}"/>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67" name="Freeform 34">
            <a:extLst>
              <a:ext uri="{FF2B5EF4-FFF2-40B4-BE49-F238E27FC236}">
                <a16:creationId xmlns:a16="http://schemas.microsoft.com/office/drawing/2014/main" id="{C54D6548-AFB3-4A6E-8C54-F64EA99234AF}"/>
              </a:ext>
            </a:extLst>
          </p:cNvPr>
          <p:cNvSpPr>
            <a:spLocks noEditPoints="1"/>
          </p:cNvSpPr>
          <p:nvPr/>
        </p:nvSpPr>
        <p:spPr bwMode="auto">
          <a:xfrm>
            <a:off x="9557323" y="371643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170" name="Group 4">
            <a:extLst>
              <a:ext uri="{FF2B5EF4-FFF2-40B4-BE49-F238E27FC236}">
                <a16:creationId xmlns:a16="http://schemas.microsoft.com/office/drawing/2014/main" id="{5646F7BF-8C22-4666-A55A-48A22FDF12B7}"/>
              </a:ext>
            </a:extLst>
          </p:cNvPr>
          <p:cNvGrpSpPr>
            <a:grpSpLocks noChangeAspect="1"/>
          </p:cNvGrpSpPr>
          <p:nvPr/>
        </p:nvGrpSpPr>
        <p:grpSpPr bwMode="auto">
          <a:xfrm flipV="1">
            <a:off x="986228" y="3217832"/>
            <a:ext cx="549376" cy="566938"/>
            <a:chOff x="1308" y="1009"/>
            <a:chExt cx="1001" cy="1033"/>
          </a:xfrm>
        </p:grpSpPr>
        <p:sp>
          <p:nvSpPr>
            <p:cNvPr id="171" name="Freeform 5">
              <a:extLst>
                <a:ext uri="{FF2B5EF4-FFF2-40B4-BE49-F238E27FC236}">
                  <a16:creationId xmlns:a16="http://schemas.microsoft.com/office/drawing/2014/main" id="{0E6A99DD-BF8A-44FB-8C4E-9E8A98849405}"/>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 name="Freeform 6">
              <a:extLst>
                <a:ext uri="{FF2B5EF4-FFF2-40B4-BE49-F238E27FC236}">
                  <a16:creationId xmlns:a16="http://schemas.microsoft.com/office/drawing/2014/main" id="{09E753CF-80C2-4FD1-83A4-2928C74BCEDA}"/>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 name="Freeform 7">
              <a:extLst>
                <a:ext uri="{FF2B5EF4-FFF2-40B4-BE49-F238E27FC236}">
                  <a16:creationId xmlns:a16="http://schemas.microsoft.com/office/drawing/2014/main" id="{87C9A345-A5E4-4E69-86E0-9C469092BF27}"/>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 name="Freeform 8">
              <a:extLst>
                <a:ext uri="{FF2B5EF4-FFF2-40B4-BE49-F238E27FC236}">
                  <a16:creationId xmlns:a16="http://schemas.microsoft.com/office/drawing/2014/main" id="{D235F641-641F-4F51-805E-3B7F2CBB399F}"/>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 name="Freeform 9">
              <a:extLst>
                <a:ext uri="{FF2B5EF4-FFF2-40B4-BE49-F238E27FC236}">
                  <a16:creationId xmlns:a16="http://schemas.microsoft.com/office/drawing/2014/main" id="{00FE2E34-6C5B-46ED-B9D8-2F6A912ADFF5}"/>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 name="Freeform 10">
              <a:extLst>
                <a:ext uri="{FF2B5EF4-FFF2-40B4-BE49-F238E27FC236}">
                  <a16:creationId xmlns:a16="http://schemas.microsoft.com/office/drawing/2014/main" id="{C848E328-86B1-4C87-A215-D7F8745DCB63}"/>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 name="Freeform 11">
              <a:extLst>
                <a:ext uri="{FF2B5EF4-FFF2-40B4-BE49-F238E27FC236}">
                  <a16:creationId xmlns:a16="http://schemas.microsoft.com/office/drawing/2014/main" id="{683BB8C3-004C-4255-BA9B-298B4966C99C}"/>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 name="Freeform 12">
              <a:extLst>
                <a:ext uri="{FF2B5EF4-FFF2-40B4-BE49-F238E27FC236}">
                  <a16:creationId xmlns:a16="http://schemas.microsoft.com/office/drawing/2014/main" id="{FE03B676-A58C-4B08-81EA-A7F6C997F5D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 name="Freeform 13">
              <a:extLst>
                <a:ext uri="{FF2B5EF4-FFF2-40B4-BE49-F238E27FC236}">
                  <a16:creationId xmlns:a16="http://schemas.microsoft.com/office/drawing/2014/main" id="{546796BD-6DCD-478C-8816-30DDA656904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80" name="Freeform 34">
            <a:extLst>
              <a:ext uri="{FF2B5EF4-FFF2-40B4-BE49-F238E27FC236}">
                <a16:creationId xmlns:a16="http://schemas.microsoft.com/office/drawing/2014/main" id="{7C9D5F49-FE3B-43F8-A6FE-A6FDF8B6C82D}"/>
              </a:ext>
            </a:extLst>
          </p:cNvPr>
          <p:cNvSpPr>
            <a:spLocks noEditPoints="1"/>
          </p:cNvSpPr>
          <p:nvPr/>
        </p:nvSpPr>
        <p:spPr bwMode="auto">
          <a:xfrm>
            <a:off x="9960711" y="486857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183" name="Group 4">
            <a:extLst>
              <a:ext uri="{FF2B5EF4-FFF2-40B4-BE49-F238E27FC236}">
                <a16:creationId xmlns:a16="http://schemas.microsoft.com/office/drawing/2014/main" id="{2622E2BD-2E5A-4CCC-B0F3-3437EDC4B36F}"/>
              </a:ext>
            </a:extLst>
          </p:cNvPr>
          <p:cNvGrpSpPr>
            <a:grpSpLocks noChangeAspect="1"/>
          </p:cNvGrpSpPr>
          <p:nvPr/>
        </p:nvGrpSpPr>
        <p:grpSpPr bwMode="auto">
          <a:xfrm flipV="1">
            <a:off x="1389616" y="4369977"/>
            <a:ext cx="549376" cy="566938"/>
            <a:chOff x="1308" y="1009"/>
            <a:chExt cx="1001" cy="1033"/>
          </a:xfrm>
        </p:grpSpPr>
        <p:sp>
          <p:nvSpPr>
            <p:cNvPr id="184" name="Freeform 5">
              <a:extLst>
                <a:ext uri="{FF2B5EF4-FFF2-40B4-BE49-F238E27FC236}">
                  <a16:creationId xmlns:a16="http://schemas.microsoft.com/office/drawing/2014/main" id="{7B58D8FD-0914-4711-8487-39CB018E1062}"/>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 name="Freeform 6">
              <a:extLst>
                <a:ext uri="{FF2B5EF4-FFF2-40B4-BE49-F238E27FC236}">
                  <a16:creationId xmlns:a16="http://schemas.microsoft.com/office/drawing/2014/main" id="{C7E7C20E-B1C5-4761-9363-30683C91B80A}"/>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 name="Freeform 7">
              <a:extLst>
                <a:ext uri="{FF2B5EF4-FFF2-40B4-BE49-F238E27FC236}">
                  <a16:creationId xmlns:a16="http://schemas.microsoft.com/office/drawing/2014/main" id="{25CBDD94-3129-4428-A937-DF0D4D1595A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 name="Freeform 8">
              <a:extLst>
                <a:ext uri="{FF2B5EF4-FFF2-40B4-BE49-F238E27FC236}">
                  <a16:creationId xmlns:a16="http://schemas.microsoft.com/office/drawing/2014/main" id="{810E9821-753B-4A6E-BC52-9829244E65CE}"/>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 name="Freeform 9">
              <a:extLst>
                <a:ext uri="{FF2B5EF4-FFF2-40B4-BE49-F238E27FC236}">
                  <a16:creationId xmlns:a16="http://schemas.microsoft.com/office/drawing/2014/main" id="{93CB3859-E12B-4FFF-ADB8-36705B4FC23B}"/>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 name="Freeform 10">
              <a:extLst>
                <a:ext uri="{FF2B5EF4-FFF2-40B4-BE49-F238E27FC236}">
                  <a16:creationId xmlns:a16="http://schemas.microsoft.com/office/drawing/2014/main" id="{1999953F-FCAB-474E-8319-06C7E57DC0F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 name="Freeform 11">
              <a:extLst>
                <a:ext uri="{FF2B5EF4-FFF2-40B4-BE49-F238E27FC236}">
                  <a16:creationId xmlns:a16="http://schemas.microsoft.com/office/drawing/2014/main" id="{95AA6529-6177-48C8-AA4C-5613F65A6646}"/>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 name="Freeform 12">
              <a:extLst>
                <a:ext uri="{FF2B5EF4-FFF2-40B4-BE49-F238E27FC236}">
                  <a16:creationId xmlns:a16="http://schemas.microsoft.com/office/drawing/2014/main" id="{1DC25B7F-64A4-474B-B85A-BAB6E88A15FF}"/>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 name="Freeform 13">
              <a:extLst>
                <a:ext uri="{FF2B5EF4-FFF2-40B4-BE49-F238E27FC236}">
                  <a16:creationId xmlns:a16="http://schemas.microsoft.com/office/drawing/2014/main" id="{C06E0425-408F-4DDD-AE62-C776D20B779B}"/>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93" name="Freeform 34">
            <a:extLst>
              <a:ext uri="{FF2B5EF4-FFF2-40B4-BE49-F238E27FC236}">
                <a16:creationId xmlns:a16="http://schemas.microsoft.com/office/drawing/2014/main" id="{C319EE1B-09F1-4AAB-A6F6-758BE6F05926}"/>
              </a:ext>
            </a:extLst>
          </p:cNvPr>
          <p:cNvSpPr>
            <a:spLocks noEditPoints="1"/>
          </p:cNvSpPr>
          <p:nvPr/>
        </p:nvSpPr>
        <p:spPr bwMode="auto">
          <a:xfrm>
            <a:off x="10412514" y="599746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95" name="文本框 19">
            <a:extLst>
              <a:ext uri="{FF2B5EF4-FFF2-40B4-BE49-F238E27FC236}">
                <a16:creationId xmlns:a16="http://schemas.microsoft.com/office/drawing/2014/main" id="{372707B1-F8D7-4EC8-B4E9-F4B4035B06CB}"/>
              </a:ext>
            </a:extLst>
          </p:cNvPr>
          <p:cNvSpPr txBox="1"/>
          <p:nvPr/>
        </p:nvSpPr>
        <p:spPr>
          <a:xfrm>
            <a:off x="1806606" y="1820710"/>
            <a:ext cx="7728369" cy="1569660"/>
          </a:xfrm>
          <a:prstGeom prst="rect">
            <a:avLst/>
          </a:prstGeom>
          <a:noFill/>
        </p:spPr>
        <p:txBody>
          <a:bodyPr wrap="square" rtlCol="0">
            <a:spAutoFit/>
          </a:bodyPr>
          <a:lstStyle/>
          <a:p>
            <a:r>
              <a:rPr lang="en-US" sz="2400" b="1" dirty="0" err="1">
                <a:latin typeface="Times New Roman" panose="02020603050405020304" pitchFamily="18" charset="0"/>
                <a:ea typeface="方正静蕾简体" panose="02000000000000000000" pitchFamily="2" charset="-122"/>
              </a:rPr>
              <a:t>Bài</a:t>
            </a:r>
            <a:r>
              <a:rPr lang="en-US" sz="2400" b="1" dirty="0">
                <a:latin typeface="Times New Roman" panose="02020603050405020304" pitchFamily="18" charset="0"/>
                <a:ea typeface="方正静蕾简体" panose="02000000000000000000" pitchFamily="2" charset="-122"/>
              </a:rPr>
              <a:t> </a:t>
            </a:r>
            <a:r>
              <a:rPr lang="en-US" sz="2400" b="1" dirty="0" err="1">
                <a:latin typeface="Times New Roman" panose="02020603050405020304" pitchFamily="18" charset="0"/>
                <a:ea typeface="方正静蕾简体" panose="02000000000000000000" pitchFamily="2" charset="-122"/>
              </a:rPr>
              <a:t>tập</a:t>
            </a:r>
            <a:r>
              <a:rPr lang="en-US" sz="2400" b="1" dirty="0">
                <a:latin typeface="Times New Roman" panose="02020603050405020304" pitchFamily="18" charset="0"/>
                <a:ea typeface="方正静蕾简体" panose="02000000000000000000" pitchFamily="2" charset="-122"/>
              </a:rPr>
              <a:t> 5: </a:t>
            </a:r>
            <a:r>
              <a:rPr lang="en-US" sz="2400" dirty="0" err="1">
                <a:latin typeface="Times New Roman" panose="02020603050405020304" pitchFamily="18" charset="0"/>
                <a:ea typeface="方正静蕾简体" panose="02000000000000000000" pitchFamily="2" charset="-122"/>
              </a:rPr>
              <a:t>Gv</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Hướng</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dẫn</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học</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sinh</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lập</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dàn</a:t>
            </a:r>
            <a:r>
              <a:rPr lang="en-US" sz="2400" dirty="0">
                <a:latin typeface="Times New Roman" panose="02020603050405020304" pitchFamily="18" charset="0"/>
                <a:ea typeface="方正静蕾简体" panose="02000000000000000000" pitchFamily="2" charset="-122"/>
              </a:rPr>
              <a:t> ý, </a:t>
            </a:r>
            <a:r>
              <a:rPr lang="en-US" sz="2400" dirty="0" err="1">
                <a:latin typeface="Times New Roman" panose="02020603050405020304" pitchFamily="18" charset="0"/>
                <a:ea typeface="方正静蕾简体" panose="02000000000000000000" pitchFamily="2" charset="-122"/>
              </a:rPr>
              <a:t>sau</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đó</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viết</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bài</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Trong</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bài</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có</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sử</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dụng</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các</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biện</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pháp</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tu</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từ</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như</a:t>
            </a:r>
            <a:r>
              <a:rPr lang="en-US" sz="2400" dirty="0">
                <a:latin typeface="Times New Roman" panose="02020603050405020304" pitchFamily="18" charset="0"/>
                <a:ea typeface="方正静蕾简体" panose="02000000000000000000" pitchFamily="2" charset="-122"/>
              </a:rPr>
              <a:t> so </a:t>
            </a:r>
            <a:r>
              <a:rPr lang="en-US" sz="2400" dirty="0" err="1">
                <a:latin typeface="Times New Roman" panose="02020603050405020304" pitchFamily="18" charset="0"/>
                <a:ea typeface="方正静蕾简体" panose="02000000000000000000" pitchFamily="2" charset="-122"/>
              </a:rPr>
              <a:t>sánh</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nhân</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hóa</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ẩn</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dụ</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hoán</a:t>
            </a:r>
            <a:r>
              <a:rPr lang="en-US" sz="2400" dirty="0">
                <a:latin typeface="Times New Roman" panose="02020603050405020304" pitchFamily="18" charset="0"/>
                <a:ea typeface="方正静蕾简体" panose="02000000000000000000" pitchFamily="2" charset="-122"/>
              </a:rPr>
              <a:t> </a:t>
            </a:r>
            <a:r>
              <a:rPr lang="en-US" sz="2400" dirty="0" err="1">
                <a:latin typeface="Times New Roman" panose="02020603050405020304" pitchFamily="18" charset="0"/>
                <a:ea typeface="方正静蕾简体" panose="02000000000000000000" pitchFamily="2" charset="-122"/>
              </a:rPr>
              <a:t>dụ</a:t>
            </a:r>
            <a:endParaRPr lang="en-US" sz="2400" dirty="0">
              <a:latin typeface="Times New Roman" panose="02020603050405020304" pitchFamily="18" charset="0"/>
              <a:cs typeface="Times New Roman" panose="02020603050405020304" pitchFamily="18" charset="0"/>
            </a:endParaRPr>
          </a:p>
          <a:p>
            <a:endParaRPr lang="zh-CN" altLang="en-US" sz="2400" dirty="0">
              <a:latin typeface="方正静蕾简体" panose="02000000000000000000" pitchFamily="2" charset="-122"/>
              <a:ea typeface="方正静蕾简体" panose="02000000000000000000" pitchFamily="2" charset="-122"/>
            </a:endParaRPr>
          </a:p>
        </p:txBody>
      </p:sp>
      <p:grpSp>
        <p:nvGrpSpPr>
          <p:cNvPr id="196" name="Group 4">
            <a:extLst>
              <a:ext uri="{FF2B5EF4-FFF2-40B4-BE49-F238E27FC236}">
                <a16:creationId xmlns:a16="http://schemas.microsoft.com/office/drawing/2014/main" id="{8877F620-DE48-421A-9908-801B6C72DF05}"/>
              </a:ext>
            </a:extLst>
          </p:cNvPr>
          <p:cNvGrpSpPr>
            <a:grpSpLocks noChangeAspect="1"/>
          </p:cNvGrpSpPr>
          <p:nvPr/>
        </p:nvGrpSpPr>
        <p:grpSpPr bwMode="auto">
          <a:xfrm flipV="1">
            <a:off x="1841419" y="5498866"/>
            <a:ext cx="549376" cy="566938"/>
            <a:chOff x="1308" y="1009"/>
            <a:chExt cx="1001" cy="1033"/>
          </a:xfrm>
        </p:grpSpPr>
        <p:sp>
          <p:nvSpPr>
            <p:cNvPr id="197" name="Freeform 5">
              <a:extLst>
                <a:ext uri="{FF2B5EF4-FFF2-40B4-BE49-F238E27FC236}">
                  <a16:creationId xmlns:a16="http://schemas.microsoft.com/office/drawing/2014/main" id="{3CCC1E74-2936-4CFF-99C8-19EF518529E7}"/>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 name="Freeform 6">
              <a:extLst>
                <a:ext uri="{FF2B5EF4-FFF2-40B4-BE49-F238E27FC236}">
                  <a16:creationId xmlns:a16="http://schemas.microsoft.com/office/drawing/2014/main" id="{940E7280-31EF-41F4-877B-CD48BA39FF87}"/>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 name="Freeform 7">
              <a:extLst>
                <a:ext uri="{FF2B5EF4-FFF2-40B4-BE49-F238E27FC236}">
                  <a16:creationId xmlns:a16="http://schemas.microsoft.com/office/drawing/2014/main" id="{0DF0106E-5447-4098-97E2-08670ED2C3C0}"/>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 name="Freeform 8">
              <a:extLst>
                <a:ext uri="{FF2B5EF4-FFF2-40B4-BE49-F238E27FC236}">
                  <a16:creationId xmlns:a16="http://schemas.microsoft.com/office/drawing/2014/main" id="{7B8F2C1D-A3D5-42EF-939E-5D48A84587B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 name="Freeform 9">
              <a:extLst>
                <a:ext uri="{FF2B5EF4-FFF2-40B4-BE49-F238E27FC236}">
                  <a16:creationId xmlns:a16="http://schemas.microsoft.com/office/drawing/2014/main" id="{4AC82E14-45D4-4082-814F-5A4B3C86D8F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 name="Freeform 10">
              <a:extLst>
                <a:ext uri="{FF2B5EF4-FFF2-40B4-BE49-F238E27FC236}">
                  <a16:creationId xmlns:a16="http://schemas.microsoft.com/office/drawing/2014/main" id="{3737808B-3AA3-45E9-95BA-13845BA995B9}"/>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 name="Freeform 11">
              <a:extLst>
                <a:ext uri="{FF2B5EF4-FFF2-40B4-BE49-F238E27FC236}">
                  <a16:creationId xmlns:a16="http://schemas.microsoft.com/office/drawing/2014/main" id="{914A66EA-FE8F-4BA7-A5F3-B4B15DA1B17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 name="Freeform 12">
              <a:extLst>
                <a:ext uri="{FF2B5EF4-FFF2-40B4-BE49-F238E27FC236}">
                  <a16:creationId xmlns:a16="http://schemas.microsoft.com/office/drawing/2014/main" id="{4326F472-3991-4F19-BD1F-24EBCD98E24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 name="Freeform 13">
              <a:extLst>
                <a:ext uri="{FF2B5EF4-FFF2-40B4-BE49-F238E27FC236}">
                  <a16:creationId xmlns:a16="http://schemas.microsoft.com/office/drawing/2014/main" id="{0D5840E5-BFD9-42D7-8C86-D6B20195B3A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Tree>
    <p:extLst>
      <p:ext uri="{BB962C8B-B14F-4D97-AF65-F5344CB8AC3E}">
        <p14:creationId xmlns:p14="http://schemas.microsoft.com/office/powerpoint/2010/main" val="3296514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1000" fill="hold"/>
                                        <p:tgtEl>
                                          <p:spTgt spid="115"/>
                                        </p:tgtEl>
                                        <p:attrNameLst>
                                          <p:attrName>ppt_x</p:attrName>
                                        </p:attrNameLst>
                                      </p:cBhvr>
                                      <p:tavLst>
                                        <p:tav tm="0">
                                          <p:val>
                                            <p:strVal val="0-#ppt_w/2"/>
                                          </p:val>
                                        </p:tav>
                                        <p:tav tm="100000">
                                          <p:val>
                                            <p:strVal val="#ppt_x"/>
                                          </p:val>
                                        </p:tav>
                                      </p:tavLst>
                                    </p:anim>
                                    <p:anim calcmode="lin" valueType="num">
                                      <p:cBhvr additive="base">
                                        <p:cTn id="8" dur="1000" fill="hold"/>
                                        <p:tgtEl>
                                          <p:spTgt spid="11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116"/>
                                        </p:tgtEl>
                                        <p:attrNameLst>
                                          <p:attrName>style.visibility</p:attrName>
                                        </p:attrNameLst>
                                      </p:cBhvr>
                                      <p:to>
                                        <p:strVal val="visible"/>
                                      </p:to>
                                    </p:set>
                                    <p:animEffect transition="in" filter="wipe(left)">
                                      <p:cBhvr>
                                        <p:cTn id="11" dur="500"/>
                                        <p:tgtEl>
                                          <p:spTgt spid="1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7"/>
                                        </p:tgtEl>
                                        <p:attrNameLst>
                                          <p:attrName>style.visibility</p:attrName>
                                        </p:attrNameLst>
                                      </p:cBhvr>
                                      <p:to>
                                        <p:strVal val="visible"/>
                                      </p:to>
                                    </p:set>
                                    <p:anim calcmode="lin" valueType="num">
                                      <p:cBhvr additive="base">
                                        <p:cTn id="19" dur="1000" fill="hold"/>
                                        <p:tgtEl>
                                          <p:spTgt spid="167"/>
                                        </p:tgtEl>
                                        <p:attrNameLst>
                                          <p:attrName>ppt_x</p:attrName>
                                        </p:attrNameLst>
                                      </p:cBhvr>
                                      <p:tavLst>
                                        <p:tav tm="0">
                                          <p:val>
                                            <p:strVal val="0-#ppt_w/2"/>
                                          </p:val>
                                        </p:tav>
                                        <p:tav tm="100000">
                                          <p:val>
                                            <p:strVal val="#ppt_x"/>
                                          </p:val>
                                        </p:tav>
                                      </p:tavLst>
                                    </p:anim>
                                    <p:anim calcmode="lin" valueType="num">
                                      <p:cBhvr additive="base">
                                        <p:cTn id="20" dur="1000" fill="hold"/>
                                        <p:tgtEl>
                                          <p:spTgt spid="167"/>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70"/>
                                        </p:tgtEl>
                                        <p:attrNameLst>
                                          <p:attrName>style.visibility</p:attrName>
                                        </p:attrNameLst>
                                      </p:cBhvr>
                                      <p:to>
                                        <p:strVal val="visible"/>
                                      </p:to>
                                    </p:set>
                                    <p:animEffect transition="in" filter="fade">
                                      <p:cBhvr>
                                        <p:cTn id="24" dur="500"/>
                                        <p:tgtEl>
                                          <p:spTgt spid="170"/>
                                        </p:tgtEl>
                                      </p:cBhvr>
                                    </p:animEffect>
                                  </p:childTnLst>
                                </p:cTn>
                              </p:par>
                            </p:childTnLst>
                          </p:cTn>
                        </p:par>
                        <p:par>
                          <p:cTn id="25" fill="hold">
                            <p:stCondLst>
                              <p:cond delay="3000"/>
                            </p:stCondLst>
                            <p:childTnLst>
                              <p:par>
                                <p:cTn id="26" presetID="2" presetClass="entr" presetSubtype="8" fill="hold" grpId="0" nodeType="afterEffect">
                                  <p:stCondLst>
                                    <p:cond delay="0"/>
                                  </p:stCondLst>
                                  <p:childTnLst>
                                    <p:set>
                                      <p:cBhvr>
                                        <p:cTn id="27" dur="1" fill="hold">
                                          <p:stCondLst>
                                            <p:cond delay="0"/>
                                          </p:stCondLst>
                                        </p:cTn>
                                        <p:tgtEl>
                                          <p:spTgt spid="180"/>
                                        </p:tgtEl>
                                        <p:attrNameLst>
                                          <p:attrName>style.visibility</p:attrName>
                                        </p:attrNameLst>
                                      </p:cBhvr>
                                      <p:to>
                                        <p:strVal val="visible"/>
                                      </p:to>
                                    </p:set>
                                    <p:anim calcmode="lin" valueType="num">
                                      <p:cBhvr additive="base">
                                        <p:cTn id="28" dur="1000" fill="hold"/>
                                        <p:tgtEl>
                                          <p:spTgt spid="180"/>
                                        </p:tgtEl>
                                        <p:attrNameLst>
                                          <p:attrName>ppt_x</p:attrName>
                                        </p:attrNameLst>
                                      </p:cBhvr>
                                      <p:tavLst>
                                        <p:tav tm="0">
                                          <p:val>
                                            <p:strVal val="0-#ppt_w/2"/>
                                          </p:val>
                                        </p:tav>
                                        <p:tav tm="100000">
                                          <p:val>
                                            <p:strVal val="#ppt_x"/>
                                          </p:val>
                                        </p:tav>
                                      </p:tavLst>
                                    </p:anim>
                                    <p:anim calcmode="lin" valueType="num">
                                      <p:cBhvr additive="base">
                                        <p:cTn id="29" dur="1000" fill="hold"/>
                                        <p:tgtEl>
                                          <p:spTgt spid="180"/>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childTnLst>
                          </p:cTn>
                        </p:par>
                        <p:par>
                          <p:cTn id="34" fill="hold">
                            <p:stCondLst>
                              <p:cond delay="4500"/>
                            </p:stCondLst>
                            <p:childTnLst>
                              <p:par>
                                <p:cTn id="35" presetID="2" presetClass="entr" presetSubtype="8" fill="hold" grpId="0" nodeType="afterEffect">
                                  <p:stCondLst>
                                    <p:cond delay="0"/>
                                  </p:stCondLst>
                                  <p:childTnLst>
                                    <p:set>
                                      <p:cBhvr>
                                        <p:cTn id="36" dur="1" fill="hold">
                                          <p:stCondLst>
                                            <p:cond delay="0"/>
                                          </p:stCondLst>
                                        </p:cTn>
                                        <p:tgtEl>
                                          <p:spTgt spid="193"/>
                                        </p:tgtEl>
                                        <p:attrNameLst>
                                          <p:attrName>style.visibility</p:attrName>
                                        </p:attrNameLst>
                                      </p:cBhvr>
                                      <p:to>
                                        <p:strVal val="visible"/>
                                      </p:to>
                                    </p:set>
                                    <p:anim calcmode="lin" valueType="num">
                                      <p:cBhvr additive="base">
                                        <p:cTn id="37" dur="1000" fill="hold"/>
                                        <p:tgtEl>
                                          <p:spTgt spid="193"/>
                                        </p:tgtEl>
                                        <p:attrNameLst>
                                          <p:attrName>ppt_x</p:attrName>
                                        </p:attrNameLst>
                                      </p:cBhvr>
                                      <p:tavLst>
                                        <p:tav tm="0">
                                          <p:val>
                                            <p:strVal val="0-#ppt_w/2"/>
                                          </p:val>
                                        </p:tav>
                                        <p:tav tm="100000">
                                          <p:val>
                                            <p:strVal val="#ppt_x"/>
                                          </p:val>
                                        </p:tav>
                                      </p:tavLst>
                                    </p:anim>
                                    <p:anim calcmode="lin" valueType="num">
                                      <p:cBhvr additive="base">
                                        <p:cTn id="38" dur="1000" fill="hold"/>
                                        <p:tgtEl>
                                          <p:spTgt spid="193"/>
                                        </p:tgtEl>
                                        <p:attrNameLst>
                                          <p:attrName>ppt_y</p:attrName>
                                        </p:attrNameLst>
                                      </p:cBhvr>
                                      <p:tavLst>
                                        <p:tav tm="0">
                                          <p:val>
                                            <p:strVal val="#ppt_y"/>
                                          </p:val>
                                        </p:tav>
                                        <p:tav tm="100000">
                                          <p:val>
                                            <p:strVal val="#ppt_y"/>
                                          </p:val>
                                        </p:tav>
                                      </p:tavLst>
                                    </p:anim>
                                  </p:childTnLst>
                                </p:cTn>
                              </p:par>
                            </p:childTnLst>
                          </p:cTn>
                        </p:par>
                        <p:par>
                          <p:cTn id="39" fill="hold">
                            <p:stCondLst>
                              <p:cond delay="5500"/>
                            </p:stCondLst>
                            <p:childTnLst>
                              <p:par>
                                <p:cTn id="40" presetID="10" presetClass="entr" presetSubtype="0" fill="hold" nodeType="afterEffect">
                                  <p:stCondLst>
                                    <p:cond delay="0"/>
                                  </p:stCondLst>
                                  <p:childTnLst>
                                    <p:set>
                                      <p:cBhvr>
                                        <p:cTn id="41" dur="1" fill="hold">
                                          <p:stCondLst>
                                            <p:cond delay="0"/>
                                          </p:stCondLst>
                                        </p:cTn>
                                        <p:tgtEl>
                                          <p:spTgt spid="196"/>
                                        </p:tgtEl>
                                        <p:attrNameLst>
                                          <p:attrName>style.visibility</p:attrName>
                                        </p:attrNameLst>
                                      </p:cBhvr>
                                      <p:to>
                                        <p:strVal val="visible"/>
                                      </p:to>
                                    </p:set>
                                    <p:animEffect transition="in" filter="fade">
                                      <p:cBhvr>
                                        <p:cTn id="42" dur="500"/>
                                        <p:tgtEl>
                                          <p:spTgt spid="196"/>
                                        </p:tgtEl>
                                      </p:cBhvr>
                                    </p:animEffect>
                                  </p:childTnLst>
                                </p:cTn>
                              </p:par>
                            </p:childTnLst>
                          </p:cTn>
                        </p:par>
                        <p:par>
                          <p:cTn id="43" fill="hold">
                            <p:stCondLst>
                              <p:cond delay="6000"/>
                            </p:stCondLst>
                            <p:childTnLst>
                              <p:par>
                                <p:cTn id="44" presetID="50" presetClass="entr" presetSubtype="0" decel="100000" fill="hold" grpId="0" nodeType="afterEffect">
                                  <p:stCondLst>
                                    <p:cond delay="0"/>
                                  </p:stCondLst>
                                  <p:childTnLst>
                                    <p:set>
                                      <p:cBhvr>
                                        <p:cTn id="45" dur="1" fill="hold">
                                          <p:stCondLst>
                                            <p:cond delay="0"/>
                                          </p:stCondLst>
                                        </p:cTn>
                                        <p:tgtEl>
                                          <p:spTgt spid="195"/>
                                        </p:tgtEl>
                                        <p:attrNameLst>
                                          <p:attrName>style.visibility</p:attrName>
                                        </p:attrNameLst>
                                      </p:cBhvr>
                                      <p:to>
                                        <p:strVal val="visible"/>
                                      </p:to>
                                    </p:set>
                                    <p:anim calcmode="lin" valueType="num">
                                      <p:cBhvr>
                                        <p:cTn id="46" dur="1000" fill="hold"/>
                                        <p:tgtEl>
                                          <p:spTgt spid="195"/>
                                        </p:tgtEl>
                                        <p:attrNameLst>
                                          <p:attrName>ppt_w</p:attrName>
                                        </p:attrNameLst>
                                      </p:cBhvr>
                                      <p:tavLst>
                                        <p:tav tm="0">
                                          <p:val>
                                            <p:strVal val="#ppt_w+.3"/>
                                          </p:val>
                                        </p:tav>
                                        <p:tav tm="100000">
                                          <p:val>
                                            <p:strVal val="#ppt_w"/>
                                          </p:val>
                                        </p:tav>
                                      </p:tavLst>
                                    </p:anim>
                                    <p:anim calcmode="lin" valueType="num">
                                      <p:cBhvr>
                                        <p:cTn id="47" dur="1000" fill="hold"/>
                                        <p:tgtEl>
                                          <p:spTgt spid="195"/>
                                        </p:tgtEl>
                                        <p:attrNameLst>
                                          <p:attrName>ppt_h</p:attrName>
                                        </p:attrNameLst>
                                      </p:cBhvr>
                                      <p:tavLst>
                                        <p:tav tm="0">
                                          <p:val>
                                            <p:strVal val="#ppt_h"/>
                                          </p:val>
                                        </p:tav>
                                        <p:tav tm="100000">
                                          <p:val>
                                            <p:strVal val="#ppt_h"/>
                                          </p:val>
                                        </p:tav>
                                      </p:tavLst>
                                    </p:anim>
                                    <p:animEffect transition="in" filter="fade">
                                      <p:cBhvr>
                                        <p:cTn id="48"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67" grpId="0" animBg="1"/>
      <p:bldP spid="180" grpId="0" animBg="1"/>
      <p:bldP spid="193" grpId="0" animBg="1"/>
      <p:bldP spid="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532323" y="255925"/>
            <a:ext cx="10036235" cy="492443"/>
            <a:chOff x="507609" y="531070"/>
            <a:chExt cx="10036235" cy="492443"/>
          </a:xfrm>
        </p:grpSpPr>
        <p:sp>
          <p:nvSpPr>
            <p:cNvPr id="11" name="矩形 10">
              <a:extLst>
                <a:ext uri="{FF2B5EF4-FFF2-40B4-BE49-F238E27FC236}">
                  <a16:creationId xmlns:a16="http://schemas.microsoft.com/office/drawing/2014/main" id="{84C0791A-6676-4043-BBF1-DD2993D19C98}"/>
                </a:ext>
              </a:extLst>
            </p:cNvPr>
            <p:cNvSpPr/>
            <p:nvPr/>
          </p:nvSpPr>
          <p:spPr>
            <a:xfrm flipV="1">
              <a:off x="4127156" y="947016"/>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新魏" panose="02010800040101010101" pitchFamily="2" charset="-122"/>
                <a:ea typeface="华文新魏" panose="02010800040101010101" pitchFamily="2" charset="-122"/>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507609" y="531070"/>
              <a:ext cx="341620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eaLnBrk="1" hangingPunct="1"/>
              <a:r>
                <a:rPr lang="en-US" altLang="zh-CN" sz="3200" b="1">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Bài tập 5</a:t>
              </a:r>
              <a:endParaRPr lang="zh-CN" altLang="en-US" sz="3200" b="1" dirty="0">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aphicFrame>
        <p:nvGraphicFramePr>
          <p:cNvPr id="9" name="Diagram 8">
            <a:extLst>
              <a:ext uri="{FF2B5EF4-FFF2-40B4-BE49-F238E27FC236}">
                <a16:creationId xmlns:a16="http://schemas.microsoft.com/office/drawing/2014/main" id="{9A4CCF35-739F-4278-8511-3768F0F43D5C}"/>
              </a:ext>
            </a:extLst>
          </p:cNvPr>
          <p:cNvGraphicFramePr/>
          <p:nvPr>
            <p:extLst>
              <p:ext uri="{D42A27DB-BD31-4B8C-83A1-F6EECF244321}">
                <p14:modId xmlns:p14="http://schemas.microsoft.com/office/powerpoint/2010/main" val="4206496866"/>
              </p:ext>
            </p:extLst>
          </p:nvPr>
        </p:nvGraphicFramePr>
        <p:xfrm>
          <a:off x="146220" y="748368"/>
          <a:ext cx="12480292" cy="597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409508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graphicEl>
                                              <a:dgm id="{2B72C580-7C20-4E9B-8AF1-FFA23516A366}"/>
                                            </p:graphicEl>
                                          </p:spTgt>
                                        </p:tgtEl>
                                        <p:attrNameLst>
                                          <p:attrName>style.visibility</p:attrName>
                                        </p:attrNameLst>
                                      </p:cBhvr>
                                      <p:to>
                                        <p:strVal val="visible"/>
                                      </p:to>
                                    </p:set>
                                    <p:anim calcmode="lin" valueType="num">
                                      <p:cBhvr additive="base">
                                        <p:cTn id="12" dur="500" fill="hold"/>
                                        <p:tgtEl>
                                          <p:spTgt spid="9">
                                            <p:graphicEl>
                                              <a:dgm id="{2B72C580-7C20-4E9B-8AF1-FFA23516A366}"/>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graphicEl>
                                              <a:dgm id="{2B72C580-7C20-4E9B-8AF1-FFA23516A366}"/>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graphicEl>
                                              <a:dgm id="{83639E01-F473-41BE-8F7A-49E0573ABBA5}"/>
                                            </p:graphicEl>
                                          </p:spTgt>
                                        </p:tgtEl>
                                        <p:attrNameLst>
                                          <p:attrName>style.visibility</p:attrName>
                                        </p:attrNameLst>
                                      </p:cBhvr>
                                      <p:to>
                                        <p:strVal val="visible"/>
                                      </p:to>
                                    </p:set>
                                    <p:anim calcmode="lin" valueType="num">
                                      <p:cBhvr additive="base">
                                        <p:cTn id="18" dur="500" fill="hold"/>
                                        <p:tgtEl>
                                          <p:spTgt spid="9">
                                            <p:graphicEl>
                                              <a:dgm id="{83639E01-F473-41BE-8F7A-49E0573ABBA5}"/>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graphicEl>
                                              <a:dgm id="{83639E01-F473-41BE-8F7A-49E0573ABBA5}"/>
                                            </p:graphic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graphicEl>
                                              <a:dgm id="{C36FF35E-AD4D-47DA-9041-85F21830FD29}"/>
                                            </p:graphicEl>
                                          </p:spTgt>
                                        </p:tgtEl>
                                        <p:attrNameLst>
                                          <p:attrName>style.visibility</p:attrName>
                                        </p:attrNameLst>
                                      </p:cBhvr>
                                      <p:to>
                                        <p:strVal val="visible"/>
                                      </p:to>
                                    </p:set>
                                    <p:anim calcmode="lin" valueType="num">
                                      <p:cBhvr additive="base">
                                        <p:cTn id="22" dur="500" fill="hold"/>
                                        <p:tgtEl>
                                          <p:spTgt spid="9">
                                            <p:graphicEl>
                                              <a:dgm id="{C36FF35E-AD4D-47DA-9041-85F21830FD29}"/>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graphicEl>
                                              <a:dgm id="{C36FF35E-AD4D-47DA-9041-85F21830FD29}"/>
                                            </p:graphic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graphicEl>
                                              <a:dgm id="{7143399D-176D-4A4F-9935-4127C6FE50E9}"/>
                                            </p:graphicEl>
                                          </p:spTgt>
                                        </p:tgtEl>
                                        <p:attrNameLst>
                                          <p:attrName>style.visibility</p:attrName>
                                        </p:attrNameLst>
                                      </p:cBhvr>
                                      <p:to>
                                        <p:strVal val="visible"/>
                                      </p:to>
                                    </p:set>
                                    <p:anim calcmode="lin" valueType="num">
                                      <p:cBhvr additive="base">
                                        <p:cTn id="28" dur="500" fill="hold"/>
                                        <p:tgtEl>
                                          <p:spTgt spid="9">
                                            <p:graphicEl>
                                              <a:dgm id="{7143399D-176D-4A4F-9935-4127C6FE50E9}"/>
                                            </p:graphicEl>
                                          </p:spTgt>
                                        </p:tgtEl>
                                        <p:attrNameLst>
                                          <p:attrName>ppt_x</p:attrName>
                                        </p:attrNameLst>
                                      </p:cBhvr>
                                      <p:tavLst>
                                        <p:tav tm="0">
                                          <p:val>
                                            <p:strVal val="#ppt_x"/>
                                          </p:val>
                                        </p:tav>
                                        <p:tav tm="100000">
                                          <p:val>
                                            <p:strVal val="#ppt_x"/>
                                          </p:val>
                                        </p:tav>
                                      </p:tavLst>
                                    </p:anim>
                                    <p:anim calcmode="lin" valueType="num">
                                      <p:cBhvr additive="base">
                                        <p:cTn id="29" dur="500" fill="hold"/>
                                        <p:tgtEl>
                                          <p:spTgt spid="9">
                                            <p:graphicEl>
                                              <a:dgm id="{7143399D-176D-4A4F-9935-4127C6FE50E9}"/>
                                            </p:graphic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
                                            <p:graphicEl>
                                              <a:dgm id="{74946A14-0A26-4174-AD4F-C4D9B7C7CD0B}"/>
                                            </p:graphicEl>
                                          </p:spTgt>
                                        </p:tgtEl>
                                        <p:attrNameLst>
                                          <p:attrName>style.visibility</p:attrName>
                                        </p:attrNameLst>
                                      </p:cBhvr>
                                      <p:to>
                                        <p:strVal val="visible"/>
                                      </p:to>
                                    </p:set>
                                    <p:anim calcmode="lin" valueType="num">
                                      <p:cBhvr additive="base">
                                        <p:cTn id="32" dur="500" fill="hold"/>
                                        <p:tgtEl>
                                          <p:spTgt spid="9">
                                            <p:graphicEl>
                                              <a:dgm id="{74946A14-0A26-4174-AD4F-C4D9B7C7CD0B}"/>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graphicEl>
                                              <a:dgm id="{74946A14-0A26-4174-AD4F-C4D9B7C7CD0B}"/>
                                            </p:graphic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graphicEl>
                                              <a:dgm id="{558531F6-F0EE-49D9-9CD3-0DD1E0E1265D}"/>
                                            </p:graphicEl>
                                          </p:spTgt>
                                        </p:tgtEl>
                                        <p:attrNameLst>
                                          <p:attrName>style.visibility</p:attrName>
                                        </p:attrNameLst>
                                      </p:cBhvr>
                                      <p:to>
                                        <p:strVal val="visible"/>
                                      </p:to>
                                    </p:set>
                                    <p:anim calcmode="lin" valueType="num">
                                      <p:cBhvr additive="base">
                                        <p:cTn id="38" dur="500" fill="hold"/>
                                        <p:tgtEl>
                                          <p:spTgt spid="9">
                                            <p:graphicEl>
                                              <a:dgm id="{558531F6-F0EE-49D9-9CD3-0DD1E0E1265D}"/>
                                            </p:graphicEl>
                                          </p:spTgt>
                                        </p:tgtEl>
                                        <p:attrNameLst>
                                          <p:attrName>ppt_x</p:attrName>
                                        </p:attrNameLst>
                                      </p:cBhvr>
                                      <p:tavLst>
                                        <p:tav tm="0">
                                          <p:val>
                                            <p:strVal val="#ppt_x"/>
                                          </p:val>
                                        </p:tav>
                                        <p:tav tm="100000">
                                          <p:val>
                                            <p:strVal val="#ppt_x"/>
                                          </p:val>
                                        </p:tav>
                                      </p:tavLst>
                                    </p:anim>
                                    <p:anim calcmode="lin" valueType="num">
                                      <p:cBhvr additive="base">
                                        <p:cTn id="39" dur="500" fill="hold"/>
                                        <p:tgtEl>
                                          <p:spTgt spid="9">
                                            <p:graphicEl>
                                              <a:dgm id="{558531F6-F0EE-49D9-9CD3-0DD1E0E1265D}"/>
                                            </p:graphic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9">
                                            <p:graphicEl>
                                              <a:dgm id="{D9C0DDDF-D783-432E-BFA0-DB7A31938BFC}"/>
                                            </p:graphicEl>
                                          </p:spTgt>
                                        </p:tgtEl>
                                        <p:attrNameLst>
                                          <p:attrName>style.visibility</p:attrName>
                                        </p:attrNameLst>
                                      </p:cBhvr>
                                      <p:to>
                                        <p:strVal val="visible"/>
                                      </p:to>
                                    </p:set>
                                    <p:anim calcmode="lin" valueType="num">
                                      <p:cBhvr additive="base">
                                        <p:cTn id="42" dur="500" fill="hold"/>
                                        <p:tgtEl>
                                          <p:spTgt spid="9">
                                            <p:graphicEl>
                                              <a:dgm id="{D9C0DDDF-D783-432E-BFA0-DB7A31938BFC}"/>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9">
                                            <p:graphicEl>
                                              <a:dgm id="{D9C0DDDF-D783-432E-BFA0-DB7A31938BFC}"/>
                                            </p:graphic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graphicEl>
                                              <a:dgm id="{E0C31F20-3C22-4DD6-8725-AEEED3683AEA}"/>
                                            </p:graphicEl>
                                          </p:spTgt>
                                        </p:tgtEl>
                                        <p:attrNameLst>
                                          <p:attrName>style.visibility</p:attrName>
                                        </p:attrNameLst>
                                      </p:cBhvr>
                                      <p:to>
                                        <p:strVal val="visible"/>
                                      </p:to>
                                    </p:set>
                                    <p:anim calcmode="lin" valueType="num">
                                      <p:cBhvr additive="base">
                                        <p:cTn id="48" dur="500" fill="hold"/>
                                        <p:tgtEl>
                                          <p:spTgt spid="9">
                                            <p:graphicEl>
                                              <a:dgm id="{E0C31F20-3C22-4DD6-8725-AEEED3683AEA}"/>
                                            </p:graphicEl>
                                          </p:spTgt>
                                        </p:tgtEl>
                                        <p:attrNameLst>
                                          <p:attrName>ppt_x</p:attrName>
                                        </p:attrNameLst>
                                      </p:cBhvr>
                                      <p:tavLst>
                                        <p:tav tm="0">
                                          <p:val>
                                            <p:strVal val="#ppt_x"/>
                                          </p:val>
                                        </p:tav>
                                        <p:tav tm="100000">
                                          <p:val>
                                            <p:strVal val="#ppt_x"/>
                                          </p:val>
                                        </p:tav>
                                      </p:tavLst>
                                    </p:anim>
                                    <p:anim calcmode="lin" valueType="num">
                                      <p:cBhvr additive="base">
                                        <p:cTn id="49" dur="500" fill="hold"/>
                                        <p:tgtEl>
                                          <p:spTgt spid="9">
                                            <p:graphicEl>
                                              <a:dgm id="{E0C31F20-3C22-4DD6-8725-AEEED3683AEA}"/>
                                            </p:graphic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
                                            <p:graphicEl>
                                              <a:dgm id="{D8BC0222-1922-4355-92B6-5A67C24F9DD1}"/>
                                            </p:graphicEl>
                                          </p:spTgt>
                                        </p:tgtEl>
                                        <p:attrNameLst>
                                          <p:attrName>style.visibility</p:attrName>
                                        </p:attrNameLst>
                                      </p:cBhvr>
                                      <p:to>
                                        <p:strVal val="visible"/>
                                      </p:to>
                                    </p:set>
                                    <p:anim calcmode="lin" valueType="num">
                                      <p:cBhvr additive="base">
                                        <p:cTn id="52" dur="500" fill="hold"/>
                                        <p:tgtEl>
                                          <p:spTgt spid="9">
                                            <p:graphicEl>
                                              <a:dgm id="{D8BC0222-1922-4355-92B6-5A67C24F9DD1}"/>
                                            </p:graphicEl>
                                          </p:spTgt>
                                        </p:tgtEl>
                                        <p:attrNameLst>
                                          <p:attrName>ppt_x</p:attrName>
                                        </p:attrNameLst>
                                      </p:cBhvr>
                                      <p:tavLst>
                                        <p:tav tm="0">
                                          <p:val>
                                            <p:strVal val="#ppt_x"/>
                                          </p:val>
                                        </p:tav>
                                        <p:tav tm="100000">
                                          <p:val>
                                            <p:strVal val="#ppt_x"/>
                                          </p:val>
                                        </p:tav>
                                      </p:tavLst>
                                    </p:anim>
                                    <p:anim calcmode="lin" valueType="num">
                                      <p:cBhvr additive="base">
                                        <p:cTn id="53" dur="500" fill="hold"/>
                                        <p:tgtEl>
                                          <p:spTgt spid="9">
                                            <p:graphicEl>
                                              <a:dgm id="{D8BC0222-1922-4355-92B6-5A67C24F9DD1}"/>
                                            </p:graphic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graphicEl>
                                              <a:dgm id="{39BD45A9-7B77-4EA3-952F-A30604C90D67}"/>
                                            </p:graphicEl>
                                          </p:spTgt>
                                        </p:tgtEl>
                                        <p:attrNameLst>
                                          <p:attrName>style.visibility</p:attrName>
                                        </p:attrNameLst>
                                      </p:cBhvr>
                                      <p:to>
                                        <p:strVal val="visible"/>
                                      </p:to>
                                    </p:set>
                                    <p:anim calcmode="lin" valueType="num">
                                      <p:cBhvr additive="base">
                                        <p:cTn id="58" dur="500" fill="hold"/>
                                        <p:tgtEl>
                                          <p:spTgt spid="9">
                                            <p:graphicEl>
                                              <a:dgm id="{39BD45A9-7B77-4EA3-952F-A30604C90D67}"/>
                                            </p:graphicEl>
                                          </p:spTgt>
                                        </p:tgtEl>
                                        <p:attrNameLst>
                                          <p:attrName>ppt_x</p:attrName>
                                        </p:attrNameLst>
                                      </p:cBhvr>
                                      <p:tavLst>
                                        <p:tav tm="0">
                                          <p:val>
                                            <p:strVal val="#ppt_x"/>
                                          </p:val>
                                        </p:tav>
                                        <p:tav tm="100000">
                                          <p:val>
                                            <p:strVal val="#ppt_x"/>
                                          </p:val>
                                        </p:tav>
                                      </p:tavLst>
                                    </p:anim>
                                    <p:anim calcmode="lin" valueType="num">
                                      <p:cBhvr additive="base">
                                        <p:cTn id="59" dur="500" fill="hold"/>
                                        <p:tgtEl>
                                          <p:spTgt spid="9">
                                            <p:graphicEl>
                                              <a:dgm id="{39BD45A9-7B77-4EA3-952F-A30604C90D67}"/>
                                            </p:graphicEl>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9">
                                            <p:graphicEl>
                                              <a:dgm id="{59408203-D3F7-4FC3-9F0F-FD35475D1AF9}"/>
                                            </p:graphicEl>
                                          </p:spTgt>
                                        </p:tgtEl>
                                        <p:attrNameLst>
                                          <p:attrName>style.visibility</p:attrName>
                                        </p:attrNameLst>
                                      </p:cBhvr>
                                      <p:to>
                                        <p:strVal val="visible"/>
                                      </p:to>
                                    </p:set>
                                    <p:anim calcmode="lin" valueType="num">
                                      <p:cBhvr additive="base">
                                        <p:cTn id="62" dur="500" fill="hold"/>
                                        <p:tgtEl>
                                          <p:spTgt spid="9">
                                            <p:graphicEl>
                                              <a:dgm id="{59408203-D3F7-4FC3-9F0F-FD35475D1AF9}"/>
                                            </p:graphicEl>
                                          </p:spTgt>
                                        </p:tgtEl>
                                        <p:attrNameLst>
                                          <p:attrName>ppt_x</p:attrName>
                                        </p:attrNameLst>
                                      </p:cBhvr>
                                      <p:tavLst>
                                        <p:tav tm="0">
                                          <p:val>
                                            <p:strVal val="#ppt_x"/>
                                          </p:val>
                                        </p:tav>
                                        <p:tav tm="100000">
                                          <p:val>
                                            <p:strVal val="#ppt_x"/>
                                          </p:val>
                                        </p:tav>
                                      </p:tavLst>
                                    </p:anim>
                                    <p:anim calcmode="lin" valueType="num">
                                      <p:cBhvr additive="base">
                                        <p:cTn id="63" dur="500" fill="hold"/>
                                        <p:tgtEl>
                                          <p:spTgt spid="9">
                                            <p:graphicEl>
                                              <a:dgm id="{59408203-D3F7-4FC3-9F0F-FD35475D1AF9}"/>
                                            </p:graphic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
                                            <p:graphicEl>
                                              <a:dgm id="{9289566F-658C-4684-80A5-B4C62745FF49}"/>
                                            </p:graphicEl>
                                          </p:spTgt>
                                        </p:tgtEl>
                                        <p:attrNameLst>
                                          <p:attrName>style.visibility</p:attrName>
                                        </p:attrNameLst>
                                      </p:cBhvr>
                                      <p:to>
                                        <p:strVal val="visible"/>
                                      </p:to>
                                    </p:set>
                                    <p:anim calcmode="lin" valueType="num">
                                      <p:cBhvr additive="base">
                                        <p:cTn id="68" dur="500" fill="hold"/>
                                        <p:tgtEl>
                                          <p:spTgt spid="9">
                                            <p:graphicEl>
                                              <a:dgm id="{9289566F-658C-4684-80A5-B4C62745FF49}"/>
                                            </p:graphicEl>
                                          </p:spTgt>
                                        </p:tgtEl>
                                        <p:attrNameLst>
                                          <p:attrName>ppt_x</p:attrName>
                                        </p:attrNameLst>
                                      </p:cBhvr>
                                      <p:tavLst>
                                        <p:tav tm="0">
                                          <p:val>
                                            <p:strVal val="#ppt_x"/>
                                          </p:val>
                                        </p:tav>
                                        <p:tav tm="100000">
                                          <p:val>
                                            <p:strVal val="#ppt_x"/>
                                          </p:val>
                                        </p:tav>
                                      </p:tavLst>
                                    </p:anim>
                                    <p:anim calcmode="lin" valueType="num">
                                      <p:cBhvr additive="base">
                                        <p:cTn id="69" dur="500" fill="hold"/>
                                        <p:tgtEl>
                                          <p:spTgt spid="9">
                                            <p:graphicEl>
                                              <a:dgm id="{9289566F-658C-4684-80A5-B4C62745FF49}"/>
                                            </p:graphicEl>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9">
                                            <p:graphicEl>
                                              <a:dgm id="{07A7AA68-BA02-464A-9EEF-12A4862F77C2}"/>
                                            </p:graphicEl>
                                          </p:spTgt>
                                        </p:tgtEl>
                                        <p:attrNameLst>
                                          <p:attrName>style.visibility</p:attrName>
                                        </p:attrNameLst>
                                      </p:cBhvr>
                                      <p:to>
                                        <p:strVal val="visible"/>
                                      </p:to>
                                    </p:set>
                                    <p:anim calcmode="lin" valueType="num">
                                      <p:cBhvr additive="base">
                                        <p:cTn id="72" dur="500" fill="hold"/>
                                        <p:tgtEl>
                                          <p:spTgt spid="9">
                                            <p:graphicEl>
                                              <a:dgm id="{07A7AA68-BA02-464A-9EEF-12A4862F77C2}"/>
                                            </p:graphicEl>
                                          </p:spTgt>
                                        </p:tgtEl>
                                        <p:attrNameLst>
                                          <p:attrName>ppt_x</p:attrName>
                                        </p:attrNameLst>
                                      </p:cBhvr>
                                      <p:tavLst>
                                        <p:tav tm="0">
                                          <p:val>
                                            <p:strVal val="#ppt_x"/>
                                          </p:val>
                                        </p:tav>
                                        <p:tav tm="100000">
                                          <p:val>
                                            <p:strVal val="#ppt_x"/>
                                          </p:val>
                                        </p:tav>
                                      </p:tavLst>
                                    </p:anim>
                                    <p:anim calcmode="lin" valueType="num">
                                      <p:cBhvr additive="base">
                                        <p:cTn id="73" dur="500" fill="hold"/>
                                        <p:tgtEl>
                                          <p:spTgt spid="9">
                                            <p:graphicEl>
                                              <a:dgm id="{07A7AA68-BA02-464A-9EEF-12A4862F77C2}"/>
                                            </p:graphic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9">
                                            <p:graphicEl>
                                              <a:dgm id="{1520A096-22C1-4317-B8D1-4F98FD1A07A1}"/>
                                            </p:graphicEl>
                                          </p:spTgt>
                                        </p:tgtEl>
                                        <p:attrNameLst>
                                          <p:attrName>style.visibility</p:attrName>
                                        </p:attrNameLst>
                                      </p:cBhvr>
                                      <p:to>
                                        <p:strVal val="visible"/>
                                      </p:to>
                                    </p:set>
                                    <p:anim calcmode="lin" valueType="num">
                                      <p:cBhvr additive="base">
                                        <p:cTn id="78" dur="500" fill="hold"/>
                                        <p:tgtEl>
                                          <p:spTgt spid="9">
                                            <p:graphicEl>
                                              <a:dgm id="{1520A096-22C1-4317-B8D1-4F98FD1A07A1}"/>
                                            </p:graphicEl>
                                          </p:spTgt>
                                        </p:tgtEl>
                                        <p:attrNameLst>
                                          <p:attrName>ppt_x</p:attrName>
                                        </p:attrNameLst>
                                      </p:cBhvr>
                                      <p:tavLst>
                                        <p:tav tm="0">
                                          <p:val>
                                            <p:strVal val="#ppt_x"/>
                                          </p:val>
                                        </p:tav>
                                        <p:tav tm="100000">
                                          <p:val>
                                            <p:strVal val="#ppt_x"/>
                                          </p:val>
                                        </p:tav>
                                      </p:tavLst>
                                    </p:anim>
                                    <p:anim calcmode="lin" valueType="num">
                                      <p:cBhvr additive="base">
                                        <p:cTn id="79" dur="500" fill="hold"/>
                                        <p:tgtEl>
                                          <p:spTgt spid="9">
                                            <p:graphicEl>
                                              <a:dgm id="{1520A096-22C1-4317-B8D1-4F98FD1A07A1}"/>
                                            </p:graphicEl>
                                          </p:spTgt>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9">
                                            <p:graphicEl>
                                              <a:dgm id="{02763481-33B8-40F9-8FC9-93052C275678}"/>
                                            </p:graphicEl>
                                          </p:spTgt>
                                        </p:tgtEl>
                                        <p:attrNameLst>
                                          <p:attrName>style.visibility</p:attrName>
                                        </p:attrNameLst>
                                      </p:cBhvr>
                                      <p:to>
                                        <p:strVal val="visible"/>
                                      </p:to>
                                    </p:set>
                                    <p:anim calcmode="lin" valueType="num">
                                      <p:cBhvr additive="base">
                                        <p:cTn id="82" dur="500" fill="hold"/>
                                        <p:tgtEl>
                                          <p:spTgt spid="9">
                                            <p:graphicEl>
                                              <a:dgm id="{02763481-33B8-40F9-8FC9-93052C275678}"/>
                                            </p:graphicEl>
                                          </p:spTgt>
                                        </p:tgtEl>
                                        <p:attrNameLst>
                                          <p:attrName>ppt_x</p:attrName>
                                        </p:attrNameLst>
                                      </p:cBhvr>
                                      <p:tavLst>
                                        <p:tav tm="0">
                                          <p:val>
                                            <p:strVal val="#ppt_x"/>
                                          </p:val>
                                        </p:tav>
                                        <p:tav tm="100000">
                                          <p:val>
                                            <p:strVal val="#ppt_x"/>
                                          </p:val>
                                        </p:tav>
                                      </p:tavLst>
                                    </p:anim>
                                    <p:anim calcmode="lin" valueType="num">
                                      <p:cBhvr additive="base">
                                        <p:cTn id="83" dur="500" fill="hold"/>
                                        <p:tgtEl>
                                          <p:spTgt spid="9">
                                            <p:graphicEl>
                                              <a:dgm id="{02763481-33B8-40F9-8FC9-93052C275678}"/>
                                            </p:graphic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9">
                                            <p:graphicEl>
                                              <a:dgm id="{A1AC8B01-37E0-4628-95ED-CCDF1362597C}"/>
                                            </p:graphicEl>
                                          </p:spTgt>
                                        </p:tgtEl>
                                        <p:attrNameLst>
                                          <p:attrName>style.visibility</p:attrName>
                                        </p:attrNameLst>
                                      </p:cBhvr>
                                      <p:to>
                                        <p:strVal val="visible"/>
                                      </p:to>
                                    </p:set>
                                    <p:anim calcmode="lin" valueType="num">
                                      <p:cBhvr additive="base">
                                        <p:cTn id="88" dur="500" fill="hold"/>
                                        <p:tgtEl>
                                          <p:spTgt spid="9">
                                            <p:graphicEl>
                                              <a:dgm id="{A1AC8B01-37E0-4628-95ED-CCDF1362597C}"/>
                                            </p:graphicEl>
                                          </p:spTgt>
                                        </p:tgtEl>
                                        <p:attrNameLst>
                                          <p:attrName>ppt_x</p:attrName>
                                        </p:attrNameLst>
                                      </p:cBhvr>
                                      <p:tavLst>
                                        <p:tav tm="0">
                                          <p:val>
                                            <p:strVal val="#ppt_x"/>
                                          </p:val>
                                        </p:tav>
                                        <p:tav tm="100000">
                                          <p:val>
                                            <p:strVal val="#ppt_x"/>
                                          </p:val>
                                        </p:tav>
                                      </p:tavLst>
                                    </p:anim>
                                    <p:anim calcmode="lin" valueType="num">
                                      <p:cBhvr additive="base">
                                        <p:cTn id="89" dur="500" fill="hold"/>
                                        <p:tgtEl>
                                          <p:spTgt spid="9">
                                            <p:graphicEl>
                                              <a:dgm id="{A1AC8B01-37E0-4628-95ED-CCDF1362597C}"/>
                                            </p:graphic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9">
                                            <p:graphicEl>
                                              <a:dgm id="{04A5F65F-956E-4805-B84F-D26BF6A82F2D}"/>
                                            </p:graphicEl>
                                          </p:spTgt>
                                        </p:tgtEl>
                                        <p:attrNameLst>
                                          <p:attrName>style.visibility</p:attrName>
                                        </p:attrNameLst>
                                      </p:cBhvr>
                                      <p:to>
                                        <p:strVal val="visible"/>
                                      </p:to>
                                    </p:set>
                                    <p:anim calcmode="lin" valueType="num">
                                      <p:cBhvr additive="base">
                                        <p:cTn id="92" dur="500" fill="hold"/>
                                        <p:tgtEl>
                                          <p:spTgt spid="9">
                                            <p:graphicEl>
                                              <a:dgm id="{04A5F65F-956E-4805-B84F-D26BF6A82F2D}"/>
                                            </p:graphicEl>
                                          </p:spTgt>
                                        </p:tgtEl>
                                        <p:attrNameLst>
                                          <p:attrName>ppt_x</p:attrName>
                                        </p:attrNameLst>
                                      </p:cBhvr>
                                      <p:tavLst>
                                        <p:tav tm="0">
                                          <p:val>
                                            <p:strVal val="#ppt_x"/>
                                          </p:val>
                                        </p:tav>
                                        <p:tav tm="100000">
                                          <p:val>
                                            <p:strVal val="#ppt_x"/>
                                          </p:val>
                                        </p:tav>
                                      </p:tavLst>
                                    </p:anim>
                                    <p:anim calcmode="lin" valueType="num">
                                      <p:cBhvr additive="base">
                                        <p:cTn id="93" dur="500" fill="hold"/>
                                        <p:tgtEl>
                                          <p:spTgt spid="9">
                                            <p:graphicEl>
                                              <a:dgm id="{04A5F65F-956E-4805-B84F-D26BF6A82F2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4">
            <a:extLst>
              <a:ext uri="{FF2B5EF4-FFF2-40B4-BE49-F238E27FC236}">
                <a16:creationId xmlns:a16="http://schemas.microsoft.com/office/drawing/2014/main" id="{5D42DA9F-E0A1-4430-B54F-B83170855122}"/>
              </a:ext>
            </a:extLst>
          </p:cNvPr>
          <p:cNvGrpSpPr>
            <a:grpSpLocks noChangeAspect="1"/>
          </p:cNvGrpSpPr>
          <p:nvPr/>
        </p:nvGrpSpPr>
        <p:grpSpPr bwMode="auto">
          <a:xfrm flipV="1">
            <a:off x="103446" y="1437700"/>
            <a:ext cx="549376" cy="566938"/>
            <a:chOff x="1308" y="1009"/>
            <a:chExt cx="1001" cy="1033"/>
          </a:xfrm>
        </p:grpSpPr>
        <p:sp>
          <p:nvSpPr>
            <p:cNvPr id="119" name="Freeform 5">
              <a:extLst>
                <a:ext uri="{FF2B5EF4-FFF2-40B4-BE49-F238E27FC236}">
                  <a16:creationId xmlns:a16="http://schemas.microsoft.com/office/drawing/2014/main" id="{FDB8C2BA-81EC-4C4E-9E84-535E178C5398}"/>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 name="Freeform 6">
              <a:extLst>
                <a:ext uri="{FF2B5EF4-FFF2-40B4-BE49-F238E27FC236}">
                  <a16:creationId xmlns:a16="http://schemas.microsoft.com/office/drawing/2014/main" id="{4ED4F844-CEB9-48EB-B864-08B1BBAB8510}"/>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 name="Freeform 7">
              <a:extLst>
                <a:ext uri="{FF2B5EF4-FFF2-40B4-BE49-F238E27FC236}">
                  <a16:creationId xmlns:a16="http://schemas.microsoft.com/office/drawing/2014/main" id="{26738881-E9F3-4B37-9EA9-BA55D6383F51}"/>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 name="Freeform 8">
              <a:extLst>
                <a:ext uri="{FF2B5EF4-FFF2-40B4-BE49-F238E27FC236}">
                  <a16:creationId xmlns:a16="http://schemas.microsoft.com/office/drawing/2014/main" id="{BC744027-4BA9-4527-B741-B47D137B934B}"/>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 name="Freeform 9">
              <a:extLst>
                <a:ext uri="{FF2B5EF4-FFF2-40B4-BE49-F238E27FC236}">
                  <a16:creationId xmlns:a16="http://schemas.microsoft.com/office/drawing/2014/main" id="{A30EA765-615C-43AA-8C59-C3C6B62FBA5D}"/>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 name="Freeform 10">
              <a:extLst>
                <a:ext uri="{FF2B5EF4-FFF2-40B4-BE49-F238E27FC236}">
                  <a16:creationId xmlns:a16="http://schemas.microsoft.com/office/drawing/2014/main" id="{2DBDDE05-22BD-461A-8013-BAAAF3FF34C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 name="Freeform 11">
              <a:extLst>
                <a:ext uri="{FF2B5EF4-FFF2-40B4-BE49-F238E27FC236}">
                  <a16:creationId xmlns:a16="http://schemas.microsoft.com/office/drawing/2014/main" id="{A85377B5-D7CA-48FB-A613-46FBA9354992}"/>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 name="Freeform 12">
              <a:extLst>
                <a:ext uri="{FF2B5EF4-FFF2-40B4-BE49-F238E27FC236}">
                  <a16:creationId xmlns:a16="http://schemas.microsoft.com/office/drawing/2014/main" id="{9FD999FF-7A12-4BD1-A875-4BAE7F94E56B}"/>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 name="Freeform 13">
              <a:extLst>
                <a:ext uri="{FF2B5EF4-FFF2-40B4-BE49-F238E27FC236}">
                  <a16:creationId xmlns:a16="http://schemas.microsoft.com/office/drawing/2014/main" id="{D550802A-87D6-4B32-B8BE-B194D37745A7}"/>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170" name="Group 4">
            <a:extLst>
              <a:ext uri="{FF2B5EF4-FFF2-40B4-BE49-F238E27FC236}">
                <a16:creationId xmlns:a16="http://schemas.microsoft.com/office/drawing/2014/main" id="{5646F7BF-8C22-4666-A55A-48A22FDF12B7}"/>
              </a:ext>
            </a:extLst>
          </p:cNvPr>
          <p:cNvGrpSpPr>
            <a:grpSpLocks noChangeAspect="1"/>
          </p:cNvGrpSpPr>
          <p:nvPr/>
        </p:nvGrpSpPr>
        <p:grpSpPr bwMode="auto">
          <a:xfrm flipV="1">
            <a:off x="108590" y="3049156"/>
            <a:ext cx="549376" cy="566938"/>
            <a:chOff x="1308" y="1009"/>
            <a:chExt cx="1001" cy="1033"/>
          </a:xfrm>
        </p:grpSpPr>
        <p:sp>
          <p:nvSpPr>
            <p:cNvPr id="171" name="Freeform 5">
              <a:extLst>
                <a:ext uri="{FF2B5EF4-FFF2-40B4-BE49-F238E27FC236}">
                  <a16:creationId xmlns:a16="http://schemas.microsoft.com/office/drawing/2014/main" id="{0E6A99DD-BF8A-44FB-8C4E-9E8A98849405}"/>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 name="Freeform 6">
              <a:extLst>
                <a:ext uri="{FF2B5EF4-FFF2-40B4-BE49-F238E27FC236}">
                  <a16:creationId xmlns:a16="http://schemas.microsoft.com/office/drawing/2014/main" id="{09E753CF-80C2-4FD1-83A4-2928C74BCEDA}"/>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 name="Freeform 7">
              <a:extLst>
                <a:ext uri="{FF2B5EF4-FFF2-40B4-BE49-F238E27FC236}">
                  <a16:creationId xmlns:a16="http://schemas.microsoft.com/office/drawing/2014/main" id="{87C9A345-A5E4-4E69-86E0-9C469092BF27}"/>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 name="Freeform 8">
              <a:extLst>
                <a:ext uri="{FF2B5EF4-FFF2-40B4-BE49-F238E27FC236}">
                  <a16:creationId xmlns:a16="http://schemas.microsoft.com/office/drawing/2014/main" id="{D235F641-641F-4F51-805E-3B7F2CBB399F}"/>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 name="Freeform 9">
              <a:extLst>
                <a:ext uri="{FF2B5EF4-FFF2-40B4-BE49-F238E27FC236}">
                  <a16:creationId xmlns:a16="http://schemas.microsoft.com/office/drawing/2014/main" id="{00FE2E34-6C5B-46ED-B9D8-2F6A912ADFF5}"/>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 name="Freeform 10">
              <a:extLst>
                <a:ext uri="{FF2B5EF4-FFF2-40B4-BE49-F238E27FC236}">
                  <a16:creationId xmlns:a16="http://schemas.microsoft.com/office/drawing/2014/main" id="{C848E328-86B1-4C87-A215-D7F8745DCB63}"/>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 name="Freeform 11">
              <a:extLst>
                <a:ext uri="{FF2B5EF4-FFF2-40B4-BE49-F238E27FC236}">
                  <a16:creationId xmlns:a16="http://schemas.microsoft.com/office/drawing/2014/main" id="{683BB8C3-004C-4255-BA9B-298B4966C99C}"/>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 name="Freeform 12">
              <a:extLst>
                <a:ext uri="{FF2B5EF4-FFF2-40B4-BE49-F238E27FC236}">
                  <a16:creationId xmlns:a16="http://schemas.microsoft.com/office/drawing/2014/main" id="{FE03B676-A58C-4B08-81EA-A7F6C997F5D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 name="Freeform 13">
              <a:extLst>
                <a:ext uri="{FF2B5EF4-FFF2-40B4-BE49-F238E27FC236}">
                  <a16:creationId xmlns:a16="http://schemas.microsoft.com/office/drawing/2014/main" id="{546796BD-6DCD-478C-8816-30DDA656904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183" name="Group 4">
            <a:extLst>
              <a:ext uri="{FF2B5EF4-FFF2-40B4-BE49-F238E27FC236}">
                <a16:creationId xmlns:a16="http://schemas.microsoft.com/office/drawing/2014/main" id="{2622E2BD-2E5A-4CCC-B0F3-3437EDC4B36F}"/>
              </a:ext>
            </a:extLst>
          </p:cNvPr>
          <p:cNvGrpSpPr>
            <a:grpSpLocks noChangeAspect="1"/>
          </p:cNvGrpSpPr>
          <p:nvPr/>
        </p:nvGrpSpPr>
        <p:grpSpPr bwMode="auto">
          <a:xfrm flipV="1">
            <a:off x="53503" y="4799519"/>
            <a:ext cx="549376" cy="566938"/>
            <a:chOff x="1308" y="1009"/>
            <a:chExt cx="1001" cy="1033"/>
          </a:xfrm>
        </p:grpSpPr>
        <p:sp>
          <p:nvSpPr>
            <p:cNvPr id="184" name="Freeform 5">
              <a:extLst>
                <a:ext uri="{FF2B5EF4-FFF2-40B4-BE49-F238E27FC236}">
                  <a16:creationId xmlns:a16="http://schemas.microsoft.com/office/drawing/2014/main" id="{7B58D8FD-0914-4711-8487-39CB018E1062}"/>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 name="Freeform 6">
              <a:extLst>
                <a:ext uri="{FF2B5EF4-FFF2-40B4-BE49-F238E27FC236}">
                  <a16:creationId xmlns:a16="http://schemas.microsoft.com/office/drawing/2014/main" id="{C7E7C20E-B1C5-4761-9363-30683C91B80A}"/>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 name="Freeform 7">
              <a:extLst>
                <a:ext uri="{FF2B5EF4-FFF2-40B4-BE49-F238E27FC236}">
                  <a16:creationId xmlns:a16="http://schemas.microsoft.com/office/drawing/2014/main" id="{25CBDD94-3129-4428-A937-DF0D4D1595A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 name="Freeform 8">
              <a:extLst>
                <a:ext uri="{FF2B5EF4-FFF2-40B4-BE49-F238E27FC236}">
                  <a16:creationId xmlns:a16="http://schemas.microsoft.com/office/drawing/2014/main" id="{810E9821-753B-4A6E-BC52-9829244E65CE}"/>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 name="Freeform 9">
              <a:extLst>
                <a:ext uri="{FF2B5EF4-FFF2-40B4-BE49-F238E27FC236}">
                  <a16:creationId xmlns:a16="http://schemas.microsoft.com/office/drawing/2014/main" id="{93CB3859-E12B-4FFF-ADB8-36705B4FC23B}"/>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 name="Freeform 10">
              <a:extLst>
                <a:ext uri="{FF2B5EF4-FFF2-40B4-BE49-F238E27FC236}">
                  <a16:creationId xmlns:a16="http://schemas.microsoft.com/office/drawing/2014/main" id="{1999953F-FCAB-474E-8319-06C7E57DC0F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 name="Freeform 11">
              <a:extLst>
                <a:ext uri="{FF2B5EF4-FFF2-40B4-BE49-F238E27FC236}">
                  <a16:creationId xmlns:a16="http://schemas.microsoft.com/office/drawing/2014/main" id="{95AA6529-6177-48C8-AA4C-5613F65A6646}"/>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 name="Freeform 12">
              <a:extLst>
                <a:ext uri="{FF2B5EF4-FFF2-40B4-BE49-F238E27FC236}">
                  <a16:creationId xmlns:a16="http://schemas.microsoft.com/office/drawing/2014/main" id="{1DC25B7F-64A4-474B-B85A-BAB6E88A15FF}"/>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 name="Freeform 13">
              <a:extLst>
                <a:ext uri="{FF2B5EF4-FFF2-40B4-BE49-F238E27FC236}">
                  <a16:creationId xmlns:a16="http://schemas.microsoft.com/office/drawing/2014/main" id="{C06E0425-408F-4DDD-AE62-C776D20B779B}"/>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grpSp>
        <p:nvGrpSpPr>
          <p:cNvPr id="196" name="Group 4">
            <a:extLst>
              <a:ext uri="{FF2B5EF4-FFF2-40B4-BE49-F238E27FC236}">
                <a16:creationId xmlns:a16="http://schemas.microsoft.com/office/drawing/2014/main" id="{8877F620-DE48-421A-9908-801B6C72DF05}"/>
              </a:ext>
            </a:extLst>
          </p:cNvPr>
          <p:cNvGrpSpPr>
            <a:grpSpLocks noChangeAspect="1"/>
          </p:cNvGrpSpPr>
          <p:nvPr/>
        </p:nvGrpSpPr>
        <p:grpSpPr bwMode="auto">
          <a:xfrm flipV="1">
            <a:off x="-190938" y="5964557"/>
            <a:ext cx="549376" cy="566938"/>
            <a:chOff x="1308" y="1009"/>
            <a:chExt cx="1001" cy="1033"/>
          </a:xfrm>
        </p:grpSpPr>
        <p:sp>
          <p:nvSpPr>
            <p:cNvPr id="197" name="Freeform 5">
              <a:extLst>
                <a:ext uri="{FF2B5EF4-FFF2-40B4-BE49-F238E27FC236}">
                  <a16:creationId xmlns:a16="http://schemas.microsoft.com/office/drawing/2014/main" id="{3CCC1E74-2936-4CFF-99C8-19EF518529E7}"/>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 name="Freeform 6">
              <a:extLst>
                <a:ext uri="{FF2B5EF4-FFF2-40B4-BE49-F238E27FC236}">
                  <a16:creationId xmlns:a16="http://schemas.microsoft.com/office/drawing/2014/main" id="{940E7280-31EF-41F4-877B-CD48BA39FF87}"/>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 name="Freeform 7">
              <a:extLst>
                <a:ext uri="{FF2B5EF4-FFF2-40B4-BE49-F238E27FC236}">
                  <a16:creationId xmlns:a16="http://schemas.microsoft.com/office/drawing/2014/main" id="{0DF0106E-5447-4098-97E2-08670ED2C3C0}"/>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 name="Freeform 8">
              <a:extLst>
                <a:ext uri="{FF2B5EF4-FFF2-40B4-BE49-F238E27FC236}">
                  <a16:creationId xmlns:a16="http://schemas.microsoft.com/office/drawing/2014/main" id="{7B8F2C1D-A3D5-42EF-939E-5D48A84587B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 name="Freeform 9">
              <a:extLst>
                <a:ext uri="{FF2B5EF4-FFF2-40B4-BE49-F238E27FC236}">
                  <a16:creationId xmlns:a16="http://schemas.microsoft.com/office/drawing/2014/main" id="{4AC82E14-45D4-4082-814F-5A4B3C86D8F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 name="Freeform 10">
              <a:extLst>
                <a:ext uri="{FF2B5EF4-FFF2-40B4-BE49-F238E27FC236}">
                  <a16:creationId xmlns:a16="http://schemas.microsoft.com/office/drawing/2014/main" id="{3737808B-3AA3-45E9-95BA-13845BA995B9}"/>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 name="Freeform 11">
              <a:extLst>
                <a:ext uri="{FF2B5EF4-FFF2-40B4-BE49-F238E27FC236}">
                  <a16:creationId xmlns:a16="http://schemas.microsoft.com/office/drawing/2014/main" id="{914A66EA-FE8F-4BA7-A5F3-B4B15DA1B17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 name="Freeform 12">
              <a:extLst>
                <a:ext uri="{FF2B5EF4-FFF2-40B4-BE49-F238E27FC236}">
                  <a16:creationId xmlns:a16="http://schemas.microsoft.com/office/drawing/2014/main" id="{4326F472-3991-4F19-BD1F-24EBCD98E24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 name="Freeform 13">
              <a:extLst>
                <a:ext uri="{FF2B5EF4-FFF2-40B4-BE49-F238E27FC236}">
                  <a16:creationId xmlns:a16="http://schemas.microsoft.com/office/drawing/2014/main" id="{0D5840E5-BFD9-42D7-8C86-D6B20195B3A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48" name="文本框 19">
            <a:extLst>
              <a:ext uri="{FF2B5EF4-FFF2-40B4-BE49-F238E27FC236}">
                <a16:creationId xmlns:a16="http://schemas.microsoft.com/office/drawing/2014/main" id="{69419B08-71D0-448A-9451-81263CD896A6}"/>
              </a:ext>
            </a:extLst>
          </p:cNvPr>
          <p:cNvSpPr txBox="1"/>
          <p:nvPr/>
        </p:nvSpPr>
        <p:spPr>
          <a:xfrm>
            <a:off x="899126" y="30779"/>
            <a:ext cx="10392159" cy="7294305"/>
          </a:xfrm>
          <a:prstGeom prst="rect">
            <a:avLst/>
          </a:prstGeom>
          <a:noFill/>
        </p:spPr>
        <p:txBody>
          <a:bodyPr wrap="square" rtlCol="0">
            <a:spAutoFit/>
          </a:bodyPr>
          <a:lstStyle/>
          <a:p>
            <a:r>
              <a:rPr lang="en-US" sz="2400" b="1" dirty="0">
                <a:latin typeface="Times New Roman" panose="02020603050405020304" pitchFamily="18" charset="0"/>
                <a:ea typeface="方正静蕾简体" panose="02000000000000000000" pitchFamily="2" charset="-122"/>
              </a:rPr>
              <a:t>    </a:t>
            </a:r>
            <a:r>
              <a:rPr lang="en-US" sz="2000" dirty="0" err="1">
                <a:latin typeface="Times New Roman" panose="02020603050405020304" pitchFamily="18" charset="0"/>
                <a:cs typeface="Times New Roman" panose="02020603050405020304" pitchFamily="18" charset="0"/>
              </a:rPr>
              <a:t>Bốn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trộn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chẳng</a:t>
            </a:r>
            <a:r>
              <a:rPr lang="en-US" sz="2000" dirty="0">
                <a:latin typeface="Times New Roman" panose="02020603050405020304" pitchFamily="18" charset="0"/>
                <a:cs typeface="Times New Roman" panose="02020603050405020304" pitchFamily="18" charset="0"/>
              </a:rPr>
              <a:t> ai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tới</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chu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dẫu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e </a:t>
            </a:r>
            <a:r>
              <a:rPr lang="en-US" sz="2000" dirty="0" err="1">
                <a:latin typeface="Times New Roman" panose="02020603050405020304" pitchFamily="18" charset="0"/>
                <a:cs typeface="Times New Roman" panose="02020603050405020304" pitchFamily="18" charset="0"/>
              </a:rPr>
              <a:t>thẹn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xịt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én</a:t>
            </a:r>
            <a:r>
              <a:rPr lang="en-US" sz="2000" dirty="0">
                <a:latin typeface="Times New Roman" panose="02020603050405020304" pitchFamily="18" charset="0"/>
                <a:cs typeface="Times New Roman" panose="02020603050405020304" pitchFamily="18" charset="0"/>
              </a:rPr>
              <a:t> chao </a:t>
            </a:r>
            <a:r>
              <a:rPr lang="en-US" sz="2000" dirty="0" err="1">
                <a:latin typeface="Times New Roman" panose="02020603050405020304" pitchFamily="18" charset="0"/>
                <a:cs typeface="Times New Roman" panose="02020603050405020304" pitchFamily="18" charset="0"/>
              </a:rPr>
              <a:t>nghiêng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hót</a:t>
            </a:r>
            <a:r>
              <a:rPr lang="en-US" sz="2000" dirty="0">
                <a:latin typeface="Times New Roman" panose="02020603050405020304" pitchFamily="18" charset="0"/>
                <a:cs typeface="Times New Roman" panose="02020603050405020304" pitchFamily="18" charset="0"/>
              </a:rPr>
              <a:t> vang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ca </a:t>
            </a:r>
            <a:r>
              <a:rPr lang="en-US" sz="2000" dirty="0" err="1">
                <a:latin typeface="Times New Roman" panose="02020603050405020304" pitchFamily="18" charset="0"/>
                <a:cs typeface="Times New Roman" panose="02020603050405020304" pitchFamily="18" charset="0"/>
              </a:rPr>
              <a:t>chào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rộn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bụi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nhè</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nhẹ</a:t>
            </a:r>
            <a:r>
              <a:rPr lang="en-US" sz="2000" dirty="0">
                <a:latin typeface="Times New Roman" panose="02020603050405020304" pitchFamily="18" charset="0"/>
                <a:cs typeface="Times New Roman" panose="02020603050405020304" pitchFamily="18" charset="0"/>
              </a:rPr>
              <a:t> bay. </a:t>
            </a:r>
            <a:r>
              <a:rPr lang="en-US" sz="2000" dirty="0" err="1">
                <a:latin typeface="Times New Roman" panose="02020603050405020304" pitchFamily="18" charset="0"/>
                <a:cs typeface="Times New Roman" panose="02020603050405020304" pitchFamily="18" charset="0"/>
              </a:rPr>
              <a:t>Mưa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giã</a:t>
            </a:r>
            <a:r>
              <a:rPr lang="en-US" sz="2000" dirty="0">
                <a:latin typeface="Times New Roman" panose="02020603050405020304" pitchFamily="18" charset="0"/>
                <a:cs typeface="Times New Roman" panose="02020603050405020304" pitchFamily="18" charset="0"/>
              </a:rPr>
              <a:t> vang </a:t>
            </a:r>
            <a:r>
              <a:rPr lang="en-US" sz="2000" dirty="0" err="1">
                <a:latin typeface="Times New Roman" panose="02020603050405020304" pitchFamily="18" charset="0"/>
                <a:cs typeface="Times New Roman" panose="02020603050405020304" pitchFamily="18" charset="0"/>
              </a:rPr>
              <a:t>khắp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hức</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toan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sum </a:t>
            </a:r>
            <a:r>
              <a:rPr lang="en-US" sz="2000" dirty="0" err="1">
                <a:latin typeface="Times New Roman" panose="02020603050405020304" pitchFamily="18" charset="0"/>
                <a:cs typeface="Times New Roman" panose="02020603050405020304" pitchFamily="18" charset="0"/>
              </a:rPr>
              <a:t>họp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cúng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tay</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endParaRPr lang="zh-CN" altLang="en-US" sz="2400" dirty="0">
              <a:latin typeface="方正静蕾简体" panose="02000000000000000000" pitchFamily="2" charset="-122"/>
              <a:ea typeface="方正静蕾简体" panose="02000000000000000000" pitchFamily="2" charset="-122"/>
            </a:endParaRPr>
          </a:p>
        </p:txBody>
      </p:sp>
    </p:spTree>
    <p:extLst>
      <p:ext uri="{BB962C8B-B14F-4D97-AF65-F5344CB8AC3E}">
        <p14:creationId xmlns:p14="http://schemas.microsoft.com/office/powerpoint/2010/main" val="13025331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0"/>
                                        </p:tgtEl>
                                        <p:attrNameLst>
                                          <p:attrName>style.visibility</p:attrName>
                                        </p:attrNameLst>
                                      </p:cBhvr>
                                      <p:to>
                                        <p:strVal val="visible"/>
                                      </p:to>
                                    </p:set>
                                    <p:animEffect transition="in" filter="fade">
                                      <p:cBhvr>
                                        <p:cTn id="11" dur="500"/>
                                        <p:tgtEl>
                                          <p:spTgt spid="17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3"/>
                                        </p:tgtEl>
                                        <p:attrNameLst>
                                          <p:attrName>style.visibility</p:attrName>
                                        </p:attrNameLst>
                                      </p:cBhvr>
                                      <p:to>
                                        <p:strVal val="visible"/>
                                      </p:to>
                                    </p:set>
                                    <p:animEffect transition="in" filter="fade">
                                      <p:cBhvr>
                                        <p:cTn id="15" dur="500"/>
                                        <p:tgtEl>
                                          <p:spTgt spid="18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fade">
                                      <p:cBhvr>
                                        <p:cTn id="19" dur="500"/>
                                        <p:tgtEl>
                                          <p:spTgt spid="196"/>
                                        </p:tgtEl>
                                      </p:cBhvr>
                                    </p:animEffect>
                                  </p:childTnLst>
                                </p:cTn>
                              </p:par>
                            </p:childTnLst>
                          </p:cTn>
                        </p:par>
                        <p:par>
                          <p:cTn id="20" fill="hold">
                            <p:stCondLst>
                              <p:cond delay="2000"/>
                            </p:stCondLst>
                            <p:childTnLst>
                              <p:par>
                                <p:cTn id="21" presetID="50" presetClass="entr" presetSubtype="0" decel="100000" fill="hold" grpId="0"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1000" fill="hold"/>
                                        <p:tgtEl>
                                          <p:spTgt spid="48"/>
                                        </p:tgtEl>
                                        <p:attrNameLst>
                                          <p:attrName>ppt_w</p:attrName>
                                        </p:attrNameLst>
                                      </p:cBhvr>
                                      <p:tavLst>
                                        <p:tav tm="0">
                                          <p:val>
                                            <p:strVal val="#ppt_w+.3"/>
                                          </p:val>
                                        </p:tav>
                                        <p:tav tm="100000">
                                          <p:val>
                                            <p:strVal val="#ppt_w"/>
                                          </p:val>
                                        </p:tav>
                                      </p:tavLst>
                                    </p:anim>
                                    <p:anim calcmode="lin" valueType="num">
                                      <p:cBhvr>
                                        <p:cTn id="24" dur="1000" fill="hold"/>
                                        <p:tgtEl>
                                          <p:spTgt spid="48"/>
                                        </p:tgtEl>
                                        <p:attrNameLst>
                                          <p:attrName>ppt_h</p:attrName>
                                        </p:attrNameLst>
                                      </p:cBhvr>
                                      <p:tavLst>
                                        <p:tav tm="0">
                                          <p:val>
                                            <p:strVal val="#ppt_h"/>
                                          </p:val>
                                        </p:tav>
                                        <p:tav tm="100000">
                                          <p:val>
                                            <p:strVal val="#ppt_h"/>
                                          </p:val>
                                        </p:tav>
                                      </p:tavLst>
                                    </p:anim>
                                    <p:animEffect transition="in" filter="fade">
                                      <p:cBhvr>
                                        <p:cTn id="25"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片 11">
            <a:extLst>
              <a:ext uri="{FF2B5EF4-FFF2-40B4-BE49-F238E27FC236}">
                <a16:creationId xmlns:a16="http://schemas.microsoft.com/office/drawing/2014/main" id="{61BD3D5C-C4FC-4031-B458-30AE8CC88689}"/>
              </a:ext>
            </a:extLst>
          </p:cNvPr>
          <p:cNvPicPr>
            <a:picLocks noChangeAspect="1"/>
          </p:cNvPicPr>
          <p:nvPr/>
        </p:nvPicPr>
        <p:blipFill rotWithShape="1">
          <a:blip r:embed="rId3">
            <a:extLst>
              <a:ext uri="{28A0092B-C50C-407E-A947-70E740481C1C}">
                <a14:useLocalDpi xmlns:a14="http://schemas.microsoft.com/office/drawing/2010/main" val="0"/>
              </a:ext>
            </a:extLst>
          </a:blip>
          <a:srcRect l="9187" t="20395" r="9374" b="13596"/>
          <a:stretch/>
        </p:blipFill>
        <p:spPr>
          <a:xfrm>
            <a:off x="2167318" y="1096463"/>
            <a:ext cx="6934922" cy="4926465"/>
          </a:xfrm>
          <a:prstGeom prst="rect">
            <a:avLst/>
          </a:prstGeom>
        </p:spPr>
      </p:pic>
      <p:grpSp>
        <p:nvGrpSpPr>
          <p:cNvPr id="8" name="组合 7">
            <a:extLst>
              <a:ext uri="{FF2B5EF4-FFF2-40B4-BE49-F238E27FC236}">
                <a16:creationId xmlns:a16="http://schemas.microsoft.com/office/drawing/2014/main" id="{F0FC0F70-AC76-4EA2-86EB-0B407A4ACBB5}"/>
              </a:ext>
            </a:extLst>
          </p:cNvPr>
          <p:cNvGrpSpPr/>
          <p:nvPr/>
        </p:nvGrpSpPr>
        <p:grpSpPr>
          <a:xfrm>
            <a:off x="532323" y="255925"/>
            <a:ext cx="10036235" cy="492443"/>
            <a:chOff x="507609" y="531070"/>
            <a:chExt cx="10036235" cy="492443"/>
          </a:xfrm>
        </p:grpSpPr>
        <p:sp>
          <p:nvSpPr>
            <p:cNvPr id="11" name="矩形 10">
              <a:extLst>
                <a:ext uri="{FF2B5EF4-FFF2-40B4-BE49-F238E27FC236}">
                  <a16:creationId xmlns:a16="http://schemas.microsoft.com/office/drawing/2014/main" id="{84C0791A-6676-4043-BBF1-DD2993D19C98}"/>
                </a:ext>
              </a:extLst>
            </p:cNvPr>
            <p:cNvSpPr/>
            <p:nvPr/>
          </p:nvSpPr>
          <p:spPr>
            <a:xfrm flipV="1">
              <a:off x="4127156" y="947016"/>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新魏" panose="02010800040101010101" pitchFamily="2" charset="-122"/>
                <a:ea typeface="华文新魏" panose="02010800040101010101" pitchFamily="2" charset="-122"/>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507609" y="531070"/>
              <a:ext cx="341620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eaLnBrk="1" hangingPunct="1"/>
              <a:r>
                <a:rPr lang="en-US" altLang="zh-CN" sz="3200" b="1">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Bài tập 6</a:t>
              </a:r>
              <a:endParaRPr lang="zh-CN" altLang="en-US" sz="3200" b="1" dirty="0">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58" name="文本框 3">
            <a:extLst>
              <a:ext uri="{FF2B5EF4-FFF2-40B4-BE49-F238E27FC236}">
                <a16:creationId xmlns:a16="http://schemas.microsoft.com/office/drawing/2014/main" id="{3970EAE7-6878-4B46-9DD2-2D8AFE82858C}"/>
              </a:ext>
            </a:extLst>
          </p:cNvPr>
          <p:cNvSpPr txBox="1"/>
          <p:nvPr/>
        </p:nvSpPr>
        <p:spPr>
          <a:xfrm>
            <a:off x="3576835" y="2020123"/>
            <a:ext cx="4591184" cy="2677656"/>
          </a:xfrm>
          <a:prstGeom prst="rect">
            <a:avLst/>
          </a:prstGeom>
          <a:noFill/>
        </p:spPr>
        <p:txBody>
          <a:bodyPr wrap="square" rtlCol="0">
            <a:spAutoFit/>
          </a:bodyPr>
          <a:lstStyle/>
          <a:p>
            <a:pPr algn="just"/>
            <a:r>
              <a:rPr lang="en-US" sz="2400" b="1">
                <a:solidFill>
                  <a:srgbClr val="002060"/>
                </a:solidFill>
                <a:latin typeface="Times New Roman" panose="02020603050405020304" pitchFamily="18" charset="0"/>
                <a:cs typeface="Times New Roman" panose="02020603050405020304" pitchFamily="18" charset="0"/>
              </a:rPr>
              <a:t>Thiên nhiên là những điều bí ẩn, mỗi loài đều có đời sống và tiếng nói riêng. Qua đó, thiên nhiên muốn con người cùng lắng nghe, trò chuyện, tâm tình như những người bạn, cùng trân trọng và yêu mến cuộc sống.</a:t>
            </a:r>
          </a:p>
        </p:txBody>
      </p:sp>
      <p:grpSp>
        <p:nvGrpSpPr>
          <p:cNvPr id="62" name="Google Shape;2863;p41">
            <a:extLst>
              <a:ext uri="{FF2B5EF4-FFF2-40B4-BE49-F238E27FC236}">
                <a16:creationId xmlns:a16="http://schemas.microsoft.com/office/drawing/2014/main" id="{64C12E07-540E-48B2-8D95-7C3C02FBC16C}"/>
              </a:ext>
            </a:extLst>
          </p:cNvPr>
          <p:cNvGrpSpPr/>
          <p:nvPr/>
        </p:nvGrpSpPr>
        <p:grpSpPr>
          <a:xfrm>
            <a:off x="-332843" y="3291287"/>
            <a:ext cx="1786603" cy="3565945"/>
            <a:chOff x="-248525" y="1051849"/>
            <a:chExt cx="1786603" cy="3565945"/>
          </a:xfrm>
        </p:grpSpPr>
        <p:sp>
          <p:nvSpPr>
            <p:cNvPr id="63" name="Google Shape;2864;p41">
              <a:extLst>
                <a:ext uri="{FF2B5EF4-FFF2-40B4-BE49-F238E27FC236}">
                  <a16:creationId xmlns:a16="http://schemas.microsoft.com/office/drawing/2014/main" id="{28F0646F-41D5-49C6-B6DD-91C211524642}"/>
                </a:ext>
              </a:extLst>
            </p:cNvPr>
            <p:cNvSpPr/>
            <p:nvPr/>
          </p:nvSpPr>
          <p:spPr>
            <a:xfrm flipH="1">
              <a:off x="22621" y="1390435"/>
              <a:ext cx="861567" cy="2485419"/>
            </a:xfrm>
            <a:custGeom>
              <a:avLst/>
              <a:gdLst/>
              <a:ahLst/>
              <a:cxnLst/>
              <a:rect l="l" t="t" r="r" b="b"/>
              <a:pathLst>
                <a:path w="22826" h="65852" extrusionOk="0">
                  <a:moveTo>
                    <a:pt x="1119" y="1"/>
                  </a:moveTo>
                  <a:lnTo>
                    <a:pt x="1073" y="183"/>
                  </a:lnTo>
                  <a:cubicBezTo>
                    <a:pt x="1" y="959"/>
                    <a:pt x="160" y="28030"/>
                    <a:pt x="320" y="33713"/>
                  </a:cubicBezTo>
                  <a:cubicBezTo>
                    <a:pt x="822" y="44624"/>
                    <a:pt x="7807" y="61081"/>
                    <a:pt x="22826" y="65851"/>
                  </a:cubicBezTo>
                  <a:lnTo>
                    <a:pt x="22826" y="16480"/>
                  </a:lnTo>
                  <a:cubicBezTo>
                    <a:pt x="16686" y="9564"/>
                    <a:pt x="9176" y="3333"/>
                    <a:pt x="1119"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2865;p41">
              <a:extLst>
                <a:ext uri="{FF2B5EF4-FFF2-40B4-BE49-F238E27FC236}">
                  <a16:creationId xmlns:a16="http://schemas.microsoft.com/office/drawing/2014/main" id="{A905FFD9-A9DA-42C9-8454-7D12CCE8B2D1}"/>
                </a:ext>
              </a:extLst>
            </p:cNvPr>
            <p:cNvGrpSpPr/>
            <p:nvPr/>
          </p:nvGrpSpPr>
          <p:grpSpPr>
            <a:xfrm>
              <a:off x="21238" y="1051849"/>
              <a:ext cx="643029" cy="867962"/>
              <a:chOff x="-3277" y="1371514"/>
              <a:chExt cx="584678" cy="789200"/>
            </a:xfrm>
          </p:grpSpPr>
          <p:sp>
            <p:nvSpPr>
              <p:cNvPr id="98" name="Google Shape;2866;p41">
                <a:extLst>
                  <a:ext uri="{FF2B5EF4-FFF2-40B4-BE49-F238E27FC236}">
                    <a16:creationId xmlns:a16="http://schemas.microsoft.com/office/drawing/2014/main" id="{AB11A0FC-B448-4B0A-8BC1-37C2338CBC26}"/>
                  </a:ext>
                </a:extLst>
              </p:cNvPr>
              <p:cNvSpPr/>
              <p:nvPr/>
            </p:nvSpPr>
            <p:spPr>
              <a:xfrm flipH="1">
                <a:off x="-3266" y="1371514"/>
                <a:ext cx="584667" cy="789200"/>
              </a:xfrm>
              <a:custGeom>
                <a:avLst/>
                <a:gdLst/>
                <a:ahLst/>
                <a:cxnLst/>
                <a:rect l="l" t="t" r="r" b="b"/>
                <a:pathLst>
                  <a:path w="17037" h="22997" extrusionOk="0">
                    <a:moveTo>
                      <a:pt x="14644" y="0"/>
                    </a:moveTo>
                    <a:cubicBezTo>
                      <a:pt x="13751" y="0"/>
                      <a:pt x="13058" y="1050"/>
                      <a:pt x="13179" y="3116"/>
                    </a:cubicBezTo>
                    <a:cubicBezTo>
                      <a:pt x="13385" y="5604"/>
                      <a:pt x="15371" y="9507"/>
                      <a:pt x="15097" y="11927"/>
                    </a:cubicBezTo>
                    <a:cubicBezTo>
                      <a:pt x="13887" y="9393"/>
                      <a:pt x="11924" y="6677"/>
                      <a:pt x="10760" y="4874"/>
                    </a:cubicBezTo>
                    <a:cubicBezTo>
                      <a:pt x="10164" y="4056"/>
                      <a:pt x="8476" y="1436"/>
                      <a:pt x="7363" y="1436"/>
                    </a:cubicBezTo>
                    <a:cubicBezTo>
                      <a:pt x="6984" y="1436"/>
                      <a:pt x="6671" y="1740"/>
                      <a:pt x="6492" y="2523"/>
                    </a:cubicBezTo>
                    <a:cubicBezTo>
                      <a:pt x="5989" y="4303"/>
                      <a:pt x="7542" y="6106"/>
                      <a:pt x="8455" y="7658"/>
                    </a:cubicBezTo>
                    <a:cubicBezTo>
                      <a:pt x="9550" y="9644"/>
                      <a:pt x="11787" y="12338"/>
                      <a:pt x="12609" y="14346"/>
                    </a:cubicBezTo>
                    <a:cubicBezTo>
                      <a:pt x="10783" y="12840"/>
                      <a:pt x="8706" y="11630"/>
                      <a:pt x="6788" y="10215"/>
                    </a:cubicBezTo>
                    <a:cubicBezTo>
                      <a:pt x="5989" y="9607"/>
                      <a:pt x="4186" y="7704"/>
                      <a:pt x="2856" y="7704"/>
                    </a:cubicBezTo>
                    <a:cubicBezTo>
                      <a:pt x="2439" y="7704"/>
                      <a:pt x="2068" y="7891"/>
                      <a:pt x="1790" y="8366"/>
                    </a:cubicBezTo>
                    <a:cubicBezTo>
                      <a:pt x="329" y="10922"/>
                      <a:pt x="9002" y="15054"/>
                      <a:pt x="10783" y="17473"/>
                    </a:cubicBezTo>
                    <a:cubicBezTo>
                      <a:pt x="8044" y="16195"/>
                      <a:pt x="5510" y="15556"/>
                      <a:pt x="3068" y="14711"/>
                    </a:cubicBezTo>
                    <a:cubicBezTo>
                      <a:pt x="2567" y="14589"/>
                      <a:pt x="1715" y="14317"/>
                      <a:pt x="1040" y="14317"/>
                    </a:cubicBezTo>
                    <a:cubicBezTo>
                      <a:pt x="453" y="14317"/>
                      <a:pt x="0" y="14523"/>
                      <a:pt x="32" y="15213"/>
                    </a:cubicBezTo>
                    <a:cubicBezTo>
                      <a:pt x="78" y="16606"/>
                      <a:pt x="2794" y="17519"/>
                      <a:pt x="3753" y="17930"/>
                    </a:cubicBezTo>
                    <a:cubicBezTo>
                      <a:pt x="8112" y="19756"/>
                      <a:pt x="12632" y="21194"/>
                      <a:pt x="17037" y="22997"/>
                    </a:cubicBezTo>
                    <a:lnTo>
                      <a:pt x="17037" y="2454"/>
                    </a:lnTo>
                    <a:cubicBezTo>
                      <a:pt x="16364" y="810"/>
                      <a:pt x="15427" y="0"/>
                      <a:pt x="14644" y="0"/>
                    </a:cubicBezTo>
                    <a:close/>
                  </a:path>
                </a:pathLst>
              </a:custGeom>
              <a:solidFill>
                <a:srgbClr val="FFDB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867;p41">
                <a:extLst>
                  <a:ext uri="{FF2B5EF4-FFF2-40B4-BE49-F238E27FC236}">
                    <a16:creationId xmlns:a16="http://schemas.microsoft.com/office/drawing/2014/main" id="{736A4D73-82A5-47F0-A2D4-6E049302EA54}"/>
                  </a:ext>
                </a:extLst>
              </p:cNvPr>
              <p:cNvSpPr/>
              <p:nvPr/>
            </p:nvSpPr>
            <p:spPr>
              <a:xfrm flipH="1">
                <a:off x="-3272" y="1498423"/>
                <a:ext cx="318741" cy="533843"/>
              </a:xfrm>
              <a:custGeom>
                <a:avLst/>
                <a:gdLst/>
                <a:ahLst/>
                <a:cxnLst/>
                <a:rect l="l" t="t" r="r" b="b"/>
                <a:pathLst>
                  <a:path w="9288" h="15556" extrusionOk="0">
                    <a:moveTo>
                      <a:pt x="475" y="1"/>
                    </a:moveTo>
                    <a:cubicBezTo>
                      <a:pt x="233" y="1"/>
                      <a:pt x="0" y="246"/>
                      <a:pt x="158" y="514"/>
                    </a:cubicBezTo>
                    <a:cubicBezTo>
                      <a:pt x="2417" y="4166"/>
                      <a:pt x="4540" y="7863"/>
                      <a:pt x="6891" y="11447"/>
                    </a:cubicBezTo>
                    <a:cubicBezTo>
                      <a:pt x="7736" y="12748"/>
                      <a:pt x="8557" y="14140"/>
                      <a:pt x="9288" y="15556"/>
                    </a:cubicBezTo>
                    <a:lnTo>
                      <a:pt x="9288" y="14049"/>
                    </a:lnTo>
                    <a:cubicBezTo>
                      <a:pt x="8626" y="12885"/>
                      <a:pt x="7918" y="11744"/>
                      <a:pt x="7188" y="10648"/>
                    </a:cubicBezTo>
                    <a:cubicBezTo>
                      <a:pt x="4951" y="7224"/>
                      <a:pt x="2920" y="3664"/>
                      <a:pt x="774" y="171"/>
                    </a:cubicBezTo>
                    <a:cubicBezTo>
                      <a:pt x="696" y="51"/>
                      <a:pt x="585" y="1"/>
                      <a:pt x="475" y="1"/>
                    </a:cubicBezTo>
                    <a:close/>
                  </a:path>
                </a:pathLst>
              </a:custGeom>
              <a:solidFill>
                <a:srgbClr val="FFA5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868;p41">
                <a:extLst>
                  <a:ext uri="{FF2B5EF4-FFF2-40B4-BE49-F238E27FC236}">
                    <a16:creationId xmlns:a16="http://schemas.microsoft.com/office/drawing/2014/main" id="{908136DA-8AA3-4182-8E2B-D2DC2BD8999F}"/>
                  </a:ext>
                </a:extLst>
              </p:cNvPr>
              <p:cNvSpPr/>
              <p:nvPr/>
            </p:nvSpPr>
            <p:spPr>
              <a:xfrm flipH="1">
                <a:off x="-3269" y="1701724"/>
                <a:ext cx="471385" cy="401034"/>
              </a:xfrm>
              <a:custGeom>
                <a:avLst/>
                <a:gdLst/>
                <a:ahLst/>
                <a:cxnLst/>
                <a:rect l="l" t="t" r="r" b="b"/>
                <a:pathLst>
                  <a:path w="13736" h="11686" extrusionOk="0">
                    <a:moveTo>
                      <a:pt x="518" y="0"/>
                    </a:moveTo>
                    <a:cubicBezTo>
                      <a:pt x="238" y="0"/>
                      <a:pt x="0" y="360"/>
                      <a:pt x="269" y="593"/>
                    </a:cubicBezTo>
                    <a:cubicBezTo>
                      <a:pt x="2894" y="2852"/>
                      <a:pt x="5633" y="4998"/>
                      <a:pt x="8463" y="7007"/>
                    </a:cubicBezTo>
                    <a:cubicBezTo>
                      <a:pt x="10449" y="8422"/>
                      <a:pt x="12115" y="9997"/>
                      <a:pt x="13736" y="11686"/>
                    </a:cubicBezTo>
                    <a:lnTo>
                      <a:pt x="13736" y="10613"/>
                    </a:lnTo>
                    <a:cubicBezTo>
                      <a:pt x="12595" y="9403"/>
                      <a:pt x="11431" y="8285"/>
                      <a:pt x="10061" y="7303"/>
                    </a:cubicBezTo>
                    <a:cubicBezTo>
                      <a:pt x="6888" y="4975"/>
                      <a:pt x="3738" y="2670"/>
                      <a:pt x="748" y="91"/>
                    </a:cubicBezTo>
                    <a:cubicBezTo>
                      <a:pt x="675" y="27"/>
                      <a:pt x="595" y="0"/>
                      <a:pt x="518" y="0"/>
                    </a:cubicBezTo>
                    <a:close/>
                  </a:path>
                </a:pathLst>
              </a:custGeom>
              <a:solidFill>
                <a:srgbClr val="FFA5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869;p41">
                <a:extLst>
                  <a:ext uri="{FF2B5EF4-FFF2-40B4-BE49-F238E27FC236}">
                    <a16:creationId xmlns:a16="http://schemas.microsoft.com/office/drawing/2014/main" id="{892F8F5A-52E6-4ADF-9357-F9EDDF776A99}"/>
                  </a:ext>
                </a:extLst>
              </p:cNvPr>
              <p:cNvSpPr/>
              <p:nvPr/>
            </p:nvSpPr>
            <p:spPr>
              <a:xfrm flipH="1">
                <a:off x="-3267" y="1901766"/>
                <a:ext cx="539334" cy="240943"/>
              </a:xfrm>
              <a:custGeom>
                <a:avLst/>
                <a:gdLst/>
                <a:ahLst/>
                <a:cxnLst/>
                <a:rect l="l" t="t" r="r" b="b"/>
                <a:pathLst>
                  <a:path w="15716" h="7021" extrusionOk="0">
                    <a:moveTo>
                      <a:pt x="485" y="0"/>
                    </a:moveTo>
                    <a:cubicBezTo>
                      <a:pt x="124" y="0"/>
                      <a:pt x="1" y="570"/>
                      <a:pt x="400" y="675"/>
                    </a:cubicBezTo>
                    <a:cubicBezTo>
                      <a:pt x="3436" y="1429"/>
                      <a:pt x="6175" y="2912"/>
                      <a:pt x="9074" y="4054"/>
                    </a:cubicBezTo>
                    <a:cubicBezTo>
                      <a:pt x="11379" y="4944"/>
                      <a:pt x="13616" y="5811"/>
                      <a:pt x="15716" y="7021"/>
                    </a:cubicBezTo>
                    <a:lnTo>
                      <a:pt x="15716" y="6222"/>
                    </a:lnTo>
                    <a:cubicBezTo>
                      <a:pt x="13958" y="5218"/>
                      <a:pt x="12087" y="4419"/>
                      <a:pt x="10169" y="3711"/>
                    </a:cubicBezTo>
                    <a:cubicBezTo>
                      <a:pt x="6951" y="2524"/>
                      <a:pt x="3915" y="835"/>
                      <a:pt x="583" y="14"/>
                    </a:cubicBezTo>
                    <a:cubicBezTo>
                      <a:pt x="548" y="5"/>
                      <a:pt x="516" y="0"/>
                      <a:pt x="485" y="0"/>
                    </a:cubicBezTo>
                    <a:close/>
                  </a:path>
                </a:pathLst>
              </a:custGeom>
              <a:solidFill>
                <a:srgbClr val="FFA5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870;p41">
                <a:extLst>
                  <a:ext uri="{FF2B5EF4-FFF2-40B4-BE49-F238E27FC236}">
                    <a16:creationId xmlns:a16="http://schemas.microsoft.com/office/drawing/2014/main" id="{46C950A1-D525-43BA-80E9-6D825FF4CFB6}"/>
                  </a:ext>
                </a:extLst>
              </p:cNvPr>
              <p:cNvSpPr/>
              <p:nvPr/>
            </p:nvSpPr>
            <p:spPr>
              <a:xfrm flipH="1">
                <a:off x="-3277" y="1452471"/>
                <a:ext cx="96569" cy="412153"/>
              </a:xfrm>
              <a:custGeom>
                <a:avLst/>
                <a:gdLst/>
                <a:ahLst/>
                <a:cxnLst/>
                <a:rect l="l" t="t" r="r" b="b"/>
                <a:pathLst>
                  <a:path w="2814" h="12010" extrusionOk="0">
                    <a:moveTo>
                      <a:pt x="418" y="1"/>
                    </a:moveTo>
                    <a:cubicBezTo>
                      <a:pt x="206" y="1"/>
                      <a:pt x="1" y="166"/>
                      <a:pt x="98" y="415"/>
                    </a:cubicBezTo>
                    <a:cubicBezTo>
                      <a:pt x="1262" y="3473"/>
                      <a:pt x="1741" y="6897"/>
                      <a:pt x="2426" y="10093"/>
                    </a:cubicBezTo>
                    <a:cubicBezTo>
                      <a:pt x="2563" y="10732"/>
                      <a:pt x="2677" y="11371"/>
                      <a:pt x="2814" y="12010"/>
                    </a:cubicBezTo>
                    <a:lnTo>
                      <a:pt x="2814" y="8677"/>
                    </a:lnTo>
                    <a:cubicBezTo>
                      <a:pt x="2586" y="7650"/>
                      <a:pt x="2335" y="6623"/>
                      <a:pt x="2129" y="5596"/>
                    </a:cubicBezTo>
                    <a:cubicBezTo>
                      <a:pt x="1764" y="3770"/>
                      <a:pt x="1422" y="1967"/>
                      <a:pt x="760" y="232"/>
                    </a:cubicBezTo>
                    <a:cubicBezTo>
                      <a:pt x="697" y="70"/>
                      <a:pt x="556" y="1"/>
                      <a:pt x="418" y="1"/>
                    </a:cubicBezTo>
                    <a:close/>
                  </a:path>
                </a:pathLst>
              </a:custGeom>
              <a:solidFill>
                <a:srgbClr val="FFA5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871;p41">
              <a:extLst>
                <a:ext uri="{FF2B5EF4-FFF2-40B4-BE49-F238E27FC236}">
                  <a16:creationId xmlns:a16="http://schemas.microsoft.com/office/drawing/2014/main" id="{838A989E-A2C7-4575-B344-A3FEDCDFF108}"/>
                </a:ext>
              </a:extLst>
            </p:cNvPr>
            <p:cNvGrpSpPr/>
            <p:nvPr/>
          </p:nvGrpSpPr>
          <p:grpSpPr>
            <a:xfrm rot="-1564070" flipH="1">
              <a:off x="-109627" y="1943399"/>
              <a:ext cx="1196763" cy="909151"/>
              <a:chOff x="5913226" y="4077344"/>
              <a:chExt cx="914289" cy="694967"/>
            </a:xfrm>
          </p:grpSpPr>
          <p:sp>
            <p:nvSpPr>
              <p:cNvPr id="91" name="Google Shape;2872;p41">
                <a:extLst>
                  <a:ext uri="{FF2B5EF4-FFF2-40B4-BE49-F238E27FC236}">
                    <a16:creationId xmlns:a16="http://schemas.microsoft.com/office/drawing/2014/main" id="{E9585411-8E82-4D28-8003-64279AB3F05C}"/>
                  </a:ext>
                </a:extLst>
              </p:cNvPr>
              <p:cNvSpPr/>
              <p:nvPr/>
            </p:nvSpPr>
            <p:spPr>
              <a:xfrm>
                <a:off x="5913226" y="4077344"/>
                <a:ext cx="891397" cy="675677"/>
              </a:xfrm>
              <a:custGeom>
                <a:avLst/>
                <a:gdLst/>
                <a:ahLst/>
                <a:cxnLst/>
                <a:rect l="l" t="t" r="r" b="b"/>
                <a:pathLst>
                  <a:path w="25975" h="19689" extrusionOk="0">
                    <a:moveTo>
                      <a:pt x="7300" y="1"/>
                    </a:moveTo>
                    <a:cubicBezTo>
                      <a:pt x="5044" y="1"/>
                      <a:pt x="8279" y="4954"/>
                      <a:pt x="8559" y="6222"/>
                    </a:cubicBezTo>
                    <a:cubicBezTo>
                      <a:pt x="6796" y="4606"/>
                      <a:pt x="2825" y="2102"/>
                      <a:pt x="1058" y="2102"/>
                    </a:cubicBezTo>
                    <a:cubicBezTo>
                      <a:pt x="355" y="2102"/>
                      <a:pt x="0" y="2499"/>
                      <a:pt x="273" y="3506"/>
                    </a:cubicBezTo>
                    <a:cubicBezTo>
                      <a:pt x="1072" y="6291"/>
                      <a:pt x="5363" y="8664"/>
                      <a:pt x="7783" y="10696"/>
                    </a:cubicBezTo>
                    <a:cubicBezTo>
                      <a:pt x="6094" y="11221"/>
                      <a:pt x="319" y="10878"/>
                      <a:pt x="3378" y="13412"/>
                    </a:cubicBezTo>
                    <a:cubicBezTo>
                      <a:pt x="5295" y="15033"/>
                      <a:pt x="9837" y="14485"/>
                      <a:pt x="11640" y="16014"/>
                    </a:cubicBezTo>
                    <a:cubicBezTo>
                      <a:pt x="10887" y="16197"/>
                      <a:pt x="7600" y="16562"/>
                      <a:pt x="7440" y="17521"/>
                    </a:cubicBezTo>
                    <a:cubicBezTo>
                      <a:pt x="7052" y="19164"/>
                      <a:pt x="11549" y="19552"/>
                      <a:pt x="12576" y="19552"/>
                    </a:cubicBezTo>
                    <a:cubicBezTo>
                      <a:pt x="13609" y="19627"/>
                      <a:pt x="14860" y="19649"/>
                      <a:pt x="16216" y="19649"/>
                    </a:cubicBezTo>
                    <a:cubicBezTo>
                      <a:pt x="18120" y="19649"/>
                      <a:pt x="20229" y="19606"/>
                      <a:pt x="22227" y="19606"/>
                    </a:cubicBezTo>
                    <a:cubicBezTo>
                      <a:pt x="23557" y="19606"/>
                      <a:pt x="24837" y="19625"/>
                      <a:pt x="25975" y="19689"/>
                    </a:cubicBezTo>
                    <a:cubicBezTo>
                      <a:pt x="25084" y="17543"/>
                      <a:pt x="24514" y="14576"/>
                      <a:pt x="24103" y="12202"/>
                    </a:cubicBezTo>
                    <a:cubicBezTo>
                      <a:pt x="23943" y="10947"/>
                      <a:pt x="23464" y="7295"/>
                      <a:pt x="22596" y="6336"/>
                    </a:cubicBezTo>
                    <a:cubicBezTo>
                      <a:pt x="22205" y="5940"/>
                      <a:pt x="21880" y="5777"/>
                      <a:pt x="21600" y="5777"/>
                    </a:cubicBezTo>
                    <a:cubicBezTo>
                      <a:pt x="20542" y="5777"/>
                      <a:pt x="20140" y="8103"/>
                      <a:pt x="19310" y="8915"/>
                    </a:cubicBezTo>
                    <a:cubicBezTo>
                      <a:pt x="18283" y="6176"/>
                      <a:pt x="17780" y="4601"/>
                      <a:pt x="16434" y="2707"/>
                    </a:cubicBezTo>
                    <a:cubicBezTo>
                      <a:pt x="15815" y="1739"/>
                      <a:pt x="15368" y="1351"/>
                      <a:pt x="15042" y="1351"/>
                    </a:cubicBezTo>
                    <a:cubicBezTo>
                      <a:pt x="13961" y="1351"/>
                      <a:pt x="14214" y="5620"/>
                      <a:pt x="13969" y="7181"/>
                    </a:cubicBezTo>
                    <a:cubicBezTo>
                      <a:pt x="12188" y="4487"/>
                      <a:pt x="10339" y="493"/>
                      <a:pt x="7783" y="59"/>
                    </a:cubicBezTo>
                    <a:cubicBezTo>
                      <a:pt x="7600" y="19"/>
                      <a:pt x="7439" y="1"/>
                      <a:pt x="7300" y="1"/>
                    </a:cubicBezTo>
                    <a:close/>
                  </a:path>
                </a:pathLst>
              </a:custGeom>
              <a:solidFill>
                <a:srgbClr val="CFD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873;p41">
                <a:extLst>
                  <a:ext uri="{FF2B5EF4-FFF2-40B4-BE49-F238E27FC236}">
                    <a16:creationId xmlns:a16="http://schemas.microsoft.com/office/drawing/2014/main" id="{6524B1CC-34A3-407C-A819-B22001D7F02D}"/>
                  </a:ext>
                </a:extLst>
              </p:cNvPr>
              <p:cNvSpPr/>
              <p:nvPr/>
            </p:nvSpPr>
            <p:spPr>
              <a:xfrm>
                <a:off x="6022599" y="4229579"/>
                <a:ext cx="804917" cy="542731"/>
              </a:xfrm>
              <a:custGeom>
                <a:avLst/>
                <a:gdLst/>
                <a:ahLst/>
                <a:cxnLst/>
                <a:rect l="l" t="t" r="r" b="b"/>
                <a:pathLst>
                  <a:path w="23455" h="15815" extrusionOk="0">
                    <a:moveTo>
                      <a:pt x="494" y="0"/>
                    </a:moveTo>
                    <a:cubicBezTo>
                      <a:pt x="193" y="0"/>
                      <a:pt x="0" y="452"/>
                      <a:pt x="328" y="645"/>
                    </a:cubicBezTo>
                    <a:cubicBezTo>
                      <a:pt x="8179" y="5141"/>
                      <a:pt x="15141" y="10962"/>
                      <a:pt x="22788" y="15755"/>
                    </a:cubicBezTo>
                    <a:cubicBezTo>
                      <a:pt x="22851" y="15796"/>
                      <a:pt x="22914" y="15814"/>
                      <a:pt x="22972" y="15814"/>
                    </a:cubicBezTo>
                    <a:cubicBezTo>
                      <a:pt x="23268" y="15814"/>
                      <a:pt x="23454" y="15352"/>
                      <a:pt x="23130" y="15162"/>
                    </a:cubicBezTo>
                    <a:cubicBezTo>
                      <a:pt x="15484" y="10368"/>
                      <a:pt x="8522" y="4525"/>
                      <a:pt x="670" y="51"/>
                    </a:cubicBezTo>
                    <a:cubicBezTo>
                      <a:pt x="609" y="16"/>
                      <a:pt x="550" y="0"/>
                      <a:pt x="494"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74;p41">
                <a:extLst>
                  <a:ext uri="{FF2B5EF4-FFF2-40B4-BE49-F238E27FC236}">
                    <a16:creationId xmlns:a16="http://schemas.microsoft.com/office/drawing/2014/main" id="{7537AD2A-51F7-4EF0-A06A-38C5F676A985}"/>
                  </a:ext>
                </a:extLst>
              </p:cNvPr>
              <p:cNvSpPr/>
              <p:nvPr/>
            </p:nvSpPr>
            <p:spPr>
              <a:xfrm>
                <a:off x="6385548" y="4469464"/>
                <a:ext cx="17262" cy="14894"/>
              </a:xfrm>
              <a:custGeom>
                <a:avLst/>
                <a:gdLst/>
                <a:ahLst/>
                <a:cxnLst/>
                <a:rect l="l" t="t" r="r" b="b"/>
                <a:pathLst>
                  <a:path w="503" h="434" extrusionOk="0">
                    <a:moveTo>
                      <a:pt x="502" y="0"/>
                    </a:moveTo>
                    <a:cubicBezTo>
                      <a:pt x="342" y="0"/>
                      <a:pt x="160" y="23"/>
                      <a:pt x="0" y="23"/>
                    </a:cubicBezTo>
                    <a:cubicBezTo>
                      <a:pt x="46" y="160"/>
                      <a:pt x="114" y="297"/>
                      <a:pt x="183" y="434"/>
                    </a:cubicBezTo>
                    <a:cubicBezTo>
                      <a:pt x="274" y="297"/>
                      <a:pt x="388" y="160"/>
                      <a:pt x="502"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75;p41">
                <a:extLst>
                  <a:ext uri="{FF2B5EF4-FFF2-40B4-BE49-F238E27FC236}">
                    <a16:creationId xmlns:a16="http://schemas.microsoft.com/office/drawing/2014/main" id="{BF60BA76-349C-4471-B819-2B1ABA88AE6B}"/>
                  </a:ext>
                </a:extLst>
              </p:cNvPr>
              <p:cNvSpPr/>
              <p:nvPr/>
            </p:nvSpPr>
            <p:spPr>
              <a:xfrm>
                <a:off x="6117248" y="4185240"/>
                <a:ext cx="300415" cy="339537"/>
              </a:xfrm>
              <a:custGeom>
                <a:avLst/>
                <a:gdLst/>
                <a:ahLst/>
                <a:cxnLst/>
                <a:rect l="l" t="t" r="r" b="b"/>
                <a:pathLst>
                  <a:path w="8754" h="9894" extrusionOk="0">
                    <a:moveTo>
                      <a:pt x="3300" y="1"/>
                    </a:moveTo>
                    <a:cubicBezTo>
                      <a:pt x="3062" y="1"/>
                      <a:pt x="2819" y="250"/>
                      <a:pt x="2979" y="522"/>
                    </a:cubicBezTo>
                    <a:cubicBezTo>
                      <a:pt x="4554" y="3055"/>
                      <a:pt x="6586" y="5543"/>
                      <a:pt x="7818" y="8305"/>
                    </a:cubicBezTo>
                    <a:cubicBezTo>
                      <a:pt x="7978" y="8305"/>
                      <a:pt x="8160" y="8282"/>
                      <a:pt x="8320" y="8282"/>
                    </a:cubicBezTo>
                    <a:cubicBezTo>
                      <a:pt x="8206" y="8442"/>
                      <a:pt x="8092" y="8579"/>
                      <a:pt x="8001" y="8716"/>
                    </a:cubicBezTo>
                    <a:cubicBezTo>
                      <a:pt x="7932" y="8579"/>
                      <a:pt x="7864" y="8442"/>
                      <a:pt x="7818" y="8305"/>
                    </a:cubicBezTo>
                    <a:cubicBezTo>
                      <a:pt x="5307" y="8374"/>
                      <a:pt x="2819" y="8556"/>
                      <a:pt x="400" y="9218"/>
                    </a:cubicBezTo>
                    <a:cubicBezTo>
                      <a:pt x="0" y="9323"/>
                      <a:pt x="124" y="9893"/>
                      <a:pt x="485" y="9893"/>
                    </a:cubicBezTo>
                    <a:cubicBezTo>
                      <a:pt x="516" y="9893"/>
                      <a:pt x="548" y="9889"/>
                      <a:pt x="582" y="9880"/>
                    </a:cubicBezTo>
                    <a:cubicBezTo>
                      <a:pt x="3116" y="9195"/>
                      <a:pt x="5718" y="9035"/>
                      <a:pt x="8320" y="8990"/>
                    </a:cubicBezTo>
                    <a:cubicBezTo>
                      <a:pt x="8526" y="8967"/>
                      <a:pt x="8754" y="8762"/>
                      <a:pt x="8663" y="8533"/>
                    </a:cubicBezTo>
                    <a:cubicBezTo>
                      <a:pt x="7453" y="5543"/>
                      <a:pt x="5284" y="2895"/>
                      <a:pt x="3573" y="156"/>
                    </a:cubicBezTo>
                    <a:cubicBezTo>
                      <a:pt x="3504" y="47"/>
                      <a:pt x="3403" y="1"/>
                      <a:pt x="3300"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76;p41">
                <a:extLst>
                  <a:ext uri="{FF2B5EF4-FFF2-40B4-BE49-F238E27FC236}">
                    <a16:creationId xmlns:a16="http://schemas.microsoft.com/office/drawing/2014/main" id="{1F8A73EE-2B4D-42ED-87AE-6151E6F3DCCA}"/>
                  </a:ext>
                </a:extLst>
              </p:cNvPr>
              <p:cNvSpPr/>
              <p:nvPr/>
            </p:nvSpPr>
            <p:spPr>
              <a:xfrm>
                <a:off x="6316775" y="4277659"/>
                <a:ext cx="225466" cy="320594"/>
              </a:xfrm>
              <a:custGeom>
                <a:avLst/>
                <a:gdLst/>
                <a:ahLst/>
                <a:cxnLst/>
                <a:rect l="l" t="t" r="r" b="b"/>
                <a:pathLst>
                  <a:path w="6570" h="9342" extrusionOk="0">
                    <a:moveTo>
                      <a:pt x="4338" y="0"/>
                    </a:moveTo>
                    <a:cubicBezTo>
                      <a:pt x="4133" y="0"/>
                      <a:pt x="3921" y="170"/>
                      <a:pt x="3990" y="431"/>
                    </a:cubicBezTo>
                    <a:cubicBezTo>
                      <a:pt x="4469" y="2462"/>
                      <a:pt x="5177" y="4471"/>
                      <a:pt x="5633" y="6525"/>
                    </a:cubicBezTo>
                    <a:cubicBezTo>
                      <a:pt x="5747" y="7027"/>
                      <a:pt x="5816" y="7552"/>
                      <a:pt x="5862" y="8077"/>
                    </a:cubicBezTo>
                    <a:cubicBezTo>
                      <a:pt x="5862" y="8260"/>
                      <a:pt x="3807" y="8305"/>
                      <a:pt x="3602" y="8328"/>
                    </a:cubicBezTo>
                    <a:cubicBezTo>
                      <a:pt x="2529" y="8374"/>
                      <a:pt x="1479" y="8442"/>
                      <a:pt x="406" y="8671"/>
                    </a:cubicBezTo>
                    <a:cubicBezTo>
                      <a:pt x="1" y="8756"/>
                      <a:pt x="134" y="9341"/>
                      <a:pt x="509" y="9341"/>
                    </a:cubicBezTo>
                    <a:cubicBezTo>
                      <a:pt x="534" y="9341"/>
                      <a:pt x="561" y="9338"/>
                      <a:pt x="589" y="9333"/>
                    </a:cubicBezTo>
                    <a:cubicBezTo>
                      <a:pt x="2483" y="8945"/>
                      <a:pt x="4401" y="9059"/>
                      <a:pt x="6295" y="8785"/>
                    </a:cubicBezTo>
                    <a:cubicBezTo>
                      <a:pt x="6455" y="8762"/>
                      <a:pt x="6569" y="8579"/>
                      <a:pt x="6546" y="8442"/>
                    </a:cubicBezTo>
                    <a:cubicBezTo>
                      <a:pt x="6478" y="5635"/>
                      <a:pt x="5314" y="2941"/>
                      <a:pt x="4652" y="248"/>
                    </a:cubicBezTo>
                    <a:cubicBezTo>
                      <a:pt x="4606" y="75"/>
                      <a:pt x="4474" y="0"/>
                      <a:pt x="4338"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77;p41">
                <a:extLst>
                  <a:ext uri="{FF2B5EF4-FFF2-40B4-BE49-F238E27FC236}">
                    <a16:creationId xmlns:a16="http://schemas.microsoft.com/office/drawing/2014/main" id="{C03CE870-9283-44FE-8137-D8B373C80502}"/>
                  </a:ext>
                </a:extLst>
              </p:cNvPr>
              <p:cNvSpPr/>
              <p:nvPr/>
            </p:nvSpPr>
            <p:spPr>
              <a:xfrm>
                <a:off x="6664384" y="4677021"/>
                <a:ext cx="14139" cy="14928"/>
              </a:xfrm>
              <a:custGeom>
                <a:avLst/>
                <a:gdLst/>
                <a:ahLst/>
                <a:cxnLst/>
                <a:rect l="l" t="t" r="r" b="b"/>
                <a:pathLst>
                  <a:path w="412" h="435" extrusionOk="0">
                    <a:moveTo>
                      <a:pt x="1" y="1"/>
                    </a:moveTo>
                    <a:cubicBezTo>
                      <a:pt x="24" y="161"/>
                      <a:pt x="47" y="298"/>
                      <a:pt x="69" y="435"/>
                    </a:cubicBezTo>
                    <a:cubicBezTo>
                      <a:pt x="184" y="275"/>
                      <a:pt x="298" y="138"/>
                      <a:pt x="412"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78;p41">
                <a:extLst>
                  <a:ext uri="{FF2B5EF4-FFF2-40B4-BE49-F238E27FC236}">
                    <a16:creationId xmlns:a16="http://schemas.microsoft.com/office/drawing/2014/main" id="{7AE8EB49-FEC9-48EB-BFA5-38445FF54BA2}"/>
                  </a:ext>
                </a:extLst>
              </p:cNvPr>
              <p:cNvSpPr/>
              <p:nvPr/>
            </p:nvSpPr>
            <p:spPr>
              <a:xfrm>
                <a:off x="6432530" y="4400622"/>
                <a:ext cx="258514" cy="304636"/>
              </a:xfrm>
              <a:custGeom>
                <a:avLst/>
                <a:gdLst/>
                <a:ahLst/>
                <a:cxnLst/>
                <a:rect l="l" t="t" r="r" b="b"/>
                <a:pathLst>
                  <a:path w="7533" h="8877" extrusionOk="0">
                    <a:moveTo>
                      <a:pt x="6120" y="1"/>
                    </a:moveTo>
                    <a:cubicBezTo>
                      <a:pt x="5920" y="1"/>
                      <a:pt x="5689" y="171"/>
                      <a:pt x="5730" y="431"/>
                    </a:cubicBezTo>
                    <a:cubicBezTo>
                      <a:pt x="6072" y="2988"/>
                      <a:pt x="6323" y="5544"/>
                      <a:pt x="6757" y="8055"/>
                    </a:cubicBezTo>
                    <a:lnTo>
                      <a:pt x="7168" y="8055"/>
                    </a:lnTo>
                    <a:cubicBezTo>
                      <a:pt x="7054" y="8192"/>
                      <a:pt x="6940" y="8329"/>
                      <a:pt x="6825" y="8489"/>
                    </a:cubicBezTo>
                    <a:cubicBezTo>
                      <a:pt x="6803" y="8352"/>
                      <a:pt x="6780" y="8215"/>
                      <a:pt x="6757" y="8055"/>
                    </a:cubicBezTo>
                    <a:cubicBezTo>
                      <a:pt x="4657" y="8169"/>
                      <a:pt x="2557" y="8192"/>
                      <a:pt x="457" y="8192"/>
                    </a:cubicBezTo>
                    <a:cubicBezTo>
                      <a:pt x="1" y="8192"/>
                      <a:pt x="1" y="8877"/>
                      <a:pt x="457" y="8877"/>
                    </a:cubicBezTo>
                    <a:cubicBezTo>
                      <a:pt x="2694" y="8877"/>
                      <a:pt x="4931" y="8854"/>
                      <a:pt x="7168" y="8740"/>
                    </a:cubicBezTo>
                    <a:cubicBezTo>
                      <a:pt x="7396" y="8740"/>
                      <a:pt x="7533" y="8534"/>
                      <a:pt x="7487" y="8306"/>
                    </a:cubicBezTo>
                    <a:cubicBezTo>
                      <a:pt x="7008" y="5635"/>
                      <a:pt x="6757" y="2942"/>
                      <a:pt x="6392" y="249"/>
                    </a:cubicBezTo>
                    <a:cubicBezTo>
                      <a:pt x="6373" y="76"/>
                      <a:pt x="6254" y="1"/>
                      <a:pt x="6120"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2879;p41">
              <a:extLst>
                <a:ext uri="{FF2B5EF4-FFF2-40B4-BE49-F238E27FC236}">
                  <a16:creationId xmlns:a16="http://schemas.microsoft.com/office/drawing/2014/main" id="{D8D5A408-8EF3-45D7-A9A0-606A6D905FFA}"/>
                </a:ext>
              </a:extLst>
            </p:cNvPr>
            <p:cNvSpPr/>
            <p:nvPr/>
          </p:nvSpPr>
          <p:spPr>
            <a:xfrm>
              <a:off x="25074" y="2733510"/>
              <a:ext cx="926791" cy="1841494"/>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880;p41">
              <a:extLst>
                <a:ext uri="{FF2B5EF4-FFF2-40B4-BE49-F238E27FC236}">
                  <a16:creationId xmlns:a16="http://schemas.microsoft.com/office/drawing/2014/main" id="{E0CEC102-B4B4-4DF1-A8EC-91A7C8DE1F4D}"/>
                </a:ext>
              </a:extLst>
            </p:cNvPr>
            <p:cNvGrpSpPr/>
            <p:nvPr/>
          </p:nvGrpSpPr>
          <p:grpSpPr>
            <a:xfrm rot="5683823" flipH="1">
              <a:off x="104186" y="2787772"/>
              <a:ext cx="1528555" cy="1217318"/>
              <a:chOff x="8757948" y="1920174"/>
              <a:chExt cx="1090443" cy="865316"/>
            </a:xfrm>
          </p:grpSpPr>
          <p:sp>
            <p:nvSpPr>
              <p:cNvPr id="69" name="Google Shape;2881;p41">
                <a:extLst>
                  <a:ext uri="{FF2B5EF4-FFF2-40B4-BE49-F238E27FC236}">
                    <a16:creationId xmlns:a16="http://schemas.microsoft.com/office/drawing/2014/main" id="{055B0695-69DB-4661-8F85-4A55D7B63370}"/>
                  </a:ext>
                </a:extLst>
              </p:cNvPr>
              <p:cNvSpPr/>
              <p:nvPr/>
            </p:nvSpPr>
            <p:spPr>
              <a:xfrm flipH="1">
                <a:off x="8767390" y="1920174"/>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2;p41">
                <a:extLst>
                  <a:ext uri="{FF2B5EF4-FFF2-40B4-BE49-F238E27FC236}">
                    <a16:creationId xmlns:a16="http://schemas.microsoft.com/office/drawing/2014/main" id="{0A303682-B247-4425-88A2-B5BCF751E120}"/>
                  </a:ext>
                </a:extLst>
              </p:cNvPr>
              <p:cNvSpPr/>
              <p:nvPr/>
            </p:nvSpPr>
            <p:spPr>
              <a:xfrm flipH="1">
                <a:off x="8757948" y="2024330"/>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83;p41">
                <a:extLst>
                  <a:ext uri="{FF2B5EF4-FFF2-40B4-BE49-F238E27FC236}">
                    <a16:creationId xmlns:a16="http://schemas.microsoft.com/office/drawing/2014/main" id="{2F2FA8C7-A552-4D27-9C2F-A507DCEA3510}"/>
                  </a:ext>
                </a:extLst>
              </p:cNvPr>
              <p:cNvSpPr/>
              <p:nvPr/>
            </p:nvSpPr>
            <p:spPr>
              <a:xfrm flipH="1">
                <a:off x="8854329" y="2661689"/>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84;p41">
                <a:extLst>
                  <a:ext uri="{FF2B5EF4-FFF2-40B4-BE49-F238E27FC236}">
                    <a16:creationId xmlns:a16="http://schemas.microsoft.com/office/drawing/2014/main" id="{CBC1CB62-CF3D-459A-8D7B-5E744FCDA831}"/>
                  </a:ext>
                </a:extLst>
              </p:cNvPr>
              <p:cNvSpPr/>
              <p:nvPr/>
            </p:nvSpPr>
            <p:spPr>
              <a:xfrm flipH="1">
                <a:off x="8830825" y="2482445"/>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85;p41">
                <a:extLst>
                  <a:ext uri="{FF2B5EF4-FFF2-40B4-BE49-F238E27FC236}">
                    <a16:creationId xmlns:a16="http://schemas.microsoft.com/office/drawing/2014/main" id="{1E0E3471-73CB-4EE7-9B22-1F65712F0C59}"/>
                  </a:ext>
                </a:extLst>
              </p:cNvPr>
              <p:cNvSpPr/>
              <p:nvPr/>
            </p:nvSpPr>
            <p:spPr>
              <a:xfrm flipH="1">
                <a:off x="8954572" y="2574761"/>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86;p41">
                <a:extLst>
                  <a:ext uri="{FF2B5EF4-FFF2-40B4-BE49-F238E27FC236}">
                    <a16:creationId xmlns:a16="http://schemas.microsoft.com/office/drawing/2014/main" id="{7962559E-5FB2-4525-A261-7F618070F8E9}"/>
                  </a:ext>
                </a:extLst>
              </p:cNvPr>
              <p:cNvSpPr/>
              <p:nvPr/>
            </p:nvSpPr>
            <p:spPr>
              <a:xfrm flipH="1">
                <a:off x="8942842" y="2350525"/>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87;p41">
                <a:extLst>
                  <a:ext uri="{FF2B5EF4-FFF2-40B4-BE49-F238E27FC236}">
                    <a16:creationId xmlns:a16="http://schemas.microsoft.com/office/drawing/2014/main" id="{9F7DC488-EE7E-4695-8285-0A5D0E8446A0}"/>
                  </a:ext>
                </a:extLst>
              </p:cNvPr>
              <p:cNvSpPr/>
              <p:nvPr/>
            </p:nvSpPr>
            <p:spPr>
              <a:xfrm flipH="1">
                <a:off x="9131625" y="2185489"/>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88;p41">
                <a:extLst>
                  <a:ext uri="{FF2B5EF4-FFF2-40B4-BE49-F238E27FC236}">
                    <a16:creationId xmlns:a16="http://schemas.microsoft.com/office/drawing/2014/main" id="{00EA368F-7A34-45C3-8772-FE9B76C2D996}"/>
                  </a:ext>
                </a:extLst>
              </p:cNvPr>
              <p:cNvSpPr/>
              <p:nvPr/>
            </p:nvSpPr>
            <p:spPr>
              <a:xfrm flipH="1">
                <a:off x="9303177" y="2296680"/>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89;p41">
                <a:extLst>
                  <a:ext uri="{FF2B5EF4-FFF2-40B4-BE49-F238E27FC236}">
                    <a16:creationId xmlns:a16="http://schemas.microsoft.com/office/drawing/2014/main" id="{62F6EB34-C9BD-49A4-B37A-255FF091B10B}"/>
                  </a:ext>
                </a:extLst>
              </p:cNvPr>
              <p:cNvSpPr/>
              <p:nvPr/>
            </p:nvSpPr>
            <p:spPr>
              <a:xfrm flipH="1">
                <a:off x="9289077" y="2126702"/>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90;p41">
                <a:extLst>
                  <a:ext uri="{FF2B5EF4-FFF2-40B4-BE49-F238E27FC236}">
                    <a16:creationId xmlns:a16="http://schemas.microsoft.com/office/drawing/2014/main" id="{701FA253-DDAC-482D-AA3D-025CC1F5AB2D}"/>
                  </a:ext>
                </a:extLst>
              </p:cNvPr>
              <p:cNvSpPr/>
              <p:nvPr/>
            </p:nvSpPr>
            <p:spPr>
              <a:xfrm flipH="1">
                <a:off x="9475489" y="2156455"/>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91;p41">
                <a:extLst>
                  <a:ext uri="{FF2B5EF4-FFF2-40B4-BE49-F238E27FC236}">
                    <a16:creationId xmlns:a16="http://schemas.microsoft.com/office/drawing/2014/main" id="{E987F8A6-3876-4C5A-A15C-40EB39A5D5E5}"/>
                  </a:ext>
                </a:extLst>
              </p:cNvPr>
              <p:cNvSpPr/>
              <p:nvPr/>
            </p:nvSpPr>
            <p:spPr>
              <a:xfrm flipH="1">
                <a:off x="9459054" y="1995674"/>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92;p41">
                <a:extLst>
                  <a:ext uri="{FF2B5EF4-FFF2-40B4-BE49-F238E27FC236}">
                    <a16:creationId xmlns:a16="http://schemas.microsoft.com/office/drawing/2014/main" id="{B91802BB-02CD-4921-B6D7-089FA38948F3}"/>
                  </a:ext>
                </a:extLst>
              </p:cNvPr>
              <p:cNvSpPr/>
              <p:nvPr/>
            </p:nvSpPr>
            <p:spPr>
              <a:xfrm flipH="1">
                <a:off x="9343124" y="2090667"/>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93;p41">
                <a:extLst>
                  <a:ext uri="{FF2B5EF4-FFF2-40B4-BE49-F238E27FC236}">
                    <a16:creationId xmlns:a16="http://schemas.microsoft.com/office/drawing/2014/main" id="{ABA50F40-F8BC-466C-8C4B-FB75DBD7AA56}"/>
                  </a:ext>
                </a:extLst>
              </p:cNvPr>
              <p:cNvSpPr/>
              <p:nvPr/>
            </p:nvSpPr>
            <p:spPr>
              <a:xfrm flipH="1">
                <a:off x="9385404" y="2053055"/>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94;p41">
                <a:extLst>
                  <a:ext uri="{FF2B5EF4-FFF2-40B4-BE49-F238E27FC236}">
                    <a16:creationId xmlns:a16="http://schemas.microsoft.com/office/drawing/2014/main" id="{A862B834-AA08-4F39-ACA0-896B9C62FB98}"/>
                  </a:ext>
                </a:extLst>
              </p:cNvPr>
              <p:cNvSpPr/>
              <p:nvPr/>
            </p:nvSpPr>
            <p:spPr>
              <a:xfrm flipH="1">
                <a:off x="9333721" y="2041318"/>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95;p41">
                <a:extLst>
                  <a:ext uri="{FF2B5EF4-FFF2-40B4-BE49-F238E27FC236}">
                    <a16:creationId xmlns:a16="http://schemas.microsoft.com/office/drawing/2014/main" id="{872B5A9F-1B84-4866-8225-88FFF4C8225B}"/>
                  </a:ext>
                </a:extLst>
              </p:cNvPr>
              <p:cNvSpPr/>
              <p:nvPr/>
            </p:nvSpPr>
            <p:spPr>
              <a:xfrm flipH="1">
                <a:off x="9420649" y="2422010"/>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96;p41">
                <a:extLst>
                  <a:ext uri="{FF2B5EF4-FFF2-40B4-BE49-F238E27FC236}">
                    <a16:creationId xmlns:a16="http://schemas.microsoft.com/office/drawing/2014/main" id="{87E32561-6103-4B33-A4FF-2B5882A0E389}"/>
                  </a:ext>
                </a:extLst>
              </p:cNvPr>
              <p:cNvSpPr/>
              <p:nvPr/>
            </p:nvSpPr>
            <p:spPr>
              <a:xfrm flipH="1">
                <a:off x="9467665" y="2387555"/>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97;p41">
                <a:extLst>
                  <a:ext uri="{FF2B5EF4-FFF2-40B4-BE49-F238E27FC236}">
                    <a16:creationId xmlns:a16="http://schemas.microsoft.com/office/drawing/2014/main" id="{A3787104-295E-4020-9FF8-DBFBE202E89A}"/>
                  </a:ext>
                </a:extLst>
              </p:cNvPr>
              <p:cNvSpPr/>
              <p:nvPr/>
            </p:nvSpPr>
            <p:spPr>
              <a:xfrm flipH="1">
                <a:off x="9405789" y="2369538"/>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98;p41">
                <a:extLst>
                  <a:ext uri="{FF2B5EF4-FFF2-40B4-BE49-F238E27FC236}">
                    <a16:creationId xmlns:a16="http://schemas.microsoft.com/office/drawing/2014/main" id="{FF8ECD90-5473-4452-99E4-D718B621B568}"/>
                  </a:ext>
                </a:extLst>
              </p:cNvPr>
              <p:cNvSpPr/>
              <p:nvPr/>
            </p:nvSpPr>
            <p:spPr>
              <a:xfrm flipH="1">
                <a:off x="9663485" y="1973162"/>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99;p41">
                <a:extLst>
                  <a:ext uri="{FF2B5EF4-FFF2-40B4-BE49-F238E27FC236}">
                    <a16:creationId xmlns:a16="http://schemas.microsoft.com/office/drawing/2014/main" id="{4C382E19-A572-4F32-BB5D-23F1C48FE9E3}"/>
                  </a:ext>
                </a:extLst>
              </p:cNvPr>
              <p:cNvSpPr/>
              <p:nvPr/>
            </p:nvSpPr>
            <p:spPr>
              <a:xfrm flipH="1">
                <a:off x="9116727" y="2152543"/>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00;p41">
                <a:extLst>
                  <a:ext uri="{FF2B5EF4-FFF2-40B4-BE49-F238E27FC236}">
                    <a16:creationId xmlns:a16="http://schemas.microsoft.com/office/drawing/2014/main" id="{31DE02A1-ED41-418C-A641-1356AE5D5C10}"/>
                  </a:ext>
                </a:extLst>
              </p:cNvPr>
              <p:cNvSpPr/>
              <p:nvPr/>
            </p:nvSpPr>
            <p:spPr>
              <a:xfrm flipH="1">
                <a:off x="9155129" y="2120421"/>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01;p41">
                <a:extLst>
                  <a:ext uri="{FF2B5EF4-FFF2-40B4-BE49-F238E27FC236}">
                    <a16:creationId xmlns:a16="http://schemas.microsoft.com/office/drawing/2014/main" id="{55B3CFE6-4BB4-4AF6-AA5D-30FD0FF8EDDA}"/>
                  </a:ext>
                </a:extLst>
              </p:cNvPr>
              <p:cNvSpPr/>
              <p:nvPr/>
            </p:nvSpPr>
            <p:spPr>
              <a:xfrm flipH="1">
                <a:off x="9244425" y="2591989"/>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02;p41">
                <a:extLst>
                  <a:ext uri="{FF2B5EF4-FFF2-40B4-BE49-F238E27FC236}">
                    <a16:creationId xmlns:a16="http://schemas.microsoft.com/office/drawing/2014/main" id="{F244D5AC-9C12-4C83-B593-EDF859351C60}"/>
                  </a:ext>
                </a:extLst>
              </p:cNvPr>
              <p:cNvSpPr/>
              <p:nvPr/>
            </p:nvSpPr>
            <p:spPr>
              <a:xfrm flipH="1">
                <a:off x="9292196" y="2574761"/>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2903;p41">
              <a:extLst>
                <a:ext uri="{FF2B5EF4-FFF2-40B4-BE49-F238E27FC236}">
                  <a16:creationId xmlns:a16="http://schemas.microsoft.com/office/drawing/2014/main" id="{EB0D532D-65F4-4A88-AD28-BFED4D1ECD1F}"/>
                </a:ext>
              </a:extLst>
            </p:cNvPr>
            <p:cNvSpPr/>
            <p:nvPr/>
          </p:nvSpPr>
          <p:spPr>
            <a:xfrm>
              <a:off x="25722" y="3410524"/>
              <a:ext cx="633399" cy="1207269"/>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3910;p50">
            <a:extLst>
              <a:ext uri="{FF2B5EF4-FFF2-40B4-BE49-F238E27FC236}">
                <a16:creationId xmlns:a16="http://schemas.microsoft.com/office/drawing/2014/main" id="{109F1ED2-31B6-40D7-B388-D7987B4C71E3}"/>
              </a:ext>
            </a:extLst>
          </p:cNvPr>
          <p:cNvGrpSpPr/>
          <p:nvPr/>
        </p:nvGrpSpPr>
        <p:grpSpPr>
          <a:xfrm>
            <a:off x="-104885" y="1246065"/>
            <a:ext cx="2235379" cy="3420588"/>
            <a:chOff x="-104885" y="1246065"/>
            <a:chExt cx="2235379" cy="3420588"/>
          </a:xfrm>
        </p:grpSpPr>
        <p:grpSp>
          <p:nvGrpSpPr>
            <p:cNvPr id="104" name="Google Shape;3911;p50">
              <a:extLst>
                <a:ext uri="{FF2B5EF4-FFF2-40B4-BE49-F238E27FC236}">
                  <a16:creationId xmlns:a16="http://schemas.microsoft.com/office/drawing/2014/main" id="{336AD16F-3277-4770-B051-A4B2E1DFB915}"/>
                </a:ext>
              </a:extLst>
            </p:cNvPr>
            <p:cNvGrpSpPr/>
            <p:nvPr/>
          </p:nvGrpSpPr>
          <p:grpSpPr>
            <a:xfrm>
              <a:off x="-23" y="2480780"/>
              <a:ext cx="1463636" cy="806231"/>
              <a:chOff x="80379" y="2974904"/>
              <a:chExt cx="1766396" cy="973004"/>
            </a:xfrm>
          </p:grpSpPr>
          <p:sp>
            <p:nvSpPr>
              <p:cNvPr id="233" name="Google Shape;3912;p50">
                <a:extLst>
                  <a:ext uri="{FF2B5EF4-FFF2-40B4-BE49-F238E27FC236}">
                    <a16:creationId xmlns:a16="http://schemas.microsoft.com/office/drawing/2014/main" id="{2BD79749-E92D-49AB-9F6C-0417D83FB9D8}"/>
                  </a:ext>
                </a:extLst>
              </p:cNvPr>
              <p:cNvSpPr/>
              <p:nvPr/>
            </p:nvSpPr>
            <p:spPr>
              <a:xfrm flipH="1">
                <a:off x="80385" y="2974904"/>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rgbClr val="0B4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913;p50">
                <a:extLst>
                  <a:ext uri="{FF2B5EF4-FFF2-40B4-BE49-F238E27FC236}">
                    <a16:creationId xmlns:a16="http://schemas.microsoft.com/office/drawing/2014/main" id="{79C00DBE-DEFF-45AE-8D8E-99C7BF44B0D8}"/>
                  </a:ext>
                </a:extLst>
              </p:cNvPr>
              <p:cNvSpPr/>
              <p:nvPr/>
            </p:nvSpPr>
            <p:spPr>
              <a:xfrm flipH="1">
                <a:off x="80379" y="3137607"/>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914;p50">
                <a:extLst>
                  <a:ext uri="{FF2B5EF4-FFF2-40B4-BE49-F238E27FC236}">
                    <a16:creationId xmlns:a16="http://schemas.microsoft.com/office/drawing/2014/main" id="{1F30BB92-77C7-4BB9-9D10-18EFDAA34EFB}"/>
                  </a:ext>
                </a:extLst>
              </p:cNvPr>
              <p:cNvSpPr/>
              <p:nvPr/>
            </p:nvSpPr>
            <p:spPr>
              <a:xfrm flipH="1">
                <a:off x="1102584" y="3328245"/>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915;p50">
                <a:extLst>
                  <a:ext uri="{FF2B5EF4-FFF2-40B4-BE49-F238E27FC236}">
                    <a16:creationId xmlns:a16="http://schemas.microsoft.com/office/drawing/2014/main" id="{0A5FB1B0-99BD-47F9-B8BB-1E1F557AC828}"/>
                  </a:ext>
                </a:extLst>
              </p:cNvPr>
              <p:cNvSpPr/>
              <p:nvPr/>
            </p:nvSpPr>
            <p:spPr>
              <a:xfrm flipH="1">
                <a:off x="1088487" y="3081359"/>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916;p50">
                <a:extLst>
                  <a:ext uri="{FF2B5EF4-FFF2-40B4-BE49-F238E27FC236}">
                    <a16:creationId xmlns:a16="http://schemas.microsoft.com/office/drawing/2014/main" id="{C974C9C0-5C12-4D76-8D84-FFFC357C3E72}"/>
                  </a:ext>
                </a:extLst>
              </p:cNvPr>
              <p:cNvSpPr/>
              <p:nvPr/>
            </p:nvSpPr>
            <p:spPr>
              <a:xfrm flipH="1">
                <a:off x="859757" y="3166984"/>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917;p50">
                <a:extLst>
                  <a:ext uri="{FF2B5EF4-FFF2-40B4-BE49-F238E27FC236}">
                    <a16:creationId xmlns:a16="http://schemas.microsoft.com/office/drawing/2014/main" id="{510F1BA3-89CD-4715-AD89-713D79A163BF}"/>
                  </a:ext>
                </a:extLst>
              </p:cNvPr>
              <p:cNvSpPr/>
              <p:nvPr/>
            </p:nvSpPr>
            <p:spPr>
              <a:xfrm flipH="1">
                <a:off x="515100" y="3252161"/>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918;p50">
                <a:extLst>
                  <a:ext uri="{FF2B5EF4-FFF2-40B4-BE49-F238E27FC236}">
                    <a16:creationId xmlns:a16="http://schemas.microsoft.com/office/drawing/2014/main" id="{10C666A4-1655-46E8-8E82-DB89EE9A0D35}"/>
                  </a:ext>
                </a:extLst>
              </p:cNvPr>
              <p:cNvSpPr/>
              <p:nvPr/>
            </p:nvSpPr>
            <p:spPr>
              <a:xfrm flipH="1">
                <a:off x="218991" y="3719919"/>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919;p50">
                <a:extLst>
                  <a:ext uri="{FF2B5EF4-FFF2-40B4-BE49-F238E27FC236}">
                    <a16:creationId xmlns:a16="http://schemas.microsoft.com/office/drawing/2014/main" id="{89EFF2E5-43D2-4632-9116-F53B8FA63AB7}"/>
                  </a:ext>
                </a:extLst>
              </p:cNvPr>
              <p:cNvSpPr/>
              <p:nvPr/>
            </p:nvSpPr>
            <p:spPr>
              <a:xfrm flipH="1">
                <a:off x="200984" y="3415310"/>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3920;p50">
              <a:extLst>
                <a:ext uri="{FF2B5EF4-FFF2-40B4-BE49-F238E27FC236}">
                  <a16:creationId xmlns:a16="http://schemas.microsoft.com/office/drawing/2014/main" id="{77A2CE4C-8E45-4DBD-9964-2A8CA64A1AE9}"/>
                </a:ext>
              </a:extLst>
            </p:cNvPr>
            <p:cNvGrpSpPr/>
            <p:nvPr/>
          </p:nvGrpSpPr>
          <p:grpSpPr>
            <a:xfrm rot="5400000">
              <a:off x="-155838" y="3322815"/>
              <a:ext cx="1499686" cy="1187992"/>
              <a:chOff x="8757948" y="1920174"/>
              <a:chExt cx="1090443" cy="865316"/>
            </a:xfrm>
          </p:grpSpPr>
          <p:sp>
            <p:nvSpPr>
              <p:cNvPr id="211" name="Google Shape;3921;p50">
                <a:extLst>
                  <a:ext uri="{FF2B5EF4-FFF2-40B4-BE49-F238E27FC236}">
                    <a16:creationId xmlns:a16="http://schemas.microsoft.com/office/drawing/2014/main" id="{66E13EDB-5278-40BE-A4B5-5F811824C873}"/>
                  </a:ext>
                </a:extLst>
              </p:cNvPr>
              <p:cNvSpPr/>
              <p:nvPr/>
            </p:nvSpPr>
            <p:spPr>
              <a:xfrm flipH="1">
                <a:off x="8767390" y="1920174"/>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922;p50">
                <a:extLst>
                  <a:ext uri="{FF2B5EF4-FFF2-40B4-BE49-F238E27FC236}">
                    <a16:creationId xmlns:a16="http://schemas.microsoft.com/office/drawing/2014/main" id="{A340129B-9438-4E9E-A36A-2029BCE34F93}"/>
                  </a:ext>
                </a:extLst>
              </p:cNvPr>
              <p:cNvSpPr/>
              <p:nvPr/>
            </p:nvSpPr>
            <p:spPr>
              <a:xfrm flipH="1">
                <a:off x="8757948" y="2024330"/>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923;p50">
                <a:extLst>
                  <a:ext uri="{FF2B5EF4-FFF2-40B4-BE49-F238E27FC236}">
                    <a16:creationId xmlns:a16="http://schemas.microsoft.com/office/drawing/2014/main" id="{0D9948AA-E820-47DB-A3B4-11891847EB0F}"/>
                  </a:ext>
                </a:extLst>
              </p:cNvPr>
              <p:cNvSpPr/>
              <p:nvPr/>
            </p:nvSpPr>
            <p:spPr>
              <a:xfrm flipH="1">
                <a:off x="8854329" y="2661689"/>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924;p50">
                <a:extLst>
                  <a:ext uri="{FF2B5EF4-FFF2-40B4-BE49-F238E27FC236}">
                    <a16:creationId xmlns:a16="http://schemas.microsoft.com/office/drawing/2014/main" id="{95ED5C09-7904-46EF-BB89-A941F48CB365}"/>
                  </a:ext>
                </a:extLst>
              </p:cNvPr>
              <p:cNvSpPr/>
              <p:nvPr/>
            </p:nvSpPr>
            <p:spPr>
              <a:xfrm flipH="1">
                <a:off x="8830825" y="2482445"/>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925;p50">
                <a:extLst>
                  <a:ext uri="{FF2B5EF4-FFF2-40B4-BE49-F238E27FC236}">
                    <a16:creationId xmlns:a16="http://schemas.microsoft.com/office/drawing/2014/main" id="{CD8B6D0D-B2CE-45C9-A34B-55B333921329}"/>
                  </a:ext>
                </a:extLst>
              </p:cNvPr>
              <p:cNvSpPr/>
              <p:nvPr/>
            </p:nvSpPr>
            <p:spPr>
              <a:xfrm flipH="1">
                <a:off x="8954572" y="2574761"/>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926;p50">
                <a:extLst>
                  <a:ext uri="{FF2B5EF4-FFF2-40B4-BE49-F238E27FC236}">
                    <a16:creationId xmlns:a16="http://schemas.microsoft.com/office/drawing/2014/main" id="{942B045A-4DDB-465D-9114-1328B3CBF7E1}"/>
                  </a:ext>
                </a:extLst>
              </p:cNvPr>
              <p:cNvSpPr/>
              <p:nvPr/>
            </p:nvSpPr>
            <p:spPr>
              <a:xfrm flipH="1">
                <a:off x="8942842" y="2350525"/>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927;p50">
                <a:extLst>
                  <a:ext uri="{FF2B5EF4-FFF2-40B4-BE49-F238E27FC236}">
                    <a16:creationId xmlns:a16="http://schemas.microsoft.com/office/drawing/2014/main" id="{06F9CAE0-E69B-4797-A280-EAB9AA20DC64}"/>
                  </a:ext>
                </a:extLst>
              </p:cNvPr>
              <p:cNvSpPr/>
              <p:nvPr/>
            </p:nvSpPr>
            <p:spPr>
              <a:xfrm flipH="1">
                <a:off x="9131625" y="2185489"/>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928;p50">
                <a:extLst>
                  <a:ext uri="{FF2B5EF4-FFF2-40B4-BE49-F238E27FC236}">
                    <a16:creationId xmlns:a16="http://schemas.microsoft.com/office/drawing/2014/main" id="{01CA068F-95C5-4BC0-9D2D-79CEA664085B}"/>
                  </a:ext>
                </a:extLst>
              </p:cNvPr>
              <p:cNvSpPr/>
              <p:nvPr/>
            </p:nvSpPr>
            <p:spPr>
              <a:xfrm flipH="1">
                <a:off x="9303177" y="2296680"/>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929;p50">
                <a:extLst>
                  <a:ext uri="{FF2B5EF4-FFF2-40B4-BE49-F238E27FC236}">
                    <a16:creationId xmlns:a16="http://schemas.microsoft.com/office/drawing/2014/main" id="{2E395D51-B64C-40F9-9E23-0432519B57CE}"/>
                  </a:ext>
                </a:extLst>
              </p:cNvPr>
              <p:cNvSpPr/>
              <p:nvPr/>
            </p:nvSpPr>
            <p:spPr>
              <a:xfrm flipH="1">
                <a:off x="9289077" y="2126702"/>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930;p50">
                <a:extLst>
                  <a:ext uri="{FF2B5EF4-FFF2-40B4-BE49-F238E27FC236}">
                    <a16:creationId xmlns:a16="http://schemas.microsoft.com/office/drawing/2014/main" id="{6387F034-9DEB-45B1-B4AC-C05B55A68563}"/>
                  </a:ext>
                </a:extLst>
              </p:cNvPr>
              <p:cNvSpPr/>
              <p:nvPr/>
            </p:nvSpPr>
            <p:spPr>
              <a:xfrm flipH="1">
                <a:off x="9475489" y="2156455"/>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931;p50">
                <a:extLst>
                  <a:ext uri="{FF2B5EF4-FFF2-40B4-BE49-F238E27FC236}">
                    <a16:creationId xmlns:a16="http://schemas.microsoft.com/office/drawing/2014/main" id="{86730842-9F8A-4375-B413-DA2D8240D491}"/>
                  </a:ext>
                </a:extLst>
              </p:cNvPr>
              <p:cNvSpPr/>
              <p:nvPr/>
            </p:nvSpPr>
            <p:spPr>
              <a:xfrm flipH="1">
                <a:off x="9459054" y="1995674"/>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932;p50">
                <a:extLst>
                  <a:ext uri="{FF2B5EF4-FFF2-40B4-BE49-F238E27FC236}">
                    <a16:creationId xmlns:a16="http://schemas.microsoft.com/office/drawing/2014/main" id="{84E81FA8-C778-48EA-87C5-AA03502801C0}"/>
                  </a:ext>
                </a:extLst>
              </p:cNvPr>
              <p:cNvSpPr/>
              <p:nvPr/>
            </p:nvSpPr>
            <p:spPr>
              <a:xfrm flipH="1">
                <a:off x="9343124" y="2090667"/>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933;p50">
                <a:extLst>
                  <a:ext uri="{FF2B5EF4-FFF2-40B4-BE49-F238E27FC236}">
                    <a16:creationId xmlns:a16="http://schemas.microsoft.com/office/drawing/2014/main" id="{28C9C8D0-0190-4FA8-A8AB-52A9D58989A2}"/>
                  </a:ext>
                </a:extLst>
              </p:cNvPr>
              <p:cNvSpPr/>
              <p:nvPr/>
            </p:nvSpPr>
            <p:spPr>
              <a:xfrm flipH="1">
                <a:off x="9385404" y="2053055"/>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934;p50">
                <a:extLst>
                  <a:ext uri="{FF2B5EF4-FFF2-40B4-BE49-F238E27FC236}">
                    <a16:creationId xmlns:a16="http://schemas.microsoft.com/office/drawing/2014/main" id="{A826E84E-0EDF-4592-B0A8-3445BD84309F}"/>
                  </a:ext>
                </a:extLst>
              </p:cNvPr>
              <p:cNvSpPr/>
              <p:nvPr/>
            </p:nvSpPr>
            <p:spPr>
              <a:xfrm flipH="1">
                <a:off x="9333721" y="2041318"/>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935;p50">
                <a:extLst>
                  <a:ext uri="{FF2B5EF4-FFF2-40B4-BE49-F238E27FC236}">
                    <a16:creationId xmlns:a16="http://schemas.microsoft.com/office/drawing/2014/main" id="{211EE5B6-2330-4799-8E4B-E41ECE281BD1}"/>
                  </a:ext>
                </a:extLst>
              </p:cNvPr>
              <p:cNvSpPr/>
              <p:nvPr/>
            </p:nvSpPr>
            <p:spPr>
              <a:xfrm flipH="1">
                <a:off x="9420649" y="2422010"/>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936;p50">
                <a:extLst>
                  <a:ext uri="{FF2B5EF4-FFF2-40B4-BE49-F238E27FC236}">
                    <a16:creationId xmlns:a16="http://schemas.microsoft.com/office/drawing/2014/main" id="{69248C9F-7957-4B40-AE22-959DACFB8F39}"/>
                  </a:ext>
                </a:extLst>
              </p:cNvPr>
              <p:cNvSpPr/>
              <p:nvPr/>
            </p:nvSpPr>
            <p:spPr>
              <a:xfrm flipH="1">
                <a:off x="9467665" y="2387555"/>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937;p50">
                <a:extLst>
                  <a:ext uri="{FF2B5EF4-FFF2-40B4-BE49-F238E27FC236}">
                    <a16:creationId xmlns:a16="http://schemas.microsoft.com/office/drawing/2014/main" id="{92550BBA-1E20-44B1-8131-93598B2996C4}"/>
                  </a:ext>
                </a:extLst>
              </p:cNvPr>
              <p:cNvSpPr/>
              <p:nvPr/>
            </p:nvSpPr>
            <p:spPr>
              <a:xfrm flipH="1">
                <a:off x="9405789" y="2369538"/>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938;p50">
                <a:extLst>
                  <a:ext uri="{FF2B5EF4-FFF2-40B4-BE49-F238E27FC236}">
                    <a16:creationId xmlns:a16="http://schemas.microsoft.com/office/drawing/2014/main" id="{AF1A9340-4E42-47D3-847B-B50F04EEF76B}"/>
                  </a:ext>
                </a:extLst>
              </p:cNvPr>
              <p:cNvSpPr/>
              <p:nvPr/>
            </p:nvSpPr>
            <p:spPr>
              <a:xfrm flipH="1">
                <a:off x="9663485" y="1973162"/>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939;p50">
                <a:extLst>
                  <a:ext uri="{FF2B5EF4-FFF2-40B4-BE49-F238E27FC236}">
                    <a16:creationId xmlns:a16="http://schemas.microsoft.com/office/drawing/2014/main" id="{28C68AE2-4127-4D5D-8513-4F753B4919D9}"/>
                  </a:ext>
                </a:extLst>
              </p:cNvPr>
              <p:cNvSpPr/>
              <p:nvPr/>
            </p:nvSpPr>
            <p:spPr>
              <a:xfrm flipH="1">
                <a:off x="9116727" y="2152543"/>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940;p50">
                <a:extLst>
                  <a:ext uri="{FF2B5EF4-FFF2-40B4-BE49-F238E27FC236}">
                    <a16:creationId xmlns:a16="http://schemas.microsoft.com/office/drawing/2014/main" id="{2DC00FFA-EB03-4F4C-9BF7-3B8ACA785096}"/>
                  </a:ext>
                </a:extLst>
              </p:cNvPr>
              <p:cNvSpPr/>
              <p:nvPr/>
            </p:nvSpPr>
            <p:spPr>
              <a:xfrm flipH="1">
                <a:off x="9155129" y="2120421"/>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941;p50">
                <a:extLst>
                  <a:ext uri="{FF2B5EF4-FFF2-40B4-BE49-F238E27FC236}">
                    <a16:creationId xmlns:a16="http://schemas.microsoft.com/office/drawing/2014/main" id="{AEB3FF5A-44B9-4A47-A734-C151233F7C81}"/>
                  </a:ext>
                </a:extLst>
              </p:cNvPr>
              <p:cNvSpPr/>
              <p:nvPr/>
            </p:nvSpPr>
            <p:spPr>
              <a:xfrm flipH="1">
                <a:off x="9244425" y="2591989"/>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942;p50">
                <a:extLst>
                  <a:ext uri="{FF2B5EF4-FFF2-40B4-BE49-F238E27FC236}">
                    <a16:creationId xmlns:a16="http://schemas.microsoft.com/office/drawing/2014/main" id="{07EEA137-C3D6-433A-AE5C-D0DC7FF3A503}"/>
                  </a:ext>
                </a:extLst>
              </p:cNvPr>
              <p:cNvSpPr/>
              <p:nvPr/>
            </p:nvSpPr>
            <p:spPr>
              <a:xfrm flipH="1">
                <a:off x="9292196" y="2574761"/>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3943;p50">
              <a:extLst>
                <a:ext uri="{FF2B5EF4-FFF2-40B4-BE49-F238E27FC236}">
                  <a16:creationId xmlns:a16="http://schemas.microsoft.com/office/drawing/2014/main" id="{C8D6F6AE-17EF-4CD9-B5EF-2F0FDBCEEFFF}"/>
                </a:ext>
              </a:extLst>
            </p:cNvPr>
            <p:cNvGrpSpPr/>
            <p:nvPr/>
          </p:nvGrpSpPr>
          <p:grpSpPr>
            <a:xfrm>
              <a:off x="333660" y="2568447"/>
              <a:ext cx="1796834" cy="1254933"/>
              <a:chOff x="482875" y="2377725"/>
              <a:chExt cx="1432425" cy="1000425"/>
            </a:xfrm>
          </p:grpSpPr>
          <p:sp>
            <p:nvSpPr>
              <p:cNvPr id="136" name="Google Shape;3944;p50">
                <a:extLst>
                  <a:ext uri="{FF2B5EF4-FFF2-40B4-BE49-F238E27FC236}">
                    <a16:creationId xmlns:a16="http://schemas.microsoft.com/office/drawing/2014/main" id="{21E25AD8-1681-4E10-96B4-F5AA879CD335}"/>
                  </a:ext>
                </a:extLst>
              </p:cNvPr>
              <p:cNvSpPr/>
              <p:nvPr/>
            </p:nvSpPr>
            <p:spPr>
              <a:xfrm>
                <a:off x="1154300" y="2522925"/>
                <a:ext cx="269325" cy="478025"/>
              </a:xfrm>
              <a:custGeom>
                <a:avLst/>
                <a:gdLst/>
                <a:ahLst/>
                <a:cxnLst/>
                <a:rect l="l" t="t" r="r" b="b"/>
                <a:pathLst>
                  <a:path w="10773" h="19121" extrusionOk="0">
                    <a:moveTo>
                      <a:pt x="8968" y="1"/>
                    </a:moveTo>
                    <a:cubicBezTo>
                      <a:pt x="7025" y="1"/>
                      <a:pt x="0" y="9287"/>
                      <a:pt x="1497" y="17100"/>
                    </a:cubicBezTo>
                    <a:cubicBezTo>
                      <a:pt x="1723" y="17927"/>
                      <a:pt x="3794" y="19120"/>
                      <a:pt x="5661" y="19120"/>
                    </a:cubicBezTo>
                    <a:cubicBezTo>
                      <a:pt x="6103" y="19120"/>
                      <a:pt x="6534" y="19053"/>
                      <a:pt x="6926" y="18899"/>
                    </a:cubicBezTo>
                    <a:cubicBezTo>
                      <a:pt x="6926" y="18899"/>
                      <a:pt x="4227" y="11361"/>
                      <a:pt x="9190" y="3295"/>
                    </a:cubicBezTo>
                    <a:cubicBezTo>
                      <a:pt x="9904" y="2582"/>
                      <a:pt x="10772" y="751"/>
                      <a:pt x="9159" y="38"/>
                    </a:cubicBezTo>
                    <a:cubicBezTo>
                      <a:pt x="9103" y="13"/>
                      <a:pt x="9039" y="1"/>
                      <a:pt x="8968" y="1"/>
                    </a:cubicBezTo>
                    <a:close/>
                  </a:path>
                </a:pathLst>
              </a:custGeom>
              <a:solidFill>
                <a:srgbClr val="A85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45;p50">
                <a:extLst>
                  <a:ext uri="{FF2B5EF4-FFF2-40B4-BE49-F238E27FC236}">
                    <a16:creationId xmlns:a16="http://schemas.microsoft.com/office/drawing/2014/main" id="{1C018BB9-5975-4FE9-AF7E-5D203011D7E6}"/>
                  </a:ext>
                </a:extLst>
              </p:cNvPr>
              <p:cNvSpPr/>
              <p:nvPr/>
            </p:nvSpPr>
            <p:spPr>
              <a:xfrm>
                <a:off x="840400" y="2446725"/>
                <a:ext cx="281075" cy="446225"/>
              </a:xfrm>
              <a:custGeom>
                <a:avLst/>
                <a:gdLst/>
                <a:ahLst/>
                <a:cxnLst/>
                <a:rect l="l" t="t" r="r" b="b"/>
                <a:pathLst>
                  <a:path w="11243" h="17849" extrusionOk="0">
                    <a:moveTo>
                      <a:pt x="8995" y="0"/>
                    </a:moveTo>
                    <a:cubicBezTo>
                      <a:pt x="8341" y="0"/>
                      <a:pt x="7576" y="229"/>
                      <a:pt x="6763" y="821"/>
                    </a:cubicBezTo>
                    <a:cubicBezTo>
                      <a:pt x="0" y="7646"/>
                      <a:pt x="93" y="16673"/>
                      <a:pt x="93" y="16673"/>
                    </a:cubicBezTo>
                    <a:cubicBezTo>
                      <a:pt x="1321" y="17445"/>
                      <a:pt x="3196" y="17849"/>
                      <a:pt x="4797" y="17849"/>
                    </a:cubicBezTo>
                    <a:cubicBezTo>
                      <a:pt x="6352" y="17849"/>
                      <a:pt x="7650" y="17468"/>
                      <a:pt x="7848" y="16673"/>
                    </a:cubicBezTo>
                    <a:cubicBezTo>
                      <a:pt x="6111" y="10717"/>
                      <a:pt x="10827" y="2900"/>
                      <a:pt x="11075" y="1752"/>
                    </a:cubicBezTo>
                    <a:cubicBezTo>
                      <a:pt x="11243" y="997"/>
                      <a:pt x="10361" y="0"/>
                      <a:pt x="8995" y="0"/>
                    </a:cubicBezTo>
                    <a:close/>
                  </a:path>
                </a:pathLst>
              </a:custGeom>
              <a:solidFill>
                <a:srgbClr val="A85C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46;p50">
                <a:extLst>
                  <a:ext uri="{FF2B5EF4-FFF2-40B4-BE49-F238E27FC236}">
                    <a16:creationId xmlns:a16="http://schemas.microsoft.com/office/drawing/2014/main" id="{AA09347C-1DF7-4DBC-A860-A6C432EDBB76}"/>
                  </a:ext>
                </a:extLst>
              </p:cNvPr>
              <p:cNvSpPr/>
              <p:nvPr/>
            </p:nvSpPr>
            <p:spPr>
              <a:xfrm>
                <a:off x="482875" y="2377725"/>
                <a:ext cx="1252500" cy="298850"/>
              </a:xfrm>
              <a:custGeom>
                <a:avLst/>
                <a:gdLst/>
                <a:ahLst/>
                <a:cxnLst/>
                <a:rect l="l" t="t" r="r" b="b"/>
                <a:pathLst>
                  <a:path w="50100" h="11954" extrusionOk="0">
                    <a:moveTo>
                      <a:pt x="2289" y="1"/>
                    </a:moveTo>
                    <a:cubicBezTo>
                      <a:pt x="1732" y="1"/>
                      <a:pt x="1182" y="227"/>
                      <a:pt x="776" y="665"/>
                    </a:cubicBezTo>
                    <a:cubicBezTo>
                      <a:pt x="0" y="1534"/>
                      <a:pt x="62" y="2837"/>
                      <a:pt x="900" y="3612"/>
                    </a:cubicBezTo>
                    <a:cubicBezTo>
                      <a:pt x="2668" y="5256"/>
                      <a:pt x="4777" y="6249"/>
                      <a:pt x="6856" y="6932"/>
                    </a:cubicBezTo>
                    <a:cubicBezTo>
                      <a:pt x="8934" y="7583"/>
                      <a:pt x="11013" y="7924"/>
                      <a:pt x="13060" y="8141"/>
                    </a:cubicBezTo>
                    <a:cubicBezTo>
                      <a:pt x="14115" y="8266"/>
                      <a:pt x="15139" y="8328"/>
                      <a:pt x="16162" y="8359"/>
                    </a:cubicBezTo>
                    <a:cubicBezTo>
                      <a:pt x="16889" y="8404"/>
                      <a:pt x="17666" y="8433"/>
                      <a:pt x="18419" y="8433"/>
                    </a:cubicBezTo>
                    <a:cubicBezTo>
                      <a:pt x="18695" y="8433"/>
                      <a:pt x="18967" y="8429"/>
                      <a:pt x="19233" y="8421"/>
                    </a:cubicBezTo>
                    <a:cubicBezTo>
                      <a:pt x="21312" y="8390"/>
                      <a:pt x="23297" y="8235"/>
                      <a:pt x="25252" y="8173"/>
                    </a:cubicBezTo>
                    <a:cubicBezTo>
                      <a:pt x="26061" y="8134"/>
                      <a:pt x="26849" y="8111"/>
                      <a:pt x="27632" y="8111"/>
                    </a:cubicBezTo>
                    <a:cubicBezTo>
                      <a:pt x="28738" y="8111"/>
                      <a:pt x="29833" y="8157"/>
                      <a:pt x="30960" y="8266"/>
                    </a:cubicBezTo>
                    <a:cubicBezTo>
                      <a:pt x="32883" y="8452"/>
                      <a:pt x="34775" y="8762"/>
                      <a:pt x="36730" y="9103"/>
                    </a:cubicBezTo>
                    <a:cubicBezTo>
                      <a:pt x="40576" y="9848"/>
                      <a:pt x="44392" y="10778"/>
                      <a:pt x="48145" y="11895"/>
                    </a:cubicBezTo>
                    <a:cubicBezTo>
                      <a:pt x="48276" y="11935"/>
                      <a:pt x="48408" y="11954"/>
                      <a:pt x="48538" y="11954"/>
                    </a:cubicBezTo>
                    <a:cubicBezTo>
                      <a:pt x="49115" y="11954"/>
                      <a:pt x="49649" y="11578"/>
                      <a:pt x="49852" y="10995"/>
                    </a:cubicBezTo>
                    <a:cubicBezTo>
                      <a:pt x="50100" y="10282"/>
                      <a:pt x="49697" y="9506"/>
                      <a:pt x="48983" y="9258"/>
                    </a:cubicBezTo>
                    <a:cubicBezTo>
                      <a:pt x="45167" y="7986"/>
                      <a:pt x="41259" y="6901"/>
                      <a:pt x="37350" y="6063"/>
                    </a:cubicBezTo>
                    <a:cubicBezTo>
                      <a:pt x="35365" y="5629"/>
                      <a:pt x="33379" y="5256"/>
                      <a:pt x="31332" y="5008"/>
                    </a:cubicBezTo>
                    <a:cubicBezTo>
                      <a:pt x="30308" y="4884"/>
                      <a:pt x="29284" y="4791"/>
                      <a:pt x="28230" y="4729"/>
                    </a:cubicBezTo>
                    <a:cubicBezTo>
                      <a:pt x="27702" y="4698"/>
                      <a:pt x="27183" y="4690"/>
                      <a:pt x="26671" y="4690"/>
                    </a:cubicBezTo>
                    <a:cubicBezTo>
                      <a:pt x="26159" y="4690"/>
                      <a:pt x="25655" y="4698"/>
                      <a:pt x="25159" y="4698"/>
                    </a:cubicBezTo>
                    <a:cubicBezTo>
                      <a:pt x="23142" y="4729"/>
                      <a:pt x="21157" y="4791"/>
                      <a:pt x="19233" y="4791"/>
                    </a:cubicBezTo>
                    <a:cubicBezTo>
                      <a:pt x="18272" y="4760"/>
                      <a:pt x="17341" y="4729"/>
                      <a:pt x="16380" y="4667"/>
                    </a:cubicBezTo>
                    <a:cubicBezTo>
                      <a:pt x="15418" y="4574"/>
                      <a:pt x="14456" y="4481"/>
                      <a:pt x="13526" y="4357"/>
                    </a:cubicBezTo>
                    <a:cubicBezTo>
                      <a:pt x="11633" y="4109"/>
                      <a:pt x="9803" y="3736"/>
                      <a:pt x="8097" y="3147"/>
                    </a:cubicBezTo>
                    <a:cubicBezTo>
                      <a:pt x="6422" y="2558"/>
                      <a:pt x="4902" y="1720"/>
                      <a:pt x="3785" y="634"/>
                    </a:cubicBezTo>
                    <a:lnTo>
                      <a:pt x="3754" y="603"/>
                    </a:lnTo>
                    <a:lnTo>
                      <a:pt x="3723" y="572"/>
                    </a:lnTo>
                    <a:cubicBezTo>
                      <a:pt x="3309" y="188"/>
                      <a:pt x="2796" y="1"/>
                      <a:pt x="2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47;p50">
                <a:extLst>
                  <a:ext uri="{FF2B5EF4-FFF2-40B4-BE49-F238E27FC236}">
                    <a16:creationId xmlns:a16="http://schemas.microsoft.com/office/drawing/2014/main" id="{7B73539B-2276-4069-A9A2-44EC73B47411}"/>
                  </a:ext>
                </a:extLst>
              </p:cNvPr>
              <p:cNvSpPr/>
              <p:nvPr/>
            </p:nvSpPr>
            <p:spPr>
              <a:xfrm>
                <a:off x="1116475" y="2580475"/>
                <a:ext cx="573925" cy="95425"/>
              </a:xfrm>
              <a:custGeom>
                <a:avLst/>
                <a:gdLst/>
                <a:ahLst/>
                <a:cxnLst/>
                <a:rect l="l" t="t" r="r" b="b"/>
                <a:pathLst>
                  <a:path w="22957" h="3817" extrusionOk="0">
                    <a:moveTo>
                      <a:pt x="22957" y="3816"/>
                    </a:moveTo>
                    <a:cubicBezTo>
                      <a:pt x="22895" y="3816"/>
                      <a:pt x="22832" y="3816"/>
                      <a:pt x="22801" y="3785"/>
                    </a:cubicBezTo>
                    <a:cubicBezTo>
                      <a:pt x="19048" y="2668"/>
                      <a:pt x="15232" y="1738"/>
                      <a:pt x="11386" y="993"/>
                    </a:cubicBezTo>
                    <a:cubicBezTo>
                      <a:pt x="11199" y="962"/>
                      <a:pt x="11013" y="931"/>
                      <a:pt x="10827" y="900"/>
                    </a:cubicBezTo>
                    <a:lnTo>
                      <a:pt x="10827" y="900"/>
                    </a:lnTo>
                    <a:cubicBezTo>
                      <a:pt x="11013" y="931"/>
                      <a:pt x="11199" y="962"/>
                      <a:pt x="11386" y="993"/>
                    </a:cubicBezTo>
                    <a:cubicBezTo>
                      <a:pt x="15232" y="1738"/>
                      <a:pt x="19048" y="2668"/>
                      <a:pt x="22801" y="3785"/>
                    </a:cubicBezTo>
                    <a:cubicBezTo>
                      <a:pt x="22832" y="3816"/>
                      <a:pt x="22895" y="3816"/>
                      <a:pt x="22957" y="3816"/>
                    </a:cubicBezTo>
                    <a:close/>
                    <a:moveTo>
                      <a:pt x="7384" y="342"/>
                    </a:moveTo>
                    <a:cubicBezTo>
                      <a:pt x="6794" y="280"/>
                      <a:pt x="6205" y="218"/>
                      <a:pt x="5616" y="156"/>
                    </a:cubicBezTo>
                    <a:cubicBezTo>
                      <a:pt x="5585" y="156"/>
                      <a:pt x="5585" y="156"/>
                      <a:pt x="5554" y="156"/>
                    </a:cubicBezTo>
                    <a:cubicBezTo>
                      <a:pt x="5585" y="156"/>
                      <a:pt x="5585" y="156"/>
                      <a:pt x="5616" y="156"/>
                    </a:cubicBezTo>
                    <a:cubicBezTo>
                      <a:pt x="6205" y="218"/>
                      <a:pt x="6794" y="280"/>
                      <a:pt x="7384" y="342"/>
                    </a:cubicBezTo>
                    <a:lnTo>
                      <a:pt x="7384" y="342"/>
                    </a:lnTo>
                    <a:close/>
                    <a:moveTo>
                      <a:pt x="5554" y="156"/>
                    </a:moveTo>
                    <a:cubicBezTo>
                      <a:pt x="5523" y="156"/>
                      <a:pt x="5523" y="156"/>
                      <a:pt x="5491" y="156"/>
                    </a:cubicBezTo>
                    <a:cubicBezTo>
                      <a:pt x="5523" y="156"/>
                      <a:pt x="5523" y="156"/>
                      <a:pt x="5554" y="156"/>
                    </a:cubicBezTo>
                    <a:close/>
                    <a:moveTo>
                      <a:pt x="5460" y="156"/>
                    </a:moveTo>
                    <a:cubicBezTo>
                      <a:pt x="5460" y="156"/>
                      <a:pt x="5429" y="156"/>
                      <a:pt x="5398" y="125"/>
                    </a:cubicBezTo>
                    <a:cubicBezTo>
                      <a:pt x="5429" y="156"/>
                      <a:pt x="5460" y="156"/>
                      <a:pt x="5460" y="156"/>
                    </a:cubicBezTo>
                    <a:close/>
                    <a:moveTo>
                      <a:pt x="5367" y="125"/>
                    </a:moveTo>
                    <a:cubicBezTo>
                      <a:pt x="5336" y="125"/>
                      <a:pt x="5336" y="125"/>
                      <a:pt x="5336" y="125"/>
                    </a:cubicBezTo>
                    <a:cubicBezTo>
                      <a:pt x="5336" y="125"/>
                      <a:pt x="5336" y="125"/>
                      <a:pt x="5367" y="125"/>
                    </a:cubicBezTo>
                    <a:close/>
                    <a:moveTo>
                      <a:pt x="1" y="31"/>
                    </a:moveTo>
                    <a:cubicBezTo>
                      <a:pt x="714" y="0"/>
                      <a:pt x="1397" y="0"/>
                      <a:pt x="2110" y="0"/>
                    </a:cubicBezTo>
                    <a:cubicBezTo>
                      <a:pt x="1397" y="0"/>
                      <a:pt x="714" y="0"/>
                      <a:pt x="1" y="31"/>
                    </a:cubicBezTo>
                    <a:close/>
                    <a:moveTo>
                      <a:pt x="2110" y="0"/>
                    </a:moveTo>
                    <a:lnTo>
                      <a:pt x="2110" y="0"/>
                    </a:lnTo>
                    <a:lnTo>
                      <a:pt x="2110" y="0"/>
                    </a:lnTo>
                    <a:lnTo>
                      <a:pt x="2110" y="0"/>
                    </a:lnTo>
                    <a:close/>
                  </a:path>
                </a:pathLst>
              </a:custGeom>
              <a:solidFill>
                <a:srgbClr val="A5C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48;p50">
                <a:extLst>
                  <a:ext uri="{FF2B5EF4-FFF2-40B4-BE49-F238E27FC236}">
                    <a16:creationId xmlns:a16="http://schemas.microsoft.com/office/drawing/2014/main" id="{F1C4CB20-A203-453A-841F-5E9C460186CA}"/>
                  </a:ext>
                </a:extLst>
              </p:cNvPr>
              <p:cNvSpPr/>
              <p:nvPr/>
            </p:nvSpPr>
            <p:spPr>
              <a:xfrm>
                <a:off x="952850" y="2583575"/>
                <a:ext cx="124100" cy="4675"/>
              </a:xfrm>
              <a:custGeom>
                <a:avLst/>
                <a:gdLst/>
                <a:ahLst/>
                <a:cxnLst/>
                <a:rect l="l" t="t" r="r" b="b"/>
                <a:pathLst>
                  <a:path w="4964" h="187" extrusionOk="0">
                    <a:moveTo>
                      <a:pt x="0" y="187"/>
                    </a:moveTo>
                    <a:lnTo>
                      <a:pt x="0" y="187"/>
                    </a:lnTo>
                    <a:lnTo>
                      <a:pt x="0" y="187"/>
                    </a:lnTo>
                    <a:close/>
                    <a:moveTo>
                      <a:pt x="31" y="187"/>
                    </a:moveTo>
                    <a:lnTo>
                      <a:pt x="62" y="187"/>
                    </a:lnTo>
                    <a:lnTo>
                      <a:pt x="31" y="187"/>
                    </a:lnTo>
                    <a:close/>
                    <a:moveTo>
                      <a:pt x="62" y="187"/>
                    </a:moveTo>
                    <a:cubicBezTo>
                      <a:pt x="186" y="187"/>
                      <a:pt x="310" y="187"/>
                      <a:pt x="434" y="187"/>
                    </a:cubicBezTo>
                    <a:cubicBezTo>
                      <a:pt x="1986" y="156"/>
                      <a:pt x="3475" y="63"/>
                      <a:pt x="4964" y="1"/>
                    </a:cubicBezTo>
                    <a:lnTo>
                      <a:pt x="4964" y="1"/>
                    </a:lnTo>
                    <a:cubicBezTo>
                      <a:pt x="3475" y="63"/>
                      <a:pt x="1986" y="156"/>
                      <a:pt x="434" y="187"/>
                    </a:cubicBezTo>
                    <a:cubicBezTo>
                      <a:pt x="310" y="187"/>
                      <a:pt x="186" y="187"/>
                      <a:pt x="62" y="187"/>
                    </a:cubicBezTo>
                    <a:close/>
                  </a:path>
                </a:pathLst>
              </a:custGeom>
              <a:solidFill>
                <a:srgbClr val="6D48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49;p50">
                <a:extLst>
                  <a:ext uri="{FF2B5EF4-FFF2-40B4-BE49-F238E27FC236}">
                    <a16:creationId xmlns:a16="http://schemas.microsoft.com/office/drawing/2014/main" id="{8AF11584-84A0-49ED-9DF6-9D733A2C29BD}"/>
                  </a:ext>
                </a:extLst>
              </p:cNvPr>
              <p:cNvSpPr/>
              <p:nvPr/>
            </p:nvSpPr>
            <p:spPr>
              <a:xfrm>
                <a:off x="802400" y="2547125"/>
                <a:ext cx="919800" cy="129550"/>
              </a:xfrm>
              <a:custGeom>
                <a:avLst/>
                <a:gdLst/>
                <a:ahLst/>
                <a:cxnLst/>
                <a:rect l="l" t="t" r="r" b="b"/>
                <a:pathLst>
                  <a:path w="36792" h="5182" extrusionOk="0">
                    <a:moveTo>
                      <a:pt x="12285" y="1"/>
                    </a:moveTo>
                    <a:cubicBezTo>
                      <a:pt x="9368" y="1"/>
                      <a:pt x="6452" y="156"/>
                      <a:pt x="3536" y="373"/>
                    </a:cubicBezTo>
                    <a:cubicBezTo>
                      <a:pt x="3040" y="404"/>
                      <a:pt x="2544" y="404"/>
                      <a:pt x="2078" y="404"/>
                    </a:cubicBezTo>
                    <a:cubicBezTo>
                      <a:pt x="1458" y="404"/>
                      <a:pt x="838" y="373"/>
                      <a:pt x="217" y="342"/>
                    </a:cubicBezTo>
                    <a:cubicBezTo>
                      <a:pt x="155" y="652"/>
                      <a:pt x="62" y="993"/>
                      <a:pt x="0" y="1334"/>
                    </a:cubicBezTo>
                    <a:cubicBezTo>
                      <a:pt x="93" y="1334"/>
                      <a:pt x="186" y="1365"/>
                      <a:pt x="279" y="1365"/>
                    </a:cubicBezTo>
                    <a:lnTo>
                      <a:pt x="341" y="1365"/>
                    </a:lnTo>
                    <a:cubicBezTo>
                      <a:pt x="1365" y="1490"/>
                      <a:pt x="2358" y="1552"/>
                      <a:pt x="3381" y="1583"/>
                    </a:cubicBezTo>
                    <a:cubicBezTo>
                      <a:pt x="4095" y="1645"/>
                      <a:pt x="4870" y="1645"/>
                      <a:pt x="5646" y="1645"/>
                    </a:cubicBezTo>
                    <a:lnTo>
                      <a:pt x="6452" y="1645"/>
                    </a:lnTo>
                    <a:cubicBezTo>
                      <a:pt x="8004" y="1614"/>
                      <a:pt x="9493" y="1521"/>
                      <a:pt x="10982" y="1459"/>
                    </a:cubicBezTo>
                    <a:cubicBezTo>
                      <a:pt x="11478" y="1428"/>
                      <a:pt x="11974" y="1397"/>
                      <a:pt x="12471" y="1397"/>
                    </a:cubicBezTo>
                    <a:cubicBezTo>
                      <a:pt x="12502" y="1397"/>
                      <a:pt x="12533" y="1397"/>
                      <a:pt x="12564" y="1365"/>
                    </a:cubicBezTo>
                    <a:cubicBezTo>
                      <a:pt x="13277" y="1334"/>
                      <a:pt x="13960" y="1334"/>
                      <a:pt x="14673" y="1334"/>
                    </a:cubicBezTo>
                    <a:cubicBezTo>
                      <a:pt x="15759" y="1334"/>
                      <a:pt x="16814" y="1365"/>
                      <a:pt x="17899" y="1459"/>
                    </a:cubicBezTo>
                    <a:lnTo>
                      <a:pt x="17961" y="1459"/>
                    </a:lnTo>
                    <a:cubicBezTo>
                      <a:pt x="17992" y="1490"/>
                      <a:pt x="18023" y="1490"/>
                      <a:pt x="18023" y="1490"/>
                    </a:cubicBezTo>
                    <a:lnTo>
                      <a:pt x="18179" y="1490"/>
                    </a:lnTo>
                    <a:cubicBezTo>
                      <a:pt x="18768" y="1552"/>
                      <a:pt x="19357" y="1614"/>
                      <a:pt x="19947" y="1676"/>
                    </a:cubicBezTo>
                    <a:cubicBezTo>
                      <a:pt x="21095" y="1831"/>
                      <a:pt x="22211" y="2017"/>
                      <a:pt x="23390" y="2234"/>
                    </a:cubicBezTo>
                    <a:cubicBezTo>
                      <a:pt x="23576" y="2265"/>
                      <a:pt x="23762" y="2296"/>
                      <a:pt x="23949" y="2327"/>
                    </a:cubicBezTo>
                    <a:cubicBezTo>
                      <a:pt x="27795" y="3072"/>
                      <a:pt x="31611" y="4002"/>
                      <a:pt x="35364" y="5119"/>
                    </a:cubicBezTo>
                    <a:cubicBezTo>
                      <a:pt x="35395" y="5150"/>
                      <a:pt x="35458" y="5150"/>
                      <a:pt x="35520" y="5150"/>
                    </a:cubicBezTo>
                    <a:cubicBezTo>
                      <a:pt x="35582" y="5181"/>
                      <a:pt x="35675" y="5181"/>
                      <a:pt x="35737" y="5181"/>
                    </a:cubicBezTo>
                    <a:cubicBezTo>
                      <a:pt x="36140" y="5181"/>
                      <a:pt x="36512" y="4995"/>
                      <a:pt x="36791" y="4716"/>
                    </a:cubicBezTo>
                    <a:cubicBezTo>
                      <a:pt x="27330" y="993"/>
                      <a:pt x="19668" y="1"/>
                      <a:pt x="12285" y="1"/>
                    </a:cubicBezTo>
                    <a:close/>
                  </a:path>
                </a:pathLst>
              </a:custGeom>
              <a:solidFill>
                <a:srgbClr val="A8B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50;p50">
                <a:extLst>
                  <a:ext uri="{FF2B5EF4-FFF2-40B4-BE49-F238E27FC236}">
                    <a16:creationId xmlns:a16="http://schemas.microsoft.com/office/drawing/2014/main" id="{45078E89-1EE1-4775-BDA8-1D6C902AEC0C}"/>
                  </a:ext>
                </a:extLst>
              </p:cNvPr>
              <p:cNvSpPr/>
              <p:nvPr/>
            </p:nvSpPr>
            <p:spPr>
              <a:xfrm>
                <a:off x="502250" y="2465700"/>
                <a:ext cx="171425" cy="90750"/>
              </a:xfrm>
              <a:custGeom>
                <a:avLst/>
                <a:gdLst/>
                <a:ahLst/>
                <a:cxnLst/>
                <a:rect l="l" t="t" r="r" b="b"/>
                <a:pathLst>
                  <a:path w="6857" h="3630" extrusionOk="0">
                    <a:moveTo>
                      <a:pt x="6856" y="3630"/>
                    </a:moveTo>
                    <a:cubicBezTo>
                      <a:pt x="6608" y="3568"/>
                      <a:pt x="6329" y="3475"/>
                      <a:pt x="6081" y="3413"/>
                    </a:cubicBezTo>
                    <a:cubicBezTo>
                      <a:pt x="4002" y="2730"/>
                      <a:pt x="1893" y="1737"/>
                      <a:pt x="125" y="93"/>
                    </a:cubicBezTo>
                    <a:lnTo>
                      <a:pt x="125" y="93"/>
                    </a:lnTo>
                    <a:lnTo>
                      <a:pt x="125" y="93"/>
                    </a:lnTo>
                    <a:cubicBezTo>
                      <a:pt x="1893" y="1737"/>
                      <a:pt x="4002" y="2730"/>
                      <a:pt x="6081" y="3413"/>
                    </a:cubicBezTo>
                    <a:cubicBezTo>
                      <a:pt x="6329" y="3475"/>
                      <a:pt x="6608" y="3568"/>
                      <a:pt x="6856" y="3630"/>
                    </a:cubicBezTo>
                    <a:lnTo>
                      <a:pt x="6856" y="3630"/>
                    </a:lnTo>
                    <a:close/>
                    <a:moveTo>
                      <a:pt x="125" y="93"/>
                    </a:moveTo>
                    <a:cubicBezTo>
                      <a:pt x="125" y="93"/>
                      <a:pt x="125" y="93"/>
                      <a:pt x="94" y="93"/>
                    </a:cubicBezTo>
                    <a:cubicBezTo>
                      <a:pt x="125" y="93"/>
                      <a:pt x="125" y="93"/>
                      <a:pt x="125" y="93"/>
                    </a:cubicBezTo>
                    <a:close/>
                    <a:moveTo>
                      <a:pt x="94" y="93"/>
                    </a:moveTo>
                    <a:cubicBezTo>
                      <a:pt x="63" y="62"/>
                      <a:pt x="32" y="31"/>
                      <a:pt x="32" y="0"/>
                    </a:cubicBezTo>
                    <a:cubicBezTo>
                      <a:pt x="32" y="31"/>
                      <a:pt x="63" y="62"/>
                      <a:pt x="94" y="93"/>
                    </a:cubicBezTo>
                    <a:close/>
                    <a:moveTo>
                      <a:pt x="32" y="0"/>
                    </a:moveTo>
                    <a:cubicBezTo>
                      <a:pt x="1" y="0"/>
                      <a:pt x="1" y="0"/>
                      <a:pt x="1" y="0"/>
                    </a:cubicBezTo>
                    <a:cubicBezTo>
                      <a:pt x="1" y="0"/>
                      <a:pt x="1" y="0"/>
                      <a:pt x="32" y="0"/>
                    </a:cubicBezTo>
                    <a:close/>
                    <a:moveTo>
                      <a:pt x="1" y="0"/>
                    </a:moveTo>
                    <a:lnTo>
                      <a:pt x="1" y="0"/>
                    </a:lnTo>
                    <a:lnTo>
                      <a:pt x="1" y="0"/>
                    </a:lnTo>
                    <a:close/>
                  </a:path>
                </a:pathLst>
              </a:custGeom>
              <a:solidFill>
                <a:srgbClr val="A5C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51;p50">
                <a:extLst>
                  <a:ext uri="{FF2B5EF4-FFF2-40B4-BE49-F238E27FC236}">
                    <a16:creationId xmlns:a16="http://schemas.microsoft.com/office/drawing/2014/main" id="{1B92D43E-8450-4B6C-9215-1690E28CFE09}"/>
                  </a:ext>
                </a:extLst>
              </p:cNvPr>
              <p:cNvSpPr/>
              <p:nvPr/>
            </p:nvSpPr>
            <p:spPr>
              <a:xfrm>
                <a:off x="486750" y="2420725"/>
                <a:ext cx="198550" cy="135725"/>
              </a:xfrm>
              <a:custGeom>
                <a:avLst/>
                <a:gdLst/>
                <a:ahLst/>
                <a:cxnLst/>
                <a:rect l="l" t="t" r="r" b="b"/>
                <a:pathLst>
                  <a:path w="7942" h="5429" extrusionOk="0">
                    <a:moveTo>
                      <a:pt x="93" y="0"/>
                    </a:moveTo>
                    <a:cubicBezTo>
                      <a:pt x="0" y="620"/>
                      <a:pt x="155" y="1303"/>
                      <a:pt x="621" y="1799"/>
                    </a:cubicBezTo>
                    <a:lnTo>
                      <a:pt x="652" y="1799"/>
                    </a:lnTo>
                    <a:cubicBezTo>
                      <a:pt x="652" y="1830"/>
                      <a:pt x="683" y="1861"/>
                      <a:pt x="714" y="1892"/>
                    </a:cubicBezTo>
                    <a:lnTo>
                      <a:pt x="745" y="1892"/>
                    </a:lnTo>
                    <a:cubicBezTo>
                      <a:pt x="2513" y="3536"/>
                      <a:pt x="4622" y="4529"/>
                      <a:pt x="6701" y="5212"/>
                    </a:cubicBezTo>
                    <a:cubicBezTo>
                      <a:pt x="6949" y="5274"/>
                      <a:pt x="7228" y="5367"/>
                      <a:pt x="7476" y="5429"/>
                    </a:cubicBezTo>
                    <a:cubicBezTo>
                      <a:pt x="7632" y="5088"/>
                      <a:pt x="7787" y="4746"/>
                      <a:pt x="7942" y="4374"/>
                    </a:cubicBezTo>
                    <a:cubicBezTo>
                      <a:pt x="4188" y="3164"/>
                      <a:pt x="1489" y="1210"/>
                      <a:pt x="93" y="0"/>
                    </a:cubicBezTo>
                    <a:close/>
                  </a:path>
                </a:pathLst>
              </a:custGeom>
              <a:solidFill>
                <a:srgbClr val="A8B0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52;p50">
                <a:extLst>
                  <a:ext uri="{FF2B5EF4-FFF2-40B4-BE49-F238E27FC236}">
                    <a16:creationId xmlns:a16="http://schemas.microsoft.com/office/drawing/2014/main" id="{2FB05665-EAA4-49B0-BC54-F0F726C5C2C3}"/>
                  </a:ext>
                </a:extLst>
              </p:cNvPr>
              <p:cNvSpPr/>
              <p:nvPr/>
            </p:nvSpPr>
            <p:spPr>
              <a:xfrm>
                <a:off x="1306475" y="2738675"/>
                <a:ext cx="20200" cy="183825"/>
              </a:xfrm>
              <a:custGeom>
                <a:avLst/>
                <a:gdLst/>
                <a:ahLst/>
                <a:cxnLst/>
                <a:rect l="l" t="t" r="r" b="b"/>
                <a:pathLst>
                  <a:path w="808" h="7353" extrusionOk="0">
                    <a:moveTo>
                      <a:pt x="776" y="1"/>
                    </a:moveTo>
                    <a:cubicBezTo>
                      <a:pt x="1" y="2917"/>
                      <a:pt x="32" y="5492"/>
                      <a:pt x="249" y="7353"/>
                    </a:cubicBezTo>
                    <a:cubicBezTo>
                      <a:pt x="32" y="5492"/>
                      <a:pt x="1" y="2917"/>
                      <a:pt x="808" y="1"/>
                    </a:cubicBezTo>
                    <a:close/>
                  </a:path>
                </a:pathLst>
              </a:custGeom>
              <a:solidFill>
                <a:srgbClr val="D3A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53;p50">
                <a:extLst>
                  <a:ext uri="{FF2B5EF4-FFF2-40B4-BE49-F238E27FC236}">
                    <a16:creationId xmlns:a16="http://schemas.microsoft.com/office/drawing/2014/main" id="{5E1BDE50-3316-4FB0-A07F-CB7B21611A56}"/>
                  </a:ext>
                </a:extLst>
              </p:cNvPr>
              <p:cNvSpPr/>
              <p:nvPr/>
            </p:nvSpPr>
            <p:spPr>
              <a:xfrm>
                <a:off x="1186275" y="2738675"/>
                <a:ext cx="139625" cy="183825"/>
              </a:xfrm>
              <a:custGeom>
                <a:avLst/>
                <a:gdLst/>
                <a:ahLst/>
                <a:cxnLst/>
                <a:rect l="l" t="t" r="r" b="b"/>
                <a:pathLst>
                  <a:path w="5585" h="7353" extrusionOk="0">
                    <a:moveTo>
                      <a:pt x="5584" y="1"/>
                    </a:moveTo>
                    <a:cubicBezTo>
                      <a:pt x="4747" y="745"/>
                      <a:pt x="4033" y="2079"/>
                      <a:pt x="3599" y="3165"/>
                    </a:cubicBezTo>
                    <a:cubicBezTo>
                      <a:pt x="3258" y="3972"/>
                      <a:pt x="2451" y="4499"/>
                      <a:pt x="1583" y="4499"/>
                    </a:cubicBezTo>
                    <a:lnTo>
                      <a:pt x="1397" y="4499"/>
                    </a:lnTo>
                    <a:cubicBezTo>
                      <a:pt x="962" y="4468"/>
                      <a:pt x="497" y="4437"/>
                      <a:pt x="125" y="4437"/>
                    </a:cubicBezTo>
                    <a:cubicBezTo>
                      <a:pt x="32" y="5212"/>
                      <a:pt x="1" y="5957"/>
                      <a:pt x="32" y="6733"/>
                    </a:cubicBezTo>
                    <a:cubicBezTo>
                      <a:pt x="2048" y="7074"/>
                      <a:pt x="3723" y="7260"/>
                      <a:pt x="5057" y="7353"/>
                    </a:cubicBezTo>
                    <a:cubicBezTo>
                      <a:pt x="4840" y="5492"/>
                      <a:pt x="4809" y="2917"/>
                      <a:pt x="5584" y="1"/>
                    </a:cubicBezTo>
                    <a:close/>
                  </a:path>
                </a:pathLst>
              </a:custGeom>
              <a:solidFill>
                <a:srgbClr val="8B3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54;p50">
                <a:extLst>
                  <a:ext uri="{FF2B5EF4-FFF2-40B4-BE49-F238E27FC236}">
                    <a16:creationId xmlns:a16="http://schemas.microsoft.com/office/drawing/2014/main" id="{E7F10285-C274-4B3A-B0FC-BB08E98C3122}"/>
                  </a:ext>
                </a:extLst>
              </p:cNvPr>
              <p:cNvSpPr/>
              <p:nvPr/>
            </p:nvSpPr>
            <p:spPr>
              <a:xfrm>
                <a:off x="1025750" y="2744900"/>
                <a:ext cx="4675" cy="83775"/>
              </a:xfrm>
              <a:custGeom>
                <a:avLst/>
                <a:gdLst/>
                <a:ahLst/>
                <a:cxnLst/>
                <a:rect l="l" t="t" r="r" b="b"/>
                <a:pathLst>
                  <a:path w="187" h="3351" extrusionOk="0">
                    <a:moveTo>
                      <a:pt x="155" y="3350"/>
                    </a:moveTo>
                    <a:lnTo>
                      <a:pt x="155" y="3350"/>
                    </a:lnTo>
                    <a:cubicBezTo>
                      <a:pt x="0" y="2265"/>
                      <a:pt x="31" y="1117"/>
                      <a:pt x="186" y="0"/>
                    </a:cubicBezTo>
                    <a:cubicBezTo>
                      <a:pt x="186" y="0"/>
                      <a:pt x="186" y="0"/>
                      <a:pt x="186" y="0"/>
                    </a:cubicBezTo>
                    <a:cubicBezTo>
                      <a:pt x="31" y="1117"/>
                      <a:pt x="0" y="2265"/>
                      <a:pt x="155" y="3350"/>
                    </a:cubicBezTo>
                    <a:close/>
                  </a:path>
                </a:pathLst>
              </a:custGeom>
              <a:solidFill>
                <a:srgbClr val="D3AD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55;p50">
                <a:extLst>
                  <a:ext uri="{FF2B5EF4-FFF2-40B4-BE49-F238E27FC236}">
                    <a16:creationId xmlns:a16="http://schemas.microsoft.com/office/drawing/2014/main" id="{898DC5F3-74E8-409B-9A06-DBBA6B5EC1F6}"/>
                  </a:ext>
                </a:extLst>
              </p:cNvPr>
              <p:cNvSpPr/>
              <p:nvPr/>
            </p:nvSpPr>
            <p:spPr>
              <a:xfrm>
                <a:off x="859775" y="2682075"/>
                <a:ext cx="170650" cy="146600"/>
              </a:xfrm>
              <a:custGeom>
                <a:avLst/>
                <a:gdLst/>
                <a:ahLst/>
                <a:cxnLst/>
                <a:rect l="l" t="t" r="r" b="b"/>
                <a:pathLst>
                  <a:path w="6826" h="5864" extrusionOk="0">
                    <a:moveTo>
                      <a:pt x="683" y="0"/>
                    </a:moveTo>
                    <a:cubicBezTo>
                      <a:pt x="404" y="807"/>
                      <a:pt x="156" y="1613"/>
                      <a:pt x="1" y="2358"/>
                    </a:cubicBezTo>
                    <a:cubicBezTo>
                      <a:pt x="2637" y="2699"/>
                      <a:pt x="5026" y="4343"/>
                      <a:pt x="6794" y="5863"/>
                    </a:cubicBezTo>
                    <a:cubicBezTo>
                      <a:pt x="6639" y="4778"/>
                      <a:pt x="6670" y="3630"/>
                      <a:pt x="6825" y="2513"/>
                    </a:cubicBezTo>
                    <a:cubicBezTo>
                      <a:pt x="4809" y="900"/>
                      <a:pt x="2234" y="217"/>
                      <a:pt x="683" y="0"/>
                    </a:cubicBezTo>
                    <a:close/>
                  </a:path>
                </a:pathLst>
              </a:custGeom>
              <a:solidFill>
                <a:srgbClr val="8B3E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56;p50">
                <a:extLst>
                  <a:ext uri="{FF2B5EF4-FFF2-40B4-BE49-F238E27FC236}">
                    <a16:creationId xmlns:a16="http://schemas.microsoft.com/office/drawing/2014/main" id="{1328A75D-BB86-46C0-921A-2BFF157329CB}"/>
                  </a:ext>
                </a:extLst>
              </p:cNvPr>
              <p:cNvSpPr/>
              <p:nvPr/>
            </p:nvSpPr>
            <p:spPr>
              <a:xfrm>
                <a:off x="1629100" y="3249750"/>
                <a:ext cx="179025" cy="83275"/>
              </a:xfrm>
              <a:custGeom>
                <a:avLst/>
                <a:gdLst/>
                <a:ahLst/>
                <a:cxnLst/>
                <a:rect l="l" t="t" r="r" b="b"/>
                <a:pathLst>
                  <a:path w="7161" h="3331" extrusionOk="0">
                    <a:moveTo>
                      <a:pt x="7074" y="1"/>
                    </a:moveTo>
                    <a:cubicBezTo>
                      <a:pt x="4441" y="1931"/>
                      <a:pt x="706" y="1987"/>
                      <a:pt x="288" y="1987"/>
                    </a:cubicBezTo>
                    <a:cubicBezTo>
                      <a:pt x="262" y="1987"/>
                      <a:pt x="249" y="1986"/>
                      <a:pt x="249" y="1986"/>
                    </a:cubicBezTo>
                    <a:lnTo>
                      <a:pt x="249" y="1986"/>
                    </a:lnTo>
                    <a:cubicBezTo>
                      <a:pt x="249" y="1986"/>
                      <a:pt x="1" y="3103"/>
                      <a:pt x="1149" y="3289"/>
                    </a:cubicBezTo>
                    <a:cubicBezTo>
                      <a:pt x="1291" y="3317"/>
                      <a:pt x="1443" y="3330"/>
                      <a:pt x="1601" y="3330"/>
                    </a:cubicBezTo>
                    <a:cubicBezTo>
                      <a:pt x="3749" y="3330"/>
                      <a:pt x="7160" y="926"/>
                      <a:pt x="7074" y="1"/>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57;p50">
                <a:extLst>
                  <a:ext uri="{FF2B5EF4-FFF2-40B4-BE49-F238E27FC236}">
                    <a16:creationId xmlns:a16="http://schemas.microsoft.com/office/drawing/2014/main" id="{93F2676F-737F-4A30-A1C3-210678F64893}"/>
                  </a:ext>
                </a:extLst>
              </p:cNvPr>
              <p:cNvSpPr/>
              <p:nvPr/>
            </p:nvSpPr>
            <p:spPr>
              <a:xfrm>
                <a:off x="1623675" y="3315675"/>
                <a:ext cx="221050" cy="62475"/>
              </a:xfrm>
              <a:custGeom>
                <a:avLst/>
                <a:gdLst/>
                <a:ahLst/>
                <a:cxnLst/>
                <a:rect l="l" t="t" r="r" b="b"/>
                <a:pathLst>
                  <a:path w="8842" h="2499" extrusionOk="0">
                    <a:moveTo>
                      <a:pt x="8842" y="1"/>
                    </a:moveTo>
                    <a:lnTo>
                      <a:pt x="8842" y="1"/>
                    </a:lnTo>
                    <a:cubicBezTo>
                      <a:pt x="7173" y="724"/>
                      <a:pt x="5349" y="923"/>
                      <a:pt x="3843" y="923"/>
                    </a:cubicBezTo>
                    <a:cubicBezTo>
                      <a:pt x="1990" y="923"/>
                      <a:pt x="621" y="621"/>
                      <a:pt x="621" y="621"/>
                    </a:cubicBezTo>
                    <a:lnTo>
                      <a:pt x="621" y="621"/>
                    </a:lnTo>
                    <a:cubicBezTo>
                      <a:pt x="621" y="621"/>
                      <a:pt x="1" y="1831"/>
                      <a:pt x="1211" y="2265"/>
                    </a:cubicBezTo>
                    <a:cubicBezTo>
                      <a:pt x="1596" y="2428"/>
                      <a:pt x="2072" y="2499"/>
                      <a:pt x="2599" y="2499"/>
                    </a:cubicBezTo>
                    <a:cubicBezTo>
                      <a:pt x="5082" y="2499"/>
                      <a:pt x="8663" y="922"/>
                      <a:pt x="8842" y="1"/>
                    </a:cubicBez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3958;p50">
                <a:extLst>
                  <a:ext uri="{FF2B5EF4-FFF2-40B4-BE49-F238E27FC236}">
                    <a16:creationId xmlns:a16="http://schemas.microsoft.com/office/drawing/2014/main" id="{996C431C-40E9-4E51-ADC7-EAB30A6077B2}"/>
                  </a:ext>
                </a:extLst>
              </p:cNvPr>
              <p:cNvSpPr/>
              <p:nvPr/>
            </p:nvSpPr>
            <p:spPr>
              <a:xfrm>
                <a:off x="591450" y="2432225"/>
                <a:ext cx="1100500" cy="940400"/>
              </a:xfrm>
              <a:custGeom>
                <a:avLst/>
                <a:gdLst/>
                <a:ahLst/>
                <a:cxnLst/>
                <a:rect l="l" t="t" r="r" b="b"/>
                <a:pathLst>
                  <a:path w="44020" h="37616" extrusionOk="0">
                    <a:moveTo>
                      <a:pt x="7729" y="1"/>
                    </a:moveTo>
                    <a:cubicBezTo>
                      <a:pt x="6951" y="1"/>
                      <a:pt x="6026" y="359"/>
                      <a:pt x="5150" y="1339"/>
                    </a:cubicBezTo>
                    <a:cubicBezTo>
                      <a:pt x="0" y="9436"/>
                      <a:pt x="1986" y="18246"/>
                      <a:pt x="1986" y="18246"/>
                    </a:cubicBezTo>
                    <a:lnTo>
                      <a:pt x="2017" y="18246"/>
                    </a:lnTo>
                    <a:cubicBezTo>
                      <a:pt x="1924" y="18742"/>
                      <a:pt x="1924" y="19208"/>
                      <a:pt x="1986" y="19704"/>
                    </a:cubicBezTo>
                    <a:cubicBezTo>
                      <a:pt x="2389" y="23271"/>
                      <a:pt x="4902" y="29228"/>
                      <a:pt x="14270" y="30903"/>
                    </a:cubicBezTo>
                    <a:cubicBezTo>
                      <a:pt x="15416" y="31102"/>
                      <a:pt x="16556" y="31190"/>
                      <a:pt x="17676" y="31190"/>
                    </a:cubicBezTo>
                    <a:cubicBezTo>
                      <a:pt x="20558" y="31190"/>
                      <a:pt x="23300" y="30608"/>
                      <a:pt x="25624" y="29848"/>
                    </a:cubicBezTo>
                    <a:cubicBezTo>
                      <a:pt x="29032" y="35935"/>
                      <a:pt x="38568" y="37616"/>
                      <a:pt x="41870" y="37616"/>
                    </a:cubicBezTo>
                    <a:cubicBezTo>
                      <a:pt x="42506" y="37616"/>
                      <a:pt x="42911" y="37553"/>
                      <a:pt x="42996" y="37448"/>
                    </a:cubicBezTo>
                    <a:cubicBezTo>
                      <a:pt x="43585" y="36766"/>
                      <a:pt x="44020" y="34842"/>
                      <a:pt x="41755" y="34253"/>
                    </a:cubicBezTo>
                    <a:cubicBezTo>
                      <a:pt x="35675" y="33260"/>
                      <a:pt x="32325" y="30003"/>
                      <a:pt x="30680" y="27770"/>
                    </a:cubicBezTo>
                    <a:cubicBezTo>
                      <a:pt x="31952" y="27118"/>
                      <a:pt x="32697" y="26622"/>
                      <a:pt x="32697" y="26622"/>
                    </a:cubicBezTo>
                    <a:cubicBezTo>
                      <a:pt x="32697" y="26622"/>
                      <a:pt x="31115" y="23923"/>
                      <a:pt x="31797" y="19704"/>
                    </a:cubicBezTo>
                    <a:lnTo>
                      <a:pt x="31797" y="19704"/>
                    </a:lnTo>
                    <a:cubicBezTo>
                      <a:pt x="31797" y="19704"/>
                      <a:pt x="31636" y="19710"/>
                      <a:pt x="31330" y="19710"/>
                    </a:cubicBezTo>
                    <a:cubicBezTo>
                      <a:pt x="29978" y="19710"/>
                      <a:pt x="25788" y="19587"/>
                      <a:pt x="20071" y="18246"/>
                    </a:cubicBezTo>
                    <a:cubicBezTo>
                      <a:pt x="18658" y="16925"/>
                      <a:pt x="14507" y="12289"/>
                      <a:pt x="9727" y="12289"/>
                    </a:cubicBezTo>
                    <a:cubicBezTo>
                      <a:pt x="9680" y="12289"/>
                      <a:pt x="9633" y="12289"/>
                      <a:pt x="9586" y="12290"/>
                    </a:cubicBezTo>
                    <a:cubicBezTo>
                      <a:pt x="9152" y="12290"/>
                      <a:pt x="8717" y="12321"/>
                      <a:pt x="8314" y="12414"/>
                    </a:cubicBezTo>
                    <a:cubicBezTo>
                      <a:pt x="7259" y="7513"/>
                      <a:pt x="9586" y="2332"/>
                      <a:pt x="9586" y="1339"/>
                    </a:cubicBezTo>
                    <a:cubicBezTo>
                      <a:pt x="9586" y="675"/>
                      <a:pt x="8797" y="1"/>
                      <a:pt x="7729" y="1"/>
                    </a:cubicBezTo>
                    <a:close/>
                  </a:path>
                </a:pathLst>
              </a:custGeom>
              <a:solidFill>
                <a:srgbClr val="BE6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959;p50">
                <a:extLst>
                  <a:ext uri="{FF2B5EF4-FFF2-40B4-BE49-F238E27FC236}">
                    <a16:creationId xmlns:a16="http://schemas.microsoft.com/office/drawing/2014/main" id="{F99F47B3-99D5-48CF-85BF-ED1A08CE8FF8}"/>
                  </a:ext>
                </a:extLst>
              </p:cNvPr>
              <p:cNvSpPr/>
              <p:nvPr/>
            </p:nvSpPr>
            <p:spPr>
              <a:xfrm>
                <a:off x="705450" y="2941100"/>
                <a:ext cx="76800" cy="200875"/>
              </a:xfrm>
              <a:custGeom>
                <a:avLst/>
                <a:gdLst/>
                <a:ahLst/>
                <a:cxnLst/>
                <a:rect l="l" t="t" r="r" b="b"/>
                <a:pathLst>
                  <a:path w="3072" h="8035" extrusionOk="0">
                    <a:moveTo>
                      <a:pt x="3071" y="0"/>
                    </a:moveTo>
                    <a:lnTo>
                      <a:pt x="3071" y="0"/>
                    </a:lnTo>
                    <a:cubicBezTo>
                      <a:pt x="1086" y="1583"/>
                      <a:pt x="311" y="3754"/>
                      <a:pt x="0" y="5398"/>
                    </a:cubicBezTo>
                    <a:cubicBezTo>
                      <a:pt x="776" y="6329"/>
                      <a:pt x="1769" y="7259"/>
                      <a:pt x="2978" y="8035"/>
                    </a:cubicBezTo>
                    <a:cubicBezTo>
                      <a:pt x="2451" y="5584"/>
                      <a:pt x="2513" y="1676"/>
                      <a:pt x="3071" y="0"/>
                    </a:cubicBezTo>
                    <a:close/>
                  </a:path>
                </a:pathLst>
              </a:custGeom>
              <a:solidFill>
                <a:srgbClr val="994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960;p50">
                <a:extLst>
                  <a:ext uri="{FF2B5EF4-FFF2-40B4-BE49-F238E27FC236}">
                    <a16:creationId xmlns:a16="http://schemas.microsoft.com/office/drawing/2014/main" id="{B722EC74-3DD0-4EB5-881A-B96EF405148E}"/>
                  </a:ext>
                </a:extLst>
              </p:cNvPr>
              <p:cNvSpPr/>
              <p:nvPr/>
            </p:nvSpPr>
            <p:spPr>
              <a:xfrm>
                <a:off x="1129675" y="3036500"/>
                <a:ext cx="93850" cy="162875"/>
              </a:xfrm>
              <a:custGeom>
                <a:avLst/>
                <a:gdLst/>
                <a:ahLst/>
                <a:cxnLst/>
                <a:rect l="l" t="t" r="r" b="b"/>
                <a:pathLst>
                  <a:path w="3754" h="6515" extrusionOk="0">
                    <a:moveTo>
                      <a:pt x="1086" y="0"/>
                    </a:moveTo>
                    <a:cubicBezTo>
                      <a:pt x="0" y="2482"/>
                      <a:pt x="434" y="4933"/>
                      <a:pt x="993" y="6515"/>
                    </a:cubicBezTo>
                    <a:cubicBezTo>
                      <a:pt x="1954" y="6297"/>
                      <a:pt x="2885" y="6080"/>
                      <a:pt x="3754" y="5801"/>
                    </a:cubicBezTo>
                    <a:cubicBezTo>
                      <a:pt x="2482" y="3878"/>
                      <a:pt x="1334" y="1396"/>
                      <a:pt x="1086" y="0"/>
                    </a:cubicBezTo>
                    <a:close/>
                  </a:path>
                </a:pathLst>
              </a:custGeom>
              <a:solidFill>
                <a:srgbClr val="994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961;p50">
                <a:extLst>
                  <a:ext uri="{FF2B5EF4-FFF2-40B4-BE49-F238E27FC236}">
                    <a16:creationId xmlns:a16="http://schemas.microsoft.com/office/drawing/2014/main" id="{A174683B-AE7C-4AE9-8BE7-E4EEFA196D6D}"/>
                  </a:ext>
                </a:extLst>
              </p:cNvPr>
              <p:cNvSpPr/>
              <p:nvPr/>
            </p:nvSpPr>
            <p:spPr>
              <a:xfrm>
                <a:off x="905525" y="2969800"/>
                <a:ext cx="117150" cy="241975"/>
              </a:xfrm>
              <a:custGeom>
                <a:avLst/>
                <a:gdLst/>
                <a:ahLst/>
                <a:cxnLst/>
                <a:rect l="l" t="t" r="r" b="b"/>
                <a:pathLst>
                  <a:path w="4686" h="9679" extrusionOk="0">
                    <a:moveTo>
                      <a:pt x="2607" y="0"/>
                    </a:moveTo>
                    <a:lnTo>
                      <a:pt x="2607" y="0"/>
                    </a:lnTo>
                    <a:cubicBezTo>
                      <a:pt x="1" y="3289"/>
                      <a:pt x="249" y="7259"/>
                      <a:pt x="559" y="9152"/>
                    </a:cubicBezTo>
                    <a:cubicBezTo>
                      <a:pt x="932" y="9245"/>
                      <a:pt x="1304" y="9307"/>
                      <a:pt x="1707" y="9400"/>
                    </a:cubicBezTo>
                    <a:cubicBezTo>
                      <a:pt x="2731" y="9555"/>
                      <a:pt x="3723" y="9648"/>
                      <a:pt x="4685" y="9679"/>
                    </a:cubicBezTo>
                    <a:cubicBezTo>
                      <a:pt x="3382" y="6825"/>
                      <a:pt x="2421" y="2172"/>
                      <a:pt x="2607" y="0"/>
                    </a:cubicBezTo>
                    <a:close/>
                  </a:path>
                </a:pathLst>
              </a:custGeom>
              <a:solidFill>
                <a:srgbClr val="994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962;p50">
                <a:extLst>
                  <a:ext uri="{FF2B5EF4-FFF2-40B4-BE49-F238E27FC236}">
                    <a16:creationId xmlns:a16="http://schemas.microsoft.com/office/drawing/2014/main" id="{2D7265EF-0FC1-41D2-B124-D039E10A880B}"/>
                  </a:ext>
                </a:extLst>
              </p:cNvPr>
              <p:cNvSpPr/>
              <p:nvPr/>
            </p:nvSpPr>
            <p:spPr>
              <a:xfrm>
                <a:off x="1328975" y="2680250"/>
                <a:ext cx="586325" cy="542150"/>
              </a:xfrm>
              <a:custGeom>
                <a:avLst/>
                <a:gdLst/>
                <a:ahLst/>
                <a:cxnLst/>
                <a:rect l="l" t="t" r="r" b="b"/>
                <a:pathLst>
                  <a:path w="23453" h="21686" extrusionOk="0">
                    <a:moveTo>
                      <a:pt x="9587" y="1"/>
                    </a:moveTo>
                    <a:cubicBezTo>
                      <a:pt x="8266" y="1"/>
                      <a:pt x="6898" y="280"/>
                      <a:pt x="5522" y="911"/>
                    </a:cubicBezTo>
                    <a:cubicBezTo>
                      <a:pt x="2079" y="2524"/>
                      <a:pt x="683" y="6588"/>
                      <a:pt x="125" y="10093"/>
                    </a:cubicBezTo>
                    <a:cubicBezTo>
                      <a:pt x="1" y="10931"/>
                      <a:pt x="1" y="11768"/>
                      <a:pt x="63" y="12575"/>
                    </a:cubicBezTo>
                    <a:cubicBezTo>
                      <a:pt x="590" y="17476"/>
                      <a:pt x="4592" y="20703"/>
                      <a:pt x="9245" y="21509"/>
                    </a:cubicBezTo>
                    <a:cubicBezTo>
                      <a:pt x="9948" y="21623"/>
                      <a:pt x="10682" y="21685"/>
                      <a:pt x="11423" y="21685"/>
                    </a:cubicBezTo>
                    <a:cubicBezTo>
                      <a:pt x="14698" y="21685"/>
                      <a:pt x="18096" y="20478"/>
                      <a:pt x="19513" y="17290"/>
                    </a:cubicBezTo>
                    <a:cubicBezTo>
                      <a:pt x="20351" y="15367"/>
                      <a:pt x="20785" y="12885"/>
                      <a:pt x="20599" y="10528"/>
                    </a:cubicBezTo>
                    <a:cubicBezTo>
                      <a:pt x="21219" y="9535"/>
                      <a:pt x="21964" y="8604"/>
                      <a:pt x="22739" y="7736"/>
                    </a:cubicBezTo>
                    <a:cubicBezTo>
                      <a:pt x="22460" y="7674"/>
                      <a:pt x="22212" y="7580"/>
                      <a:pt x="21995" y="7425"/>
                    </a:cubicBezTo>
                    <a:cubicBezTo>
                      <a:pt x="22522" y="7084"/>
                      <a:pt x="23018" y="6681"/>
                      <a:pt x="23453" y="6185"/>
                    </a:cubicBezTo>
                    <a:cubicBezTo>
                      <a:pt x="22677" y="6185"/>
                      <a:pt x="21871" y="5967"/>
                      <a:pt x="21157" y="5595"/>
                    </a:cubicBezTo>
                    <a:cubicBezTo>
                      <a:pt x="21374" y="5440"/>
                      <a:pt x="21591" y="5285"/>
                      <a:pt x="21840" y="5130"/>
                    </a:cubicBezTo>
                    <a:cubicBezTo>
                      <a:pt x="20537" y="5006"/>
                      <a:pt x="19265" y="4695"/>
                      <a:pt x="18055" y="4230"/>
                    </a:cubicBezTo>
                    <a:cubicBezTo>
                      <a:pt x="15985" y="1804"/>
                      <a:pt x="12941" y="1"/>
                      <a:pt x="9587" y="1"/>
                    </a:cubicBezTo>
                    <a:close/>
                  </a:path>
                </a:pathLst>
              </a:custGeom>
              <a:solidFill>
                <a:srgbClr val="BE6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963;p50">
                <a:extLst>
                  <a:ext uri="{FF2B5EF4-FFF2-40B4-BE49-F238E27FC236}">
                    <a16:creationId xmlns:a16="http://schemas.microsoft.com/office/drawing/2014/main" id="{B560243C-86C2-4D3E-A7BC-9E0A25DBD7BA}"/>
                  </a:ext>
                </a:extLst>
              </p:cNvPr>
              <p:cNvSpPr/>
              <p:nvPr/>
            </p:nvSpPr>
            <p:spPr>
              <a:xfrm>
                <a:off x="1384825" y="2750575"/>
                <a:ext cx="382350" cy="409350"/>
              </a:xfrm>
              <a:custGeom>
                <a:avLst/>
                <a:gdLst/>
                <a:ahLst/>
                <a:cxnLst/>
                <a:rect l="l" t="t" r="r" b="b"/>
                <a:pathLst>
                  <a:path w="15294" h="16374" extrusionOk="0">
                    <a:moveTo>
                      <a:pt x="7241" y="1"/>
                    </a:moveTo>
                    <a:cubicBezTo>
                      <a:pt x="6231" y="1"/>
                      <a:pt x="5078" y="323"/>
                      <a:pt x="3754" y="1076"/>
                    </a:cubicBezTo>
                    <a:cubicBezTo>
                      <a:pt x="1024" y="2627"/>
                      <a:pt x="0" y="6070"/>
                      <a:pt x="155" y="9048"/>
                    </a:cubicBezTo>
                    <a:cubicBezTo>
                      <a:pt x="217" y="10010"/>
                      <a:pt x="434" y="10910"/>
                      <a:pt x="838" y="11747"/>
                    </a:cubicBezTo>
                    <a:cubicBezTo>
                      <a:pt x="1706" y="13640"/>
                      <a:pt x="3319" y="15098"/>
                      <a:pt x="5367" y="15842"/>
                    </a:cubicBezTo>
                    <a:cubicBezTo>
                      <a:pt x="6286" y="16182"/>
                      <a:pt x="7370" y="16374"/>
                      <a:pt x="8466" y="16374"/>
                    </a:cubicBezTo>
                    <a:cubicBezTo>
                      <a:pt x="10773" y="16374"/>
                      <a:pt x="13137" y="15525"/>
                      <a:pt x="14146" y="13422"/>
                    </a:cubicBezTo>
                    <a:cubicBezTo>
                      <a:pt x="15294" y="11003"/>
                      <a:pt x="14270" y="7994"/>
                      <a:pt x="13246" y="5698"/>
                    </a:cubicBezTo>
                    <a:cubicBezTo>
                      <a:pt x="11971" y="2823"/>
                      <a:pt x="10228" y="1"/>
                      <a:pt x="7241" y="1"/>
                    </a:cubicBezTo>
                    <a:close/>
                  </a:path>
                </a:pathLst>
              </a:custGeom>
              <a:solidFill>
                <a:srgbClr val="FDCF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964;p50">
                <a:extLst>
                  <a:ext uri="{FF2B5EF4-FFF2-40B4-BE49-F238E27FC236}">
                    <a16:creationId xmlns:a16="http://schemas.microsoft.com/office/drawing/2014/main" id="{85ABC290-B268-4685-8E10-542A98A0E0D2}"/>
                  </a:ext>
                </a:extLst>
              </p:cNvPr>
              <p:cNvSpPr/>
              <p:nvPr/>
            </p:nvSpPr>
            <p:spPr>
              <a:xfrm>
                <a:off x="1556700" y="2982025"/>
                <a:ext cx="132150" cy="177875"/>
              </a:xfrm>
              <a:custGeom>
                <a:avLst/>
                <a:gdLst/>
                <a:ahLst/>
                <a:cxnLst/>
                <a:rect l="l" t="t" r="r" b="b"/>
                <a:pathLst>
                  <a:path w="5286" h="7115" extrusionOk="0">
                    <a:moveTo>
                      <a:pt x="3181" y="1"/>
                    </a:moveTo>
                    <a:cubicBezTo>
                      <a:pt x="1587" y="1"/>
                      <a:pt x="1" y="3764"/>
                      <a:pt x="260" y="7018"/>
                    </a:cubicBezTo>
                    <a:cubicBezTo>
                      <a:pt x="696" y="7082"/>
                      <a:pt x="1145" y="7115"/>
                      <a:pt x="1595" y="7115"/>
                    </a:cubicBezTo>
                    <a:cubicBezTo>
                      <a:pt x="2904" y="7115"/>
                      <a:pt x="4224" y="6835"/>
                      <a:pt x="5286" y="6212"/>
                    </a:cubicBezTo>
                    <a:cubicBezTo>
                      <a:pt x="5192" y="4009"/>
                      <a:pt x="4820" y="566"/>
                      <a:pt x="3548" y="70"/>
                    </a:cubicBezTo>
                    <a:cubicBezTo>
                      <a:pt x="3426" y="23"/>
                      <a:pt x="3304" y="1"/>
                      <a:pt x="3181" y="1"/>
                    </a:cubicBezTo>
                    <a:close/>
                  </a:path>
                </a:pathLst>
              </a:custGeom>
              <a:solidFill>
                <a:srgbClr val="994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965;p50">
                <a:extLst>
                  <a:ext uri="{FF2B5EF4-FFF2-40B4-BE49-F238E27FC236}">
                    <a16:creationId xmlns:a16="http://schemas.microsoft.com/office/drawing/2014/main" id="{331C8050-B61A-48C5-A4D5-42F9C10A1DBA}"/>
                  </a:ext>
                </a:extLst>
              </p:cNvPr>
              <p:cNvSpPr/>
              <p:nvPr/>
            </p:nvSpPr>
            <p:spPr>
              <a:xfrm>
                <a:off x="1415825" y="2761175"/>
                <a:ext cx="200900" cy="147500"/>
              </a:xfrm>
              <a:custGeom>
                <a:avLst/>
                <a:gdLst/>
                <a:ahLst/>
                <a:cxnLst/>
                <a:rect l="l" t="t" r="r" b="b"/>
                <a:pathLst>
                  <a:path w="8036" h="5900" extrusionOk="0">
                    <a:moveTo>
                      <a:pt x="3941" y="0"/>
                    </a:moveTo>
                    <a:cubicBezTo>
                      <a:pt x="3475" y="187"/>
                      <a:pt x="3010" y="373"/>
                      <a:pt x="2514" y="652"/>
                    </a:cubicBezTo>
                    <a:cubicBezTo>
                      <a:pt x="1428" y="1303"/>
                      <a:pt x="590" y="2234"/>
                      <a:pt x="1" y="3320"/>
                    </a:cubicBezTo>
                    <a:cubicBezTo>
                      <a:pt x="1704" y="4901"/>
                      <a:pt x="4228" y="5899"/>
                      <a:pt x="5920" y="5899"/>
                    </a:cubicBezTo>
                    <a:cubicBezTo>
                      <a:pt x="6817" y="5899"/>
                      <a:pt x="7481" y="5618"/>
                      <a:pt x="7663" y="4995"/>
                    </a:cubicBezTo>
                    <a:cubicBezTo>
                      <a:pt x="8036" y="3754"/>
                      <a:pt x="5616" y="1427"/>
                      <a:pt x="3941" y="0"/>
                    </a:cubicBezTo>
                    <a:close/>
                  </a:path>
                </a:pathLst>
              </a:custGeom>
              <a:solidFill>
                <a:srgbClr val="994C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966;p50">
                <a:extLst>
                  <a:ext uri="{FF2B5EF4-FFF2-40B4-BE49-F238E27FC236}">
                    <a16:creationId xmlns:a16="http://schemas.microsoft.com/office/drawing/2014/main" id="{42918A26-F6CF-448D-93A5-25E4F71DFFA8}"/>
                  </a:ext>
                </a:extLst>
              </p:cNvPr>
              <p:cNvSpPr/>
              <p:nvPr/>
            </p:nvSpPr>
            <p:spPr>
              <a:xfrm>
                <a:off x="1489525" y="2923100"/>
                <a:ext cx="93125" cy="108625"/>
              </a:xfrm>
              <a:custGeom>
                <a:avLst/>
                <a:gdLst/>
                <a:ahLst/>
                <a:cxnLst/>
                <a:rect l="l" t="t" r="r" b="b"/>
                <a:pathLst>
                  <a:path w="3725" h="4345" extrusionOk="0">
                    <a:moveTo>
                      <a:pt x="1254" y="1"/>
                    </a:moveTo>
                    <a:cubicBezTo>
                      <a:pt x="1166" y="1"/>
                      <a:pt x="1079" y="13"/>
                      <a:pt x="993" y="38"/>
                    </a:cubicBezTo>
                    <a:cubicBezTo>
                      <a:pt x="0" y="348"/>
                      <a:pt x="31" y="1899"/>
                      <a:pt x="93" y="2644"/>
                    </a:cubicBezTo>
                    <a:cubicBezTo>
                      <a:pt x="124" y="2892"/>
                      <a:pt x="248" y="3109"/>
                      <a:pt x="434" y="3295"/>
                    </a:cubicBezTo>
                    <a:cubicBezTo>
                      <a:pt x="1248" y="3995"/>
                      <a:pt x="1890" y="4344"/>
                      <a:pt x="2376" y="4344"/>
                    </a:cubicBezTo>
                    <a:cubicBezTo>
                      <a:pt x="2816" y="4344"/>
                      <a:pt x="3128" y="4057"/>
                      <a:pt x="3319" y="3481"/>
                    </a:cubicBezTo>
                    <a:cubicBezTo>
                      <a:pt x="3724" y="2267"/>
                      <a:pt x="2458" y="1"/>
                      <a:pt x="1254" y="1"/>
                    </a:cubicBezTo>
                    <a:close/>
                  </a:path>
                </a:pathLst>
              </a:custGeom>
              <a:solidFill>
                <a:srgbClr val="3C2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967;p50">
                <a:extLst>
                  <a:ext uri="{FF2B5EF4-FFF2-40B4-BE49-F238E27FC236}">
                    <a16:creationId xmlns:a16="http://schemas.microsoft.com/office/drawing/2014/main" id="{E7C126FB-2A84-4573-BCA4-C1B802E685A3}"/>
                  </a:ext>
                </a:extLst>
              </p:cNvPr>
              <p:cNvSpPr/>
              <p:nvPr/>
            </p:nvSpPr>
            <p:spPr>
              <a:xfrm>
                <a:off x="1593425" y="3026375"/>
                <a:ext cx="88450" cy="86950"/>
              </a:xfrm>
              <a:custGeom>
                <a:avLst/>
                <a:gdLst/>
                <a:ahLst/>
                <a:cxnLst/>
                <a:rect l="l" t="t" r="r" b="b"/>
                <a:pathLst>
                  <a:path w="3538" h="3478" extrusionOk="0">
                    <a:moveTo>
                      <a:pt x="1792" y="1"/>
                    </a:moveTo>
                    <a:cubicBezTo>
                      <a:pt x="1774" y="1"/>
                      <a:pt x="1756" y="1"/>
                      <a:pt x="1738" y="2"/>
                    </a:cubicBezTo>
                    <a:cubicBezTo>
                      <a:pt x="776" y="33"/>
                      <a:pt x="1" y="839"/>
                      <a:pt x="32" y="1801"/>
                    </a:cubicBezTo>
                    <a:cubicBezTo>
                      <a:pt x="62" y="2714"/>
                      <a:pt x="839" y="3477"/>
                      <a:pt x="1775" y="3477"/>
                    </a:cubicBezTo>
                    <a:cubicBezTo>
                      <a:pt x="1794" y="3477"/>
                      <a:pt x="1813" y="3477"/>
                      <a:pt x="1831" y="3476"/>
                    </a:cubicBezTo>
                    <a:cubicBezTo>
                      <a:pt x="2793" y="3445"/>
                      <a:pt x="3537" y="2639"/>
                      <a:pt x="3506" y="1677"/>
                    </a:cubicBezTo>
                    <a:cubicBezTo>
                      <a:pt x="3476" y="764"/>
                      <a:pt x="2700" y="1"/>
                      <a:pt x="1792"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968;p50">
                <a:extLst>
                  <a:ext uri="{FF2B5EF4-FFF2-40B4-BE49-F238E27FC236}">
                    <a16:creationId xmlns:a16="http://schemas.microsoft.com/office/drawing/2014/main" id="{63353293-F10B-43C2-9860-5FA380A15CBC}"/>
                  </a:ext>
                </a:extLst>
              </p:cNvPr>
              <p:cNvSpPr/>
              <p:nvPr/>
            </p:nvSpPr>
            <p:spPr>
              <a:xfrm>
                <a:off x="1643075" y="3069050"/>
                <a:ext cx="30275" cy="30275"/>
              </a:xfrm>
              <a:custGeom>
                <a:avLst/>
                <a:gdLst/>
                <a:ahLst/>
                <a:cxnLst/>
                <a:rect l="l" t="t" r="r" b="b"/>
                <a:pathLst>
                  <a:path w="1211" h="1211" extrusionOk="0">
                    <a:moveTo>
                      <a:pt x="590" y="1"/>
                    </a:moveTo>
                    <a:cubicBezTo>
                      <a:pt x="248" y="32"/>
                      <a:pt x="0" y="311"/>
                      <a:pt x="0" y="621"/>
                    </a:cubicBezTo>
                    <a:cubicBezTo>
                      <a:pt x="0" y="963"/>
                      <a:pt x="279" y="1211"/>
                      <a:pt x="621" y="1211"/>
                    </a:cubicBezTo>
                    <a:cubicBezTo>
                      <a:pt x="962" y="1211"/>
                      <a:pt x="1210" y="932"/>
                      <a:pt x="1210" y="590"/>
                    </a:cubicBezTo>
                    <a:cubicBezTo>
                      <a:pt x="1179" y="249"/>
                      <a:pt x="931" y="1"/>
                      <a:pt x="5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969;p50">
                <a:extLst>
                  <a:ext uri="{FF2B5EF4-FFF2-40B4-BE49-F238E27FC236}">
                    <a16:creationId xmlns:a16="http://schemas.microsoft.com/office/drawing/2014/main" id="{50ED1E06-2122-46BF-AC11-4FF9693629D7}"/>
                  </a:ext>
                </a:extLst>
              </p:cNvPr>
              <p:cNvSpPr/>
              <p:nvPr/>
            </p:nvSpPr>
            <p:spPr>
              <a:xfrm>
                <a:off x="1478650" y="2798400"/>
                <a:ext cx="88450" cy="86900"/>
              </a:xfrm>
              <a:custGeom>
                <a:avLst/>
                <a:gdLst/>
                <a:ahLst/>
                <a:cxnLst/>
                <a:rect l="l" t="t" r="r" b="b"/>
                <a:pathLst>
                  <a:path w="3538" h="3476" extrusionOk="0">
                    <a:moveTo>
                      <a:pt x="1738" y="1"/>
                    </a:moveTo>
                    <a:cubicBezTo>
                      <a:pt x="776" y="32"/>
                      <a:pt x="1" y="838"/>
                      <a:pt x="32" y="1800"/>
                    </a:cubicBezTo>
                    <a:cubicBezTo>
                      <a:pt x="62" y="2742"/>
                      <a:pt x="837" y="3476"/>
                      <a:pt x="1773" y="3476"/>
                    </a:cubicBezTo>
                    <a:cubicBezTo>
                      <a:pt x="1792" y="3476"/>
                      <a:pt x="1812" y="3476"/>
                      <a:pt x="1831" y="3475"/>
                    </a:cubicBezTo>
                    <a:cubicBezTo>
                      <a:pt x="2793" y="3444"/>
                      <a:pt x="3537" y="2668"/>
                      <a:pt x="3506" y="1707"/>
                    </a:cubicBezTo>
                    <a:cubicBezTo>
                      <a:pt x="3475" y="745"/>
                      <a:pt x="2700" y="1"/>
                      <a:pt x="1738" y="1"/>
                    </a:cubicBez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970;p50">
                <a:extLst>
                  <a:ext uri="{FF2B5EF4-FFF2-40B4-BE49-F238E27FC236}">
                    <a16:creationId xmlns:a16="http://schemas.microsoft.com/office/drawing/2014/main" id="{18794275-32A5-43EA-9BC9-5D0C1895AF05}"/>
                  </a:ext>
                </a:extLst>
              </p:cNvPr>
              <p:cNvSpPr/>
              <p:nvPr/>
            </p:nvSpPr>
            <p:spPr>
              <a:xfrm>
                <a:off x="1528300" y="2841775"/>
                <a:ext cx="30250" cy="29600"/>
              </a:xfrm>
              <a:custGeom>
                <a:avLst/>
                <a:gdLst/>
                <a:ahLst/>
                <a:cxnLst/>
                <a:rect l="l" t="t" r="r" b="b"/>
                <a:pathLst>
                  <a:path w="1210" h="1184" extrusionOk="0">
                    <a:moveTo>
                      <a:pt x="641" y="0"/>
                    </a:moveTo>
                    <a:cubicBezTo>
                      <a:pt x="624" y="0"/>
                      <a:pt x="607" y="1"/>
                      <a:pt x="589" y="3"/>
                    </a:cubicBezTo>
                    <a:cubicBezTo>
                      <a:pt x="248" y="3"/>
                      <a:pt x="0" y="282"/>
                      <a:pt x="0" y="623"/>
                    </a:cubicBezTo>
                    <a:cubicBezTo>
                      <a:pt x="0" y="917"/>
                      <a:pt x="251" y="1184"/>
                      <a:pt x="569" y="1184"/>
                    </a:cubicBezTo>
                    <a:cubicBezTo>
                      <a:pt x="586" y="1184"/>
                      <a:pt x="603" y="1183"/>
                      <a:pt x="621" y="1182"/>
                    </a:cubicBezTo>
                    <a:cubicBezTo>
                      <a:pt x="962" y="1182"/>
                      <a:pt x="1210" y="902"/>
                      <a:pt x="1210" y="561"/>
                    </a:cubicBezTo>
                    <a:cubicBezTo>
                      <a:pt x="1210" y="267"/>
                      <a:pt x="959" y="0"/>
                      <a:pt x="6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971;p50">
                <a:extLst>
                  <a:ext uri="{FF2B5EF4-FFF2-40B4-BE49-F238E27FC236}">
                    <a16:creationId xmlns:a16="http://schemas.microsoft.com/office/drawing/2014/main" id="{D01299E4-B317-4EA5-8E9B-51950A864D75}"/>
                  </a:ext>
                </a:extLst>
              </p:cNvPr>
              <p:cNvSpPr/>
              <p:nvPr/>
            </p:nvSpPr>
            <p:spPr>
              <a:xfrm>
                <a:off x="1392575" y="2941475"/>
                <a:ext cx="131075" cy="157550"/>
              </a:xfrm>
              <a:custGeom>
                <a:avLst/>
                <a:gdLst/>
                <a:ahLst/>
                <a:cxnLst/>
                <a:rect l="l" t="t" r="r" b="b"/>
                <a:pathLst>
                  <a:path w="5243" h="6302" extrusionOk="0">
                    <a:moveTo>
                      <a:pt x="1745" y="1"/>
                    </a:moveTo>
                    <a:cubicBezTo>
                      <a:pt x="1470" y="1"/>
                      <a:pt x="1185" y="101"/>
                      <a:pt x="931" y="327"/>
                    </a:cubicBezTo>
                    <a:cubicBezTo>
                      <a:pt x="0" y="1102"/>
                      <a:pt x="280" y="2560"/>
                      <a:pt x="714" y="3522"/>
                    </a:cubicBezTo>
                    <a:cubicBezTo>
                      <a:pt x="1179" y="4453"/>
                      <a:pt x="1769" y="5476"/>
                      <a:pt x="2668" y="6035"/>
                    </a:cubicBezTo>
                    <a:cubicBezTo>
                      <a:pt x="2954" y="6208"/>
                      <a:pt x="3324" y="6301"/>
                      <a:pt x="3693" y="6301"/>
                    </a:cubicBezTo>
                    <a:cubicBezTo>
                      <a:pt x="4445" y="6301"/>
                      <a:pt x="5191" y="5916"/>
                      <a:pt x="5212" y="5042"/>
                    </a:cubicBezTo>
                    <a:cubicBezTo>
                      <a:pt x="5243" y="4515"/>
                      <a:pt x="4716" y="4173"/>
                      <a:pt x="4374" y="3863"/>
                    </a:cubicBezTo>
                    <a:cubicBezTo>
                      <a:pt x="3971" y="3522"/>
                      <a:pt x="3630" y="3119"/>
                      <a:pt x="3382" y="2653"/>
                    </a:cubicBezTo>
                    <a:cubicBezTo>
                      <a:pt x="3133" y="2219"/>
                      <a:pt x="3009" y="1754"/>
                      <a:pt x="2978" y="1288"/>
                    </a:cubicBezTo>
                    <a:cubicBezTo>
                      <a:pt x="2957" y="532"/>
                      <a:pt x="2378" y="1"/>
                      <a:pt x="1745" y="1"/>
                    </a:cubicBezTo>
                    <a:close/>
                  </a:path>
                </a:pathLst>
              </a:custGeom>
              <a:solidFill>
                <a:srgbClr val="3C2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972;p50">
                <a:extLst>
                  <a:ext uri="{FF2B5EF4-FFF2-40B4-BE49-F238E27FC236}">
                    <a16:creationId xmlns:a16="http://schemas.microsoft.com/office/drawing/2014/main" id="{626A4241-81AA-4DD2-94D4-B13E0A340678}"/>
                  </a:ext>
                </a:extLst>
              </p:cNvPr>
              <p:cNvSpPr/>
              <p:nvPr/>
            </p:nvSpPr>
            <p:spPr>
              <a:xfrm>
                <a:off x="1405750" y="3017600"/>
                <a:ext cx="103175" cy="81450"/>
              </a:xfrm>
              <a:custGeom>
                <a:avLst/>
                <a:gdLst/>
                <a:ahLst/>
                <a:cxnLst/>
                <a:rect l="l" t="t" r="r" b="b"/>
                <a:pathLst>
                  <a:path w="4127" h="3258" extrusionOk="0">
                    <a:moveTo>
                      <a:pt x="276" y="1"/>
                    </a:moveTo>
                    <a:cubicBezTo>
                      <a:pt x="186" y="1"/>
                      <a:pt x="94" y="4"/>
                      <a:pt x="1" y="12"/>
                    </a:cubicBezTo>
                    <a:cubicBezTo>
                      <a:pt x="63" y="167"/>
                      <a:pt x="125" y="322"/>
                      <a:pt x="187" y="477"/>
                    </a:cubicBezTo>
                    <a:cubicBezTo>
                      <a:pt x="652" y="1408"/>
                      <a:pt x="1242" y="2431"/>
                      <a:pt x="2141" y="2990"/>
                    </a:cubicBezTo>
                    <a:cubicBezTo>
                      <a:pt x="2411" y="3164"/>
                      <a:pt x="2769" y="3257"/>
                      <a:pt x="3134" y="3257"/>
                    </a:cubicBezTo>
                    <a:cubicBezTo>
                      <a:pt x="3483" y="3257"/>
                      <a:pt x="3838" y="3172"/>
                      <a:pt x="4127" y="2990"/>
                    </a:cubicBezTo>
                    <a:cubicBezTo>
                      <a:pt x="3709" y="2125"/>
                      <a:pt x="2490" y="1"/>
                      <a:pt x="276" y="1"/>
                    </a:cubicBezTo>
                    <a:close/>
                  </a:path>
                </a:pathLst>
              </a:custGeom>
              <a:solidFill>
                <a:srgbClr val="BE1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73;p50">
                <a:extLst>
                  <a:ext uri="{FF2B5EF4-FFF2-40B4-BE49-F238E27FC236}">
                    <a16:creationId xmlns:a16="http://schemas.microsoft.com/office/drawing/2014/main" id="{3A3045EB-6073-49F2-ADB4-91E678B761D3}"/>
                  </a:ext>
                </a:extLst>
              </p:cNvPr>
              <p:cNvSpPr/>
              <p:nvPr/>
            </p:nvSpPr>
            <p:spPr>
              <a:xfrm>
                <a:off x="1225825" y="3178425"/>
                <a:ext cx="6225" cy="2350"/>
              </a:xfrm>
              <a:custGeom>
                <a:avLst/>
                <a:gdLst/>
                <a:ahLst/>
                <a:cxnLst/>
                <a:rect l="l" t="t" r="r" b="b"/>
                <a:pathLst>
                  <a:path w="249" h="94" extrusionOk="0">
                    <a:moveTo>
                      <a:pt x="1" y="93"/>
                    </a:moveTo>
                    <a:cubicBezTo>
                      <a:pt x="63" y="62"/>
                      <a:pt x="156" y="31"/>
                      <a:pt x="249" y="0"/>
                    </a:cubicBezTo>
                    <a:lnTo>
                      <a:pt x="249" y="0"/>
                    </a:lnTo>
                    <a:cubicBezTo>
                      <a:pt x="156" y="31"/>
                      <a:pt x="63" y="62"/>
                      <a:pt x="1" y="93"/>
                    </a:cubicBezTo>
                    <a:close/>
                  </a:path>
                </a:pathLst>
              </a:custGeom>
              <a:solidFill>
                <a:srgbClr val="DEB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74;p50">
                <a:extLst>
                  <a:ext uri="{FF2B5EF4-FFF2-40B4-BE49-F238E27FC236}">
                    <a16:creationId xmlns:a16="http://schemas.microsoft.com/office/drawing/2014/main" id="{5EC3F025-6A91-47E6-9F85-64AB0909185A}"/>
                  </a:ext>
                </a:extLst>
              </p:cNvPr>
              <p:cNvSpPr/>
              <p:nvPr/>
            </p:nvSpPr>
            <p:spPr>
              <a:xfrm>
                <a:off x="950525" y="3138075"/>
                <a:ext cx="582450" cy="221850"/>
              </a:xfrm>
              <a:custGeom>
                <a:avLst/>
                <a:gdLst/>
                <a:ahLst/>
                <a:cxnLst/>
                <a:rect l="l" t="t" r="r" b="b"/>
                <a:pathLst>
                  <a:path w="23298" h="8874" extrusionOk="0">
                    <a:moveTo>
                      <a:pt x="10917" y="1734"/>
                    </a:moveTo>
                    <a:cubicBezTo>
                      <a:pt x="10752" y="1782"/>
                      <a:pt x="10590" y="1829"/>
                      <a:pt x="10444" y="1876"/>
                    </a:cubicBezTo>
                    <a:lnTo>
                      <a:pt x="10444" y="1876"/>
                    </a:lnTo>
                    <a:cubicBezTo>
                      <a:pt x="10605" y="1830"/>
                      <a:pt x="10766" y="1784"/>
                      <a:pt x="10920" y="1738"/>
                    </a:cubicBezTo>
                    <a:cubicBezTo>
                      <a:pt x="10919" y="1737"/>
                      <a:pt x="10918" y="1736"/>
                      <a:pt x="10917" y="1734"/>
                    </a:cubicBezTo>
                    <a:close/>
                    <a:moveTo>
                      <a:pt x="10444" y="1876"/>
                    </a:moveTo>
                    <a:lnTo>
                      <a:pt x="10444" y="1876"/>
                    </a:lnTo>
                    <a:cubicBezTo>
                      <a:pt x="10328" y="1909"/>
                      <a:pt x="10211" y="1943"/>
                      <a:pt x="10097" y="1976"/>
                    </a:cubicBezTo>
                    <a:lnTo>
                      <a:pt x="10097" y="1976"/>
                    </a:lnTo>
                    <a:cubicBezTo>
                      <a:pt x="10161" y="1959"/>
                      <a:pt x="10230" y="1942"/>
                      <a:pt x="10299" y="1924"/>
                    </a:cubicBezTo>
                    <a:lnTo>
                      <a:pt x="10392" y="1893"/>
                    </a:lnTo>
                    <a:cubicBezTo>
                      <a:pt x="10409" y="1888"/>
                      <a:pt x="10427" y="1882"/>
                      <a:pt x="10444" y="1876"/>
                    </a:cubicBezTo>
                    <a:close/>
                    <a:moveTo>
                      <a:pt x="10097" y="1976"/>
                    </a:moveTo>
                    <a:cubicBezTo>
                      <a:pt x="10047" y="1990"/>
                      <a:pt x="9999" y="2004"/>
                      <a:pt x="9958" y="2017"/>
                    </a:cubicBezTo>
                    <a:cubicBezTo>
                      <a:pt x="10004" y="2004"/>
                      <a:pt x="10050" y="1990"/>
                      <a:pt x="10097" y="1976"/>
                    </a:cubicBezTo>
                    <a:close/>
                    <a:moveTo>
                      <a:pt x="0" y="2669"/>
                    </a:moveTo>
                    <a:lnTo>
                      <a:pt x="0" y="2669"/>
                    </a:lnTo>
                    <a:cubicBezTo>
                      <a:pt x="647" y="2777"/>
                      <a:pt x="1305" y="2853"/>
                      <a:pt x="1955" y="2899"/>
                    </a:cubicBezTo>
                    <a:lnTo>
                      <a:pt x="1955" y="2899"/>
                    </a:lnTo>
                    <a:cubicBezTo>
                      <a:pt x="1303" y="2850"/>
                      <a:pt x="652" y="2774"/>
                      <a:pt x="0" y="2669"/>
                    </a:cubicBezTo>
                    <a:close/>
                    <a:moveTo>
                      <a:pt x="1955" y="2899"/>
                    </a:moveTo>
                    <a:lnTo>
                      <a:pt x="1955" y="2899"/>
                    </a:lnTo>
                    <a:cubicBezTo>
                      <a:pt x="2265" y="2921"/>
                      <a:pt x="2575" y="2938"/>
                      <a:pt x="2885" y="2948"/>
                    </a:cubicBezTo>
                    <a:cubicBezTo>
                      <a:pt x="2884" y="2946"/>
                      <a:pt x="2883" y="2944"/>
                      <a:pt x="2883" y="2942"/>
                    </a:cubicBezTo>
                    <a:lnTo>
                      <a:pt x="2883" y="2942"/>
                    </a:lnTo>
                    <a:cubicBezTo>
                      <a:pt x="2576" y="2935"/>
                      <a:pt x="2266" y="2920"/>
                      <a:pt x="1955" y="2899"/>
                    </a:cubicBezTo>
                    <a:close/>
                    <a:moveTo>
                      <a:pt x="7724" y="652"/>
                    </a:moveTo>
                    <a:cubicBezTo>
                      <a:pt x="6546" y="807"/>
                      <a:pt x="5460" y="901"/>
                      <a:pt x="4436" y="901"/>
                    </a:cubicBezTo>
                    <a:cubicBezTo>
                      <a:pt x="3599" y="901"/>
                      <a:pt x="2823" y="838"/>
                      <a:pt x="2048" y="745"/>
                    </a:cubicBezTo>
                    <a:lnTo>
                      <a:pt x="2048" y="745"/>
                    </a:lnTo>
                    <a:cubicBezTo>
                      <a:pt x="2326" y="1550"/>
                      <a:pt x="2604" y="2292"/>
                      <a:pt x="2883" y="2942"/>
                    </a:cubicBezTo>
                    <a:lnTo>
                      <a:pt x="2883" y="2942"/>
                    </a:lnTo>
                    <a:cubicBezTo>
                      <a:pt x="3040" y="2946"/>
                      <a:pt x="3196" y="2948"/>
                      <a:pt x="3350" y="2948"/>
                    </a:cubicBezTo>
                    <a:cubicBezTo>
                      <a:pt x="5026" y="2948"/>
                      <a:pt x="6639" y="2762"/>
                      <a:pt x="8159" y="2452"/>
                    </a:cubicBezTo>
                    <a:cubicBezTo>
                      <a:pt x="7973" y="1924"/>
                      <a:pt x="7818" y="1335"/>
                      <a:pt x="7724" y="652"/>
                    </a:cubicBezTo>
                    <a:close/>
                    <a:moveTo>
                      <a:pt x="11478" y="1"/>
                    </a:moveTo>
                    <a:cubicBezTo>
                      <a:pt x="11292" y="1"/>
                      <a:pt x="11106" y="32"/>
                      <a:pt x="10920" y="94"/>
                    </a:cubicBezTo>
                    <a:cubicBezTo>
                      <a:pt x="10609" y="156"/>
                      <a:pt x="10330" y="218"/>
                      <a:pt x="10051" y="280"/>
                    </a:cubicBezTo>
                    <a:cubicBezTo>
                      <a:pt x="10330" y="775"/>
                      <a:pt x="10608" y="1270"/>
                      <a:pt x="10917" y="1734"/>
                    </a:cubicBezTo>
                    <a:lnTo>
                      <a:pt x="10917" y="1734"/>
                    </a:lnTo>
                    <a:cubicBezTo>
                      <a:pt x="10949" y="1725"/>
                      <a:pt x="10981" y="1716"/>
                      <a:pt x="11013" y="1707"/>
                    </a:cubicBezTo>
                    <a:cubicBezTo>
                      <a:pt x="11075" y="1676"/>
                      <a:pt x="11168" y="1645"/>
                      <a:pt x="11261" y="1614"/>
                    </a:cubicBezTo>
                    <a:cubicBezTo>
                      <a:pt x="13681" y="5926"/>
                      <a:pt x="19140" y="8004"/>
                      <a:pt x="23297" y="8873"/>
                    </a:cubicBezTo>
                    <a:cubicBezTo>
                      <a:pt x="17775" y="7136"/>
                      <a:pt x="13370" y="870"/>
                      <a:pt x="13370" y="870"/>
                    </a:cubicBezTo>
                    <a:lnTo>
                      <a:pt x="13339" y="870"/>
                    </a:lnTo>
                    <a:cubicBezTo>
                      <a:pt x="12874" y="311"/>
                      <a:pt x="12161" y="1"/>
                      <a:pt x="11478" y="1"/>
                    </a:cubicBezTo>
                    <a:close/>
                  </a:path>
                </a:pathLst>
              </a:custGeom>
              <a:solidFill>
                <a:srgbClr val="A64F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975;p50">
                <a:extLst>
                  <a:ext uri="{FF2B5EF4-FFF2-40B4-BE49-F238E27FC236}">
                    <a16:creationId xmlns:a16="http://schemas.microsoft.com/office/drawing/2014/main" id="{A06A9B79-79C3-4B58-A625-01ACA5585061}"/>
                  </a:ext>
                </a:extLst>
              </p:cNvPr>
              <p:cNvSpPr/>
              <p:nvPr/>
            </p:nvSpPr>
            <p:spPr>
              <a:xfrm>
                <a:off x="641075" y="2927150"/>
                <a:ext cx="304800" cy="276875"/>
              </a:xfrm>
              <a:custGeom>
                <a:avLst/>
                <a:gdLst/>
                <a:ahLst/>
                <a:cxnLst/>
                <a:rect l="l" t="t" r="r" b="b"/>
                <a:pathLst>
                  <a:path w="12192" h="11075" extrusionOk="0">
                    <a:moveTo>
                      <a:pt x="1" y="0"/>
                    </a:moveTo>
                    <a:cubicBezTo>
                      <a:pt x="1" y="0"/>
                      <a:pt x="1" y="0"/>
                      <a:pt x="1" y="31"/>
                    </a:cubicBezTo>
                    <a:cubicBezTo>
                      <a:pt x="33" y="278"/>
                      <a:pt x="76" y="536"/>
                      <a:pt x="130" y="803"/>
                    </a:cubicBezTo>
                    <a:lnTo>
                      <a:pt x="130" y="803"/>
                    </a:lnTo>
                    <a:cubicBezTo>
                      <a:pt x="75" y="525"/>
                      <a:pt x="32" y="256"/>
                      <a:pt x="1" y="0"/>
                    </a:cubicBezTo>
                    <a:close/>
                    <a:moveTo>
                      <a:pt x="130" y="803"/>
                    </a:moveTo>
                    <a:cubicBezTo>
                      <a:pt x="839" y="4364"/>
                      <a:pt x="3646" y="9521"/>
                      <a:pt x="12192" y="11075"/>
                    </a:cubicBezTo>
                    <a:cubicBezTo>
                      <a:pt x="3651" y="9516"/>
                      <a:pt x="853" y="4361"/>
                      <a:pt x="130" y="803"/>
                    </a:cubicBezTo>
                    <a:close/>
                  </a:path>
                </a:pathLst>
              </a:custGeom>
              <a:solidFill>
                <a:srgbClr val="DEB7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976;p50">
                <a:extLst>
                  <a:ext uri="{FF2B5EF4-FFF2-40B4-BE49-F238E27FC236}">
                    <a16:creationId xmlns:a16="http://schemas.microsoft.com/office/drawing/2014/main" id="{AD2E7ED6-2B20-422D-BBFD-3F3DF62E7F84}"/>
                  </a:ext>
                </a:extLst>
              </p:cNvPr>
              <p:cNvSpPr/>
              <p:nvPr/>
            </p:nvSpPr>
            <p:spPr>
              <a:xfrm>
                <a:off x="618575" y="2660350"/>
                <a:ext cx="327300" cy="543675"/>
              </a:xfrm>
              <a:custGeom>
                <a:avLst/>
                <a:gdLst/>
                <a:ahLst/>
                <a:cxnLst/>
                <a:rect l="l" t="t" r="r" b="b"/>
                <a:pathLst>
                  <a:path w="13092" h="21747" extrusionOk="0">
                    <a:moveTo>
                      <a:pt x="994" y="1"/>
                    </a:moveTo>
                    <a:cubicBezTo>
                      <a:pt x="1" y="5057"/>
                      <a:pt x="870" y="9059"/>
                      <a:pt x="901" y="9090"/>
                    </a:cubicBezTo>
                    <a:lnTo>
                      <a:pt x="901" y="9121"/>
                    </a:lnTo>
                    <a:lnTo>
                      <a:pt x="932" y="9121"/>
                    </a:lnTo>
                    <a:cubicBezTo>
                      <a:pt x="870" y="9369"/>
                      <a:pt x="870" y="9648"/>
                      <a:pt x="870" y="9897"/>
                    </a:cubicBezTo>
                    <a:cubicBezTo>
                      <a:pt x="870" y="10145"/>
                      <a:pt x="870" y="10424"/>
                      <a:pt x="901" y="10672"/>
                    </a:cubicBezTo>
                    <a:cubicBezTo>
                      <a:pt x="1331" y="14173"/>
                      <a:pt x="3828" y="19954"/>
                      <a:pt x="12816" y="21695"/>
                    </a:cubicBezTo>
                    <a:lnTo>
                      <a:pt x="12816" y="21695"/>
                    </a:lnTo>
                    <a:cubicBezTo>
                      <a:pt x="12548" y="21640"/>
                      <a:pt x="12293" y="21576"/>
                      <a:pt x="12037" y="21530"/>
                    </a:cubicBezTo>
                    <a:cubicBezTo>
                      <a:pt x="11944" y="20909"/>
                      <a:pt x="11820" y="20041"/>
                      <a:pt x="11851" y="19048"/>
                    </a:cubicBezTo>
                    <a:cubicBezTo>
                      <a:pt x="10889" y="18707"/>
                      <a:pt x="9959" y="18303"/>
                      <a:pt x="9028" y="17869"/>
                    </a:cubicBezTo>
                    <a:cubicBezTo>
                      <a:pt x="7849" y="17311"/>
                      <a:pt x="6888" y="16535"/>
                      <a:pt x="6112" y="15635"/>
                    </a:cubicBezTo>
                    <a:lnTo>
                      <a:pt x="6112" y="15635"/>
                    </a:lnTo>
                    <a:cubicBezTo>
                      <a:pt x="6112" y="16938"/>
                      <a:pt x="6236" y="18241"/>
                      <a:pt x="6453" y="19265"/>
                    </a:cubicBezTo>
                    <a:cubicBezTo>
                      <a:pt x="5244" y="18489"/>
                      <a:pt x="4251" y="17559"/>
                      <a:pt x="3475" y="16628"/>
                    </a:cubicBezTo>
                    <a:cubicBezTo>
                      <a:pt x="3661" y="15698"/>
                      <a:pt x="3972" y="14581"/>
                      <a:pt x="4592" y="13526"/>
                    </a:cubicBezTo>
                    <a:cubicBezTo>
                      <a:pt x="3568" y="11634"/>
                      <a:pt x="3010" y="9648"/>
                      <a:pt x="2731" y="8190"/>
                    </a:cubicBezTo>
                    <a:cubicBezTo>
                      <a:pt x="2514" y="7043"/>
                      <a:pt x="2917" y="5833"/>
                      <a:pt x="3848" y="5088"/>
                    </a:cubicBezTo>
                    <a:lnTo>
                      <a:pt x="3879" y="5088"/>
                    </a:lnTo>
                    <a:cubicBezTo>
                      <a:pt x="2669" y="4158"/>
                      <a:pt x="1490" y="2669"/>
                      <a:pt x="994" y="1"/>
                    </a:cubicBezTo>
                    <a:close/>
                    <a:moveTo>
                      <a:pt x="12816" y="21695"/>
                    </a:moveTo>
                    <a:cubicBezTo>
                      <a:pt x="12907" y="21714"/>
                      <a:pt x="12998" y="21731"/>
                      <a:pt x="13092" y="21747"/>
                    </a:cubicBezTo>
                    <a:cubicBezTo>
                      <a:pt x="12999" y="21730"/>
                      <a:pt x="12908" y="21713"/>
                      <a:pt x="12816" y="21695"/>
                    </a:cubicBezTo>
                    <a:close/>
                  </a:path>
                </a:pathLst>
              </a:custGeom>
              <a:solidFill>
                <a:srgbClr val="A64F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977;p50">
                <a:extLst>
                  <a:ext uri="{FF2B5EF4-FFF2-40B4-BE49-F238E27FC236}">
                    <a16:creationId xmlns:a16="http://schemas.microsoft.com/office/drawing/2014/main" id="{58486596-8265-4E21-876C-D084765CCCA0}"/>
                  </a:ext>
                </a:extLst>
              </p:cNvPr>
              <p:cNvSpPr/>
              <p:nvPr/>
            </p:nvSpPr>
            <p:spPr>
              <a:xfrm>
                <a:off x="705450" y="2998500"/>
                <a:ext cx="74475" cy="143475"/>
              </a:xfrm>
              <a:custGeom>
                <a:avLst/>
                <a:gdLst/>
                <a:ahLst/>
                <a:cxnLst/>
                <a:rect l="l" t="t" r="r" b="b"/>
                <a:pathLst>
                  <a:path w="2979" h="5739" extrusionOk="0">
                    <a:moveTo>
                      <a:pt x="1117" y="0"/>
                    </a:moveTo>
                    <a:cubicBezTo>
                      <a:pt x="497" y="1055"/>
                      <a:pt x="186" y="2172"/>
                      <a:pt x="0" y="3102"/>
                    </a:cubicBezTo>
                    <a:cubicBezTo>
                      <a:pt x="776" y="4033"/>
                      <a:pt x="1769" y="4963"/>
                      <a:pt x="2978" y="5739"/>
                    </a:cubicBezTo>
                    <a:cubicBezTo>
                      <a:pt x="2761" y="4715"/>
                      <a:pt x="2637" y="3412"/>
                      <a:pt x="2637" y="2109"/>
                    </a:cubicBezTo>
                    <a:cubicBezTo>
                      <a:pt x="2048" y="1458"/>
                      <a:pt x="1551" y="745"/>
                      <a:pt x="1117" y="0"/>
                    </a:cubicBezTo>
                    <a:close/>
                  </a:path>
                </a:pathLst>
              </a:custGeom>
              <a:solidFill>
                <a:srgbClr val="85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978;p50">
                <a:extLst>
                  <a:ext uri="{FF2B5EF4-FFF2-40B4-BE49-F238E27FC236}">
                    <a16:creationId xmlns:a16="http://schemas.microsoft.com/office/drawing/2014/main" id="{9CC7C111-5BE8-4E99-982A-E1B0545DB6C0}"/>
                  </a:ext>
                </a:extLst>
              </p:cNvPr>
              <p:cNvSpPr/>
              <p:nvPr/>
            </p:nvSpPr>
            <p:spPr>
              <a:xfrm>
                <a:off x="1143625" y="3145075"/>
                <a:ext cx="79900" cy="54300"/>
              </a:xfrm>
              <a:custGeom>
                <a:avLst/>
                <a:gdLst/>
                <a:ahLst/>
                <a:cxnLst/>
                <a:rect l="l" t="t" r="r" b="b"/>
                <a:pathLst>
                  <a:path w="3196" h="2172" extrusionOk="0">
                    <a:moveTo>
                      <a:pt x="2327" y="0"/>
                    </a:moveTo>
                    <a:cubicBezTo>
                      <a:pt x="1489" y="155"/>
                      <a:pt x="714" y="279"/>
                      <a:pt x="0" y="372"/>
                    </a:cubicBezTo>
                    <a:cubicBezTo>
                      <a:pt x="94" y="1055"/>
                      <a:pt x="249" y="1644"/>
                      <a:pt x="435" y="2172"/>
                    </a:cubicBezTo>
                    <a:cubicBezTo>
                      <a:pt x="528" y="2141"/>
                      <a:pt x="621" y="2141"/>
                      <a:pt x="714" y="2110"/>
                    </a:cubicBezTo>
                    <a:lnTo>
                      <a:pt x="745" y="2110"/>
                    </a:lnTo>
                    <a:cubicBezTo>
                      <a:pt x="1055" y="2048"/>
                      <a:pt x="1334" y="1954"/>
                      <a:pt x="1645" y="1892"/>
                    </a:cubicBezTo>
                    <a:lnTo>
                      <a:pt x="1738" y="1861"/>
                    </a:lnTo>
                    <a:cubicBezTo>
                      <a:pt x="1893" y="1830"/>
                      <a:pt x="2048" y="1768"/>
                      <a:pt x="2234" y="1737"/>
                    </a:cubicBezTo>
                    <a:cubicBezTo>
                      <a:pt x="2544" y="1644"/>
                      <a:pt x="2885" y="1551"/>
                      <a:pt x="3196" y="1458"/>
                    </a:cubicBezTo>
                    <a:cubicBezTo>
                      <a:pt x="2885" y="993"/>
                      <a:pt x="2606" y="496"/>
                      <a:pt x="2327" y="0"/>
                    </a:cubicBezTo>
                    <a:close/>
                  </a:path>
                </a:pathLst>
              </a:custGeom>
              <a:solidFill>
                <a:srgbClr val="85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979;p50">
                <a:extLst>
                  <a:ext uri="{FF2B5EF4-FFF2-40B4-BE49-F238E27FC236}">
                    <a16:creationId xmlns:a16="http://schemas.microsoft.com/office/drawing/2014/main" id="{1C3673AB-772A-46B3-81E5-1C1BA3730416}"/>
                  </a:ext>
                </a:extLst>
              </p:cNvPr>
              <p:cNvSpPr/>
              <p:nvPr/>
            </p:nvSpPr>
            <p:spPr>
              <a:xfrm>
                <a:off x="914075" y="3136525"/>
                <a:ext cx="108600" cy="75250"/>
              </a:xfrm>
              <a:custGeom>
                <a:avLst/>
                <a:gdLst/>
                <a:ahLst/>
                <a:cxnLst/>
                <a:rect l="l" t="t" r="r" b="b"/>
                <a:pathLst>
                  <a:path w="4344" h="3010" extrusionOk="0">
                    <a:moveTo>
                      <a:pt x="31" y="1"/>
                    </a:moveTo>
                    <a:lnTo>
                      <a:pt x="31" y="1"/>
                    </a:lnTo>
                    <a:cubicBezTo>
                      <a:pt x="0" y="994"/>
                      <a:pt x="124" y="1862"/>
                      <a:pt x="217" y="2483"/>
                    </a:cubicBezTo>
                    <a:cubicBezTo>
                      <a:pt x="558" y="2545"/>
                      <a:pt x="900" y="2638"/>
                      <a:pt x="1272" y="2700"/>
                    </a:cubicBezTo>
                    <a:cubicBezTo>
                      <a:pt x="1303" y="2700"/>
                      <a:pt x="1334" y="2700"/>
                      <a:pt x="1365" y="2731"/>
                    </a:cubicBezTo>
                    <a:lnTo>
                      <a:pt x="1458" y="2731"/>
                    </a:lnTo>
                    <a:cubicBezTo>
                      <a:pt x="2420" y="2886"/>
                      <a:pt x="3381" y="2979"/>
                      <a:pt x="4343" y="3010"/>
                    </a:cubicBezTo>
                    <a:cubicBezTo>
                      <a:pt x="4064" y="2358"/>
                      <a:pt x="3785" y="1614"/>
                      <a:pt x="3506" y="807"/>
                    </a:cubicBezTo>
                    <a:cubicBezTo>
                      <a:pt x="2296" y="652"/>
                      <a:pt x="1148" y="373"/>
                      <a:pt x="31" y="1"/>
                    </a:cubicBezTo>
                    <a:close/>
                  </a:path>
                </a:pathLst>
              </a:custGeom>
              <a:solidFill>
                <a:srgbClr val="853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3980;p50">
              <a:extLst>
                <a:ext uri="{FF2B5EF4-FFF2-40B4-BE49-F238E27FC236}">
                  <a16:creationId xmlns:a16="http://schemas.microsoft.com/office/drawing/2014/main" id="{3C062FAD-283B-424B-966D-5FBD16BACF38}"/>
                </a:ext>
              </a:extLst>
            </p:cNvPr>
            <p:cNvGrpSpPr/>
            <p:nvPr/>
          </p:nvGrpSpPr>
          <p:grpSpPr>
            <a:xfrm>
              <a:off x="-23" y="1672057"/>
              <a:ext cx="1737427" cy="965220"/>
              <a:chOff x="80379" y="2974904"/>
              <a:chExt cx="1766396" cy="973004"/>
            </a:xfrm>
          </p:grpSpPr>
          <p:sp>
            <p:nvSpPr>
              <p:cNvPr id="128" name="Google Shape;3981;p50">
                <a:extLst>
                  <a:ext uri="{FF2B5EF4-FFF2-40B4-BE49-F238E27FC236}">
                    <a16:creationId xmlns:a16="http://schemas.microsoft.com/office/drawing/2014/main" id="{EE8F0DB3-21FA-4D51-9E90-C81FBD19C972}"/>
                  </a:ext>
                </a:extLst>
              </p:cNvPr>
              <p:cNvSpPr/>
              <p:nvPr/>
            </p:nvSpPr>
            <p:spPr>
              <a:xfrm flipH="1">
                <a:off x="80385" y="2974904"/>
                <a:ext cx="1766390" cy="973004"/>
              </a:xfrm>
              <a:custGeom>
                <a:avLst/>
                <a:gdLst/>
                <a:ahLst/>
                <a:cxnLst/>
                <a:rect l="l" t="t" r="r" b="b"/>
                <a:pathLst>
                  <a:path w="51472" h="28353" extrusionOk="0">
                    <a:moveTo>
                      <a:pt x="15357" y="1"/>
                    </a:moveTo>
                    <a:cubicBezTo>
                      <a:pt x="9974" y="1"/>
                      <a:pt x="4681" y="665"/>
                      <a:pt x="1" y="2034"/>
                    </a:cubicBezTo>
                    <a:cubicBezTo>
                      <a:pt x="8058" y="10662"/>
                      <a:pt x="11938" y="20385"/>
                      <a:pt x="24173" y="24836"/>
                    </a:cubicBezTo>
                    <a:cubicBezTo>
                      <a:pt x="29410" y="26673"/>
                      <a:pt x="35752" y="28352"/>
                      <a:pt x="42537" y="28352"/>
                    </a:cubicBezTo>
                    <a:cubicBezTo>
                      <a:pt x="45451" y="28352"/>
                      <a:pt x="48447" y="28042"/>
                      <a:pt x="51472" y="27302"/>
                    </a:cubicBezTo>
                    <a:lnTo>
                      <a:pt x="51472" y="14268"/>
                    </a:lnTo>
                    <a:cubicBezTo>
                      <a:pt x="47797" y="10023"/>
                      <a:pt x="43734" y="6508"/>
                      <a:pt x="37526" y="3974"/>
                    </a:cubicBezTo>
                    <a:cubicBezTo>
                      <a:pt x="30977" y="1366"/>
                      <a:pt x="23074" y="1"/>
                      <a:pt x="153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82;p50">
                <a:extLst>
                  <a:ext uri="{FF2B5EF4-FFF2-40B4-BE49-F238E27FC236}">
                    <a16:creationId xmlns:a16="http://schemas.microsoft.com/office/drawing/2014/main" id="{5B6C1C7F-1D28-4C6B-8E4C-0170017F0EF3}"/>
                  </a:ext>
                </a:extLst>
              </p:cNvPr>
              <p:cNvSpPr/>
              <p:nvPr/>
            </p:nvSpPr>
            <p:spPr>
              <a:xfrm flipH="1">
                <a:off x="80379" y="3137607"/>
                <a:ext cx="1516319" cy="632472"/>
              </a:xfrm>
              <a:custGeom>
                <a:avLst/>
                <a:gdLst/>
                <a:ahLst/>
                <a:cxnLst/>
                <a:rect l="l" t="t" r="r" b="b"/>
                <a:pathLst>
                  <a:path w="44185" h="18430" extrusionOk="0">
                    <a:moveTo>
                      <a:pt x="508" y="1"/>
                    </a:moveTo>
                    <a:cubicBezTo>
                      <a:pt x="134" y="1"/>
                      <a:pt x="0" y="587"/>
                      <a:pt x="406" y="694"/>
                    </a:cubicBezTo>
                    <a:cubicBezTo>
                      <a:pt x="9308" y="2817"/>
                      <a:pt x="17274" y="7587"/>
                      <a:pt x="25377" y="11650"/>
                    </a:cubicBezTo>
                    <a:cubicBezTo>
                      <a:pt x="31311" y="14640"/>
                      <a:pt x="37588" y="17448"/>
                      <a:pt x="44185" y="18429"/>
                    </a:cubicBezTo>
                    <a:lnTo>
                      <a:pt x="44185" y="17722"/>
                    </a:lnTo>
                    <a:cubicBezTo>
                      <a:pt x="37429" y="16694"/>
                      <a:pt x="31015" y="13727"/>
                      <a:pt x="24943" y="10669"/>
                    </a:cubicBezTo>
                    <a:cubicBezTo>
                      <a:pt x="17046" y="6674"/>
                      <a:pt x="9262" y="2086"/>
                      <a:pt x="589" y="9"/>
                    </a:cubicBezTo>
                    <a:cubicBezTo>
                      <a:pt x="561" y="3"/>
                      <a:pt x="534" y="1"/>
                      <a:pt x="5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3;p50">
                <a:extLst>
                  <a:ext uri="{FF2B5EF4-FFF2-40B4-BE49-F238E27FC236}">
                    <a16:creationId xmlns:a16="http://schemas.microsoft.com/office/drawing/2014/main" id="{2B658B2D-1C44-4D22-85AC-FBCD3EFFC62C}"/>
                  </a:ext>
                </a:extLst>
              </p:cNvPr>
              <p:cNvSpPr/>
              <p:nvPr/>
            </p:nvSpPr>
            <p:spPr>
              <a:xfrm flipH="1">
                <a:off x="1102584" y="3328245"/>
                <a:ext cx="21174" cy="18051"/>
              </a:xfrm>
              <a:custGeom>
                <a:avLst/>
                <a:gdLst/>
                <a:ahLst/>
                <a:cxnLst/>
                <a:rect l="l" t="t" r="r" b="b"/>
                <a:pathLst>
                  <a:path w="617" h="526" extrusionOk="0">
                    <a:moveTo>
                      <a:pt x="617" y="1"/>
                    </a:moveTo>
                    <a:lnTo>
                      <a:pt x="617" y="1"/>
                    </a:lnTo>
                    <a:cubicBezTo>
                      <a:pt x="411" y="24"/>
                      <a:pt x="206" y="24"/>
                      <a:pt x="1" y="24"/>
                    </a:cubicBezTo>
                    <a:cubicBezTo>
                      <a:pt x="115" y="206"/>
                      <a:pt x="206" y="366"/>
                      <a:pt x="297" y="526"/>
                    </a:cubicBezTo>
                    <a:cubicBezTo>
                      <a:pt x="411" y="366"/>
                      <a:pt x="503" y="183"/>
                      <a:pt x="617"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4;p50">
                <a:extLst>
                  <a:ext uri="{FF2B5EF4-FFF2-40B4-BE49-F238E27FC236}">
                    <a16:creationId xmlns:a16="http://schemas.microsoft.com/office/drawing/2014/main" id="{A5DEF2C3-EE9C-47DD-B76A-3805B25BE8B9}"/>
                  </a:ext>
                </a:extLst>
              </p:cNvPr>
              <p:cNvSpPr/>
              <p:nvPr/>
            </p:nvSpPr>
            <p:spPr>
              <a:xfrm flipH="1">
                <a:off x="1088487" y="3081359"/>
                <a:ext cx="372894" cy="291527"/>
              </a:xfrm>
              <a:custGeom>
                <a:avLst/>
                <a:gdLst/>
                <a:ahLst/>
                <a:cxnLst/>
                <a:rect l="l" t="t" r="r" b="b"/>
                <a:pathLst>
                  <a:path w="10866" h="8495" extrusionOk="0">
                    <a:moveTo>
                      <a:pt x="5735" y="0"/>
                    </a:moveTo>
                    <a:cubicBezTo>
                      <a:pt x="5479" y="0"/>
                      <a:pt x="5232" y="248"/>
                      <a:pt x="5410" y="507"/>
                    </a:cubicBezTo>
                    <a:cubicBezTo>
                      <a:pt x="7031" y="2653"/>
                      <a:pt x="8515" y="4889"/>
                      <a:pt x="9839" y="7218"/>
                    </a:cubicBezTo>
                    <a:cubicBezTo>
                      <a:pt x="10044" y="7218"/>
                      <a:pt x="10249" y="7218"/>
                      <a:pt x="10455" y="7195"/>
                    </a:cubicBezTo>
                    <a:lnTo>
                      <a:pt x="10455" y="7195"/>
                    </a:lnTo>
                    <a:cubicBezTo>
                      <a:pt x="10341" y="7377"/>
                      <a:pt x="10249" y="7560"/>
                      <a:pt x="10135" y="7720"/>
                    </a:cubicBezTo>
                    <a:cubicBezTo>
                      <a:pt x="10044" y="7560"/>
                      <a:pt x="9953" y="7400"/>
                      <a:pt x="9839" y="7218"/>
                    </a:cubicBezTo>
                    <a:cubicBezTo>
                      <a:pt x="7139" y="7316"/>
                      <a:pt x="4440" y="7806"/>
                      <a:pt x="1726" y="7806"/>
                    </a:cubicBezTo>
                    <a:cubicBezTo>
                      <a:pt x="1296" y="7806"/>
                      <a:pt x="865" y="7793"/>
                      <a:pt x="435" y="7765"/>
                    </a:cubicBezTo>
                    <a:cubicBezTo>
                      <a:pt x="427" y="7765"/>
                      <a:pt x="420" y="7765"/>
                      <a:pt x="414" y="7765"/>
                    </a:cubicBezTo>
                    <a:cubicBezTo>
                      <a:pt x="1" y="7765"/>
                      <a:pt x="8" y="8428"/>
                      <a:pt x="435" y="8450"/>
                    </a:cubicBezTo>
                    <a:cubicBezTo>
                      <a:pt x="886" y="8481"/>
                      <a:pt x="1337" y="8494"/>
                      <a:pt x="1787" y="8494"/>
                    </a:cubicBezTo>
                    <a:cubicBezTo>
                      <a:pt x="4681" y="8494"/>
                      <a:pt x="7551" y="7942"/>
                      <a:pt x="10455" y="7902"/>
                    </a:cubicBezTo>
                    <a:cubicBezTo>
                      <a:pt x="10706" y="7902"/>
                      <a:pt x="10866" y="7606"/>
                      <a:pt x="10752" y="7377"/>
                    </a:cubicBezTo>
                    <a:cubicBezTo>
                      <a:pt x="9336" y="4867"/>
                      <a:pt x="7739" y="2470"/>
                      <a:pt x="6027" y="142"/>
                    </a:cubicBezTo>
                    <a:cubicBezTo>
                      <a:pt x="5947" y="42"/>
                      <a:pt x="5840" y="0"/>
                      <a:pt x="5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5;p50">
                <a:extLst>
                  <a:ext uri="{FF2B5EF4-FFF2-40B4-BE49-F238E27FC236}">
                    <a16:creationId xmlns:a16="http://schemas.microsoft.com/office/drawing/2014/main" id="{E1394144-7ED2-4C3C-ADF2-8414A764D514}"/>
                  </a:ext>
                </a:extLst>
              </p:cNvPr>
              <p:cNvSpPr/>
              <p:nvPr/>
            </p:nvSpPr>
            <p:spPr>
              <a:xfrm flipH="1">
                <a:off x="859757" y="3166984"/>
                <a:ext cx="432229" cy="365687"/>
              </a:xfrm>
              <a:custGeom>
                <a:avLst/>
                <a:gdLst/>
                <a:ahLst/>
                <a:cxnLst/>
                <a:rect l="l" t="t" r="r" b="b"/>
                <a:pathLst>
                  <a:path w="12595" h="10656" extrusionOk="0">
                    <a:moveTo>
                      <a:pt x="9113" y="1"/>
                    </a:moveTo>
                    <a:cubicBezTo>
                      <a:pt x="8896" y="1"/>
                      <a:pt x="8687" y="171"/>
                      <a:pt x="8783" y="431"/>
                    </a:cubicBezTo>
                    <a:cubicBezTo>
                      <a:pt x="9787" y="3011"/>
                      <a:pt x="10244" y="5773"/>
                      <a:pt x="11636" y="8169"/>
                    </a:cubicBezTo>
                    <a:cubicBezTo>
                      <a:pt x="11796" y="8146"/>
                      <a:pt x="11933" y="8101"/>
                      <a:pt x="12093" y="8055"/>
                    </a:cubicBezTo>
                    <a:lnTo>
                      <a:pt x="12093" y="8055"/>
                    </a:lnTo>
                    <a:cubicBezTo>
                      <a:pt x="12024" y="8238"/>
                      <a:pt x="11956" y="8397"/>
                      <a:pt x="11887" y="8580"/>
                    </a:cubicBezTo>
                    <a:cubicBezTo>
                      <a:pt x="11796" y="8443"/>
                      <a:pt x="11727" y="8306"/>
                      <a:pt x="11636" y="8169"/>
                    </a:cubicBezTo>
                    <a:cubicBezTo>
                      <a:pt x="8846" y="8912"/>
                      <a:pt x="5826" y="9957"/>
                      <a:pt x="2873" y="9957"/>
                    </a:cubicBezTo>
                    <a:cubicBezTo>
                      <a:pt x="2105" y="9957"/>
                      <a:pt x="1342" y="9886"/>
                      <a:pt x="589" y="9721"/>
                    </a:cubicBezTo>
                    <a:cubicBezTo>
                      <a:pt x="561" y="9715"/>
                      <a:pt x="534" y="9713"/>
                      <a:pt x="508" y="9713"/>
                    </a:cubicBezTo>
                    <a:cubicBezTo>
                      <a:pt x="134" y="9713"/>
                      <a:pt x="0" y="10299"/>
                      <a:pt x="406" y="10406"/>
                    </a:cubicBezTo>
                    <a:cubicBezTo>
                      <a:pt x="1203" y="10581"/>
                      <a:pt x="2008" y="10656"/>
                      <a:pt x="2816" y="10656"/>
                    </a:cubicBezTo>
                    <a:cubicBezTo>
                      <a:pt x="6015" y="10656"/>
                      <a:pt x="9269" y="9487"/>
                      <a:pt x="12275" y="8740"/>
                    </a:cubicBezTo>
                    <a:cubicBezTo>
                      <a:pt x="12481" y="8671"/>
                      <a:pt x="12595" y="8397"/>
                      <a:pt x="12481" y="8215"/>
                    </a:cubicBezTo>
                    <a:cubicBezTo>
                      <a:pt x="10928" y="5773"/>
                      <a:pt x="10495" y="2919"/>
                      <a:pt x="9468" y="249"/>
                    </a:cubicBezTo>
                    <a:cubicBezTo>
                      <a:pt x="9404" y="76"/>
                      <a:pt x="9257" y="1"/>
                      <a:pt x="91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6;p50">
                <a:extLst>
                  <a:ext uri="{FF2B5EF4-FFF2-40B4-BE49-F238E27FC236}">
                    <a16:creationId xmlns:a16="http://schemas.microsoft.com/office/drawing/2014/main" id="{37128A6C-B740-46A8-96AA-EF6D8D94F378}"/>
                  </a:ext>
                </a:extLst>
              </p:cNvPr>
              <p:cNvSpPr/>
              <p:nvPr/>
            </p:nvSpPr>
            <p:spPr>
              <a:xfrm flipH="1">
                <a:off x="515100" y="3252161"/>
                <a:ext cx="471660" cy="453060"/>
              </a:xfrm>
              <a:custGeom>
                <a:avLst/>
                <a:gdLst/>
                <a:ahLst/>
                <a:cxnLst/>
                <a:rect l="l" t="t" r="r" b="b"/>
                <a:pathLst>
                  <a:path w="13744" h="13202" extrusionOk="0">
                    <a:moveTo>
                      <a:pt x="7486" y="1"/>
                    </a:moveTo>
                    <a:cubicBezTo>
                      <a:pt x="7259" y="1"/>
                      <a:pt x="7023" y="249"/>
                      <a:pt x="7147" y="529"/>
                    </a:cubicBezTo>
                    <a:cubicBezTo>
                      <a:pt x="8768" y="3930"/>
                      <a:pt x="10799" y="7102"/>
                      <a:pt x="12717" y="10344"/>
                    </a:cubicBezTo>
                    <a:cubicBezTo>
                      <a:pt x="12899" y="10321"/>
                      <a:pt x="13105" y="10298"/>
                      <a:pt x="13287" y="10298"/>
                    </a:cubicBezTo>
                    <a:cubicBezTo>
                      <a:pt x="13196" y="10458"/>
                      <a:pt x="13105" y="10640"/>
                      <a:pt x="12991" y="10823"/>
                    </a:cubicBezTo>
                    <a:cubicBezTo>
                      <a:pt x="12899" y="10663"/>
                      <a:pt x="12808" y="10503"/>
                      <a:pt x="12717" y="10344"/>
                    </a:cubicBezTo>
                    <a:cubicBezTo>
                      <a:pt x="8562" y="10732"/>
                      <a:pt x="4545" y="11941"/>
                      <a:pt x="414" y="12535"/>
                    </a:cubicBezTo>
                    <a:cubicBezTo>
                      <a:pt x="1" y="12578"/>
                      <a:pt x="147" y="13201"/>
                      <a:pt x="536" y="13201"/>
                    </a:cubicBezTo>
                    <a:cubicBezTo>
                      <a:pt x="556" y="13201"/>
                      <a:pt x="576" y="13200"/>
                      <a:pt x="596" y="13197"/>
                    </a:cubicBezTo>
                    <a:cubicBezTo>
                      <a:pt x="4865" y="12603"/>
                      <a:pt x="8996" y="11302"/>
                      <a:pt x="13287" y="10983"/>
                    </a:cubicBezTo>
                    <a:cubicBezTo>
                      <a:pt x="13561" y="10960"/>
                      <a:pt x="13744" y="10709"/>
                      <a:pt x="13584" y="10458"/>
                    </a:cubicBezTo>
                    <a:cubicBezTo>
                      <a:pt x="11598" y="7057"/>
                      <a:pt x="9430" y="3747"/>
                      <a:pt x="7764" y="186"/>
                    </a:cubicBezTo>
                    <a:cubicBezTo>
                      <a:pt x="7698" y="55"/>
                      <a:pt x="7593" y="1"/>
                      <a:pt x="74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7;p50">
                <a:extLst>
                  <a:ext uri="{FF2B5EF4-FFF2-40B4-BE49-F238E27FC236}">
                    <a16:creationId xmlns:a16="http://schemas.microsoft.com/office/drawing/2014/main" id="{D5BB5424-82E5-4E59-87D8-CC4F29A953C7}"/>
                  </a:ext>
                </a:extLst>
              </p:cNvPr>
              <p:cNvSpPr/>
              <p:nvPr/>
            </p:nvSpPr>
            <p:spPr>
              <a:xfrm flipH="1">
                <a:off x="218991" y="3719919"/>
                <a:ext cx="18840" cy="20385"/>
              </a:xfrm>
              <a:custGeom>
                <a:avLst/>
                <a:gdLst/>
                <a:ahLst/>
                <a:cxnLst/>
                <a:rect l="l" t="t" r="r" b="b"/>
                <a:pathLst>
                  <a:path w="549" h="594" extrusionOk="0">
                    <a:moveTo>
                      <a:pt x="549" y="0"/>
                    </a:moveTo>
                    <a:lnTo>
                      <a:pt x="549" y="0"/>
                    </a:lnTo>
                    <a:cubicBezTo>
                      <a:pt x="366" y="69"/>
                      <a:pt x="184" y="114"/>
                      <a:pt x="1" y="183"/>
                    </a:cubicBezTo>
                    <a:cubicBezTo>
                      <a:pt x="138" y="320"/>
                      <a:pt x="252" y="457"/>
                      <a:pt x="389" y="594"/>
                    </a:cubicBezTo>
                    <a:cubicBezTo>
                      <a:pt x="457" y="388"/>
                      <a:pt x="503" y="206"/>
                      <a:pt x="549"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8;p50">
                <a:extLst>
                  <a:ext uri="{FF2B5EF4-FFF2-40B4-BE49-F238E27FC236}">
                    <a16:creationId xmlns:a16="http://schemas.microsoft.com/office/drawing/2014/main" id="{0DFD064F-2913-4887-B027-177223C8A1E3}"/>
                  </a:ext>
                </a:extLst>
              </p:cNvPr>
              <p:cNvSpPr/>
              <p:nvPr/>
            </p:nvSpPr>
            <p:spPr>
              <a:xfrm flipH="1">
                <a:off x="200984" y="3415310"/>
                <a:ext cx="459031" cy="452991"/>
              </a:xfrm>
              <a:custGeom>
                <a:avLst/>
                <a:gdLst/>
                <a:ahLst/>
                <a:cxnLst/>
                <a:rect l="l" t="t" r="r" b="b"/>
                <a:pathLst>
                  <a:path w="13376" h="13200" extrusionOk="0">
                    <a:moveTo>
                      <a:pt x="7388" y="1"/>
                    </a:moveTo>
                    <a:cubicBezTo>
                      <a:pt x="7137" y="1"/>
                      <a:pt x="6901" y="245"/>
                      <a:pt x="7076" y="499"/>
                    </a:cubicBezTo>
                    <a:cubicBezTo>
                      <a:pt x="9153" y="3170"/>
                      <a:pt x="9975" y="6594"/>
                      <a:pt x="12303" y="9059"/>
                    </a:cubicBezTo>
                    <a:cubicBezTo>
                      <a:pt x="12486" y="8990"/>
                      <a:pt x="12668" y="8945"/>
                      <a:pt x="12851" y="8876"/>
                    </a:cubicBezTo>
                    <a:lnTo>
                      <a:pt x="12851" y="8876"/>
                    </a:lnTo>
                    <a:cubicBezTo>
                      <a:pt x="12805" y="9082"/>
                      <a:pt x="12759" y="9264"/>
                      <a:pt x="12691" y="9470"/>
                    </a:cubicBezTo>
                    <a:cubicBezTo>
                      <a:pt x="12554" y="9333"/>
                      <a:pt x="12440" y="9196"/>
                      <a:pt x="12303" y="9059"/>
                    </a:cubicBezTo>
                    <a:cubicBezTo>
                      <a:pt x="8546" y="10289"/>
                      <a:pt x="4936" y="12493"/>
                      <a:pt x="905" y="12493"/>
                    </a:cubicBezTo>
                    <a:cubicBezTo>
                      <a:pt x="749" y="12493"/>
                      <a:pt x="592" y="12490"/>
                      <a:pt x="434" y="12483"/>
                    </a:cubicBezTo>
                    <a:cubicBezTo>
                      <a:pt x="427" y="12482"/>
                      <a:pt x="420" y="12482"/>
                      <a:pt x="413" y="12482"/>
                    </a:cubicBezTo>
                    <a:cubicBezTo>
                      <a:pt x="0" y="12482"/>
                      <a:pt x="7" y="13168"/>
                      <a:pt x="434" y="13190"/>
                    </a:cubicBezTo>
                    <a:cubicBezTo>
                      <a:pt x="586" y="13197"/>
                      <a:pt x="738" y="13200"/>
                      <a:pt x="889" y="13200"/>
                    </a:cubicBezTo>
                    <a:cubicBezTo>
                      <a:pt x="5197" y="13200"/>
                      <a:pt x="8998" y="10752"/>
                      <a:pt x="13033" y="9561"/>
                    </a:cubicBezTo>
                    <a:cubicBezTo>
                      <a:pt x="13284" y="9493"/>
                      <a:pt x="13376" y="9150"/>
                      <a:pt x="13193" y="8968"/>
                    </a:cubicBezTo>
                    <a:cubicBezTo>
                      <a:pt x="10591" y="6525"/>
                      <a:pt x="9815" y="2919"/>
                      <a:pt x="7692" y="157"/>
                    </a:cubicBezTo>
                    <a:cubicBezTo>
                      <a:pt x="7609" y="47"/>
                      <a:pt x="7497" y="1"/>
                      <a:pt x="7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3989;p50">
              <a:extLst>
                <a:ext uri="{FF2B5EF4-FFF2-40B4-BE49-F238E27FC236}">
                  <a16:creationId xmlns:a16="http://schemas.microsoft.com/office/drawing/2014/main" id="{7FC8E3DD-EE7A-40B5-96D9-9694EB8FD5F3}"/>
                </a:ext>
              </a:extLst>
            </p:cNvPr>
            <p:cNvGrpSpPr/>
            <p:nvPr/>
          </p:nvGrpSpPr>
          <p:grpSpPr>
            <a:xfrm rot="1618767">
              <a:off x="15835" y="1313693"/>
              <a:ext cx="451804" cy="640576"/>
              <a:chOff x="80379" y="4370393"/>
              <a:chExt cx="545279" cy="773107"/>
            </a:xfrm>
          </p:grpSpPr>
          <p:sp>
            <p:nvSpPr>
              <p:cNvPr id="109" name="Google Shape;3990;p50">
                <a:extLst>
                  <a:ext uri="{FF2B5EF4-FFF2-40B4-BE49-F238E27FC236}">
                    <a16:creationId xmlns:a16="http://schemas.microsoft.com/office/drawing/2014/main" id="{84E97ED8-0664-41FC-A850-C33BB8374D8C}"/>
                  </a:ext>
                </a:extLst>
              </p:cNvPr>
              <p:cNvSpPr/>
              <p:nvPr/>
            </p:nvSpPr>
            <p:spPr>
              <a:xfrm flipH="1">
                <a:off x="367865" y="4592741"/>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91;p50">
                <a:extLst>
                  <a:ext uri="{FF2B5EF4-FFF2-40B4-BE49-F238E27FC236}">
                    <a16:creationId xmlns:a16="http://schemas.microsoft.com/office/drawing/2014/main" id="{1D624F03-9286-4DE1-8BB7-E5B6E4F5C926}"/>
                  </a:ext>
                </a:extLst>
              </p:cNvPr>
              <p:cNvSpPr/>
              <p:nvPr/>
            </p:nvSpPr>
            <p:spPr>
              <a:xfrm flipH="1">
                <a:off x="352628" y="4370393"/>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92;p50">
                <a:extLst>
                  <a:ext uri="{FF2B5EF4-FFF2-40B4-BE49-F238E27FC236}">
                    <a16:creationId xmlns:a16="http://schemas.microsoft.com/office/drawing/2014/main" id="{1DF5E824-54DF-49A5-A195-E9C573134B90}"/>
                  </a:ext>
                </a:extLst>
              </p:cNvPr>
              <p:cNvSpPr/>
              <p:nvPr/>
            </p:nvSpPr>
            <p:spPr>
              <a:xfrm flipH="1">
                <a:off x="80379" y="4483438"/>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93;p50">
                <a:extLst>
                  <a:ext uri="{FF2B5EF4-FFF2-40B4-BE49-F238E27FC236}">
                    <a16:creationId xmlns:a16="http://schemas.microsoft.com/office/drawing/2014/main" id="{C3CE2762-6D7C-4FD1-ADE9-B71E5DA2F2A4}"/>
                  </a:ext>
                </a:extLst>
              </p:cNvPr>
              <p:cNvSpPr/>
              <p:nvPr/>
            </p:nvSpPr>
            <p:spPr>
              <a:xfrm flipH="1">
                <a:off x="182204" y="4465283"/>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94;p50">
                <a:extLst>
                  <a:ext uri="{FF2B5EF4-FFF2-40B4-BE49-F238E27FC236}">
                    <a16:creationId xmlns:a16="http://schemas.microsoft.com/office/drawing/2014/main" id="{EAE8B322-2291-47A5-BE24-AFAB154F324B}"/>
                  </a:ext>
                </a:extLst>
              </p:cNvPr>
              <p:cNvSpPr/>
              <p:nvPr/>
            </p:nvSpPr>
            <p:spPr>
              <a:xfrm flipH="1">
                <a:off x="134430" y="4587422"/>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95;p50">
                <a:extLst>
                  <a:ext uri="{FF2B5EF4-FFF2-40B4-BE49-F238E27FC236}">
                    <a16:creationId xmlns:a16="http://schemas.microsoft.com/office/drawing/2014/main" id="{CBCB8758-214F-45B4-BB97-FF9A3E45B0F6}"/>
                  </a:ext>
                </a:extLst>
              </p:cNvPr>
              <p:cNvSpPr/>
              <p:nvPr/>
            </p:nvSpPr>
            <p:spPr>
              <a:xfrm flipH="1">
                <a:off x="329221" y="4669374"/>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7" name="Google Shape;2122;p37">
            <a:extLst>
              <a:ext uri="{FF2B5EF4-FFF2-40B4-BE49-F238E27FC236}">
                <a16:creationId xmlns:a16="http://schemas.microsoft.com/office/drawing/2014/main" id="{EF87827A-6AC8-4E9B-8A91-1019AE474B25}"/>
              </a:ext>
            </a:extLst>
          </p:cNvPr>
          <p:cNvGrpSpPr/>
          <p:nvPr/>
        </p:nvGrpSpPr>
        <p:grpSpPr>
          <a:xfrm rot="17773012">
            <a:off x="6933505" y="4228294"/>
            <a:ext cx="557783" cy="798476"/>
            <a:chOff x="80379" y="4370393"/>
            <a:chExt cx="545279" cy="773107"/>
          </a:xfrm>
        </p:grpSpPr>
        <p:sp>
          <p:nvSpPr>
            <p:cNvPr id="482" name="Google Shape;2123;p37">
              <a:extLst>
                <a:ext uri="{FF2B5EF4-FFF2-40B4-BE49-F238E27FC236}">
                  <a16:creationId xmlns:a16="http://schemas.microsoft.com/office/drawing/2014/main" id="{4DFFE35A-7E70-41A0-8C26-C4FF08434788}"/>
                </a:ext>
              </a:extLst>
            </p:cNvPr>
            <p:cNvSpPr/>
            <p:nvPr/>
          </p:nvSpPr>
          <p:spPr>
            <a:xfrm flipH="1">
              <a:off x="367865" y="4592741"/>
              <a:ext cx="257793" cy="151958"/>
            </a:xfrm>
            <a:custGeom>
              <a:avLst/>
              <a:gdLst/>
              <a:ahLst/>
              <a:cxnLst/>
              <a:rect l="l" t="t" r="r" b="b"/>
              <a:pathLst>
                <a:path w="7512" h="4428" extrusionOk="0">
                  <a:moveTo>
                    <a:pt x="2539" y="0"/>
                  </a:moveTo>
                  <a:cubicBezTo>
                    <a:pt x="1131" y="0"/>
                    <a:pt x="0" y="955"/>
                    <a:pt x="573" y="2673"/>
                  </a:cubicBezTo>
                  <a:cubicBezTo>
                    <a:pt x="981" y="3929"/>
                    <a:pt x="2197" y="4428"/>
                    <a:pt x="3532" y="4428"/>
                  </a:cubicBezTo>
                  <a:cubicBezTo>
                    <a:pt x="5035" y="4428"/>
                    <a:pt x="6689" y="3796"/>
                    <a:pt x="7511" y="2901"/>
                  </a:cubicBezTo>
                  <a:lnTo>
                    <a:pt x="7466" y="2810"/>
                  </a:lnTo>
                  <a:cubicBezTo>
                    <a:pt x="6507" y="1600"/>
                    <a:pt x="5001" y="596"/>
                    <a:pt x="3563" y="162"/>
                  </a:cubicBezTo>
                  <a:cubicBezTo>
                    <a:pt x="3218" y="53"/>
                    <a:pt x="2871" y="0"/>
                    <a:pt x="2539"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124;p37">
              <a:extLst>
                <a:ext uri="{FF2B5EF4-FFF2-40B4-BE49-F238E27FC236}">
                  <a16:creationId xmlns:a16="http://schemas.microsoft.com/office/drawing/2014/main" id="{C1293788-3963-4FF6-BFEC-F00DE98B6A79}"/>
                </a:ext>
              </a:extLst>
            </p:cNvPr>
            <p:cNvSpPr/>
            <p:nvPr/>
          </p:nvSpPr>
          <p:spPr>
            <a:xfrm flipH="1">
              <a:off x="352628" y="4370393"/>
              <a:ext cx="247120" cy="236551"/>
            </a:xfrm>
            <a:custGeom>
              <a:avLst/>
              <a:gdLst/>
              <a:ahLst/>
              <a:cxnLst/>
              <a:rect l="l" t="t" r="r" b="b"/>
              <a:pathLst>
                <a:path w="7201" h="6893" extrusionOk="0">
                  <a:moveTo>
                    <a:pt x="4723" y="0"/>
                  </a:moveTo>
                  <a:cubicBezTo>
                    <a:pt x="4407" y="0"/>
                    <a:pt x="4045" y="92"/>
                    <a:pt x="3629" y="296"/>
                  </a:cubicBezTo>
                  <a:cubicBezTo>
                    <a:pt x="0" y="2099"/>
                    <a:pt x="4451" y="5865"/>
                    <a:pt x="6232" y="6892"/>
                  </a:cubicBezTo>
                  <a:lnTo>
                    <a:pt x="6346" y="6892"/>
                  </a:lnTo>
                  <a:cubicBezTo>
                    <a:pt x="6791" y="5637"/>
                    <a:pt x="7201" y="0"/>
                    <a:pt x="4723" y="0"/>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125;p37">
              <a:extLst>
                <a:ext uri="{FF2B5EF4-FFF2-40B4-BE49-F238E27FC236}">
                  <a16:creationId xmlns:a16="http://schemas.microsoft.com/office/drawing/2014/main" id="{46449E29-D68A-42A6-A2D6-95C5A553BD27}"/>
                </a:ext>
              </a:extLst>
            </p:cNvPr>
            <p:cNvSpPr/>
            <p:nvPr/>
          </p:nvSpPr>
          <p:spPr>
            <a:xfrm flipH="1">
              <a:off x="80379" y="4483438"/>
              <a:ext cx="163763" cy="309921"/>
            </a:xfrm>
            <a:custGeom>
              <a:avLst/>
              <a:gdLst/>
              <a:ahLst/>
              <a:cxnLst/>
              <a:rect l="l" t="t" r="r" b="b"/>
              <a:pathLst>
                <a:path w="4772" h="9031" extrusionOk="0">
                  <a:moveTo>
                    <a:pt x="2488" y="1"/>
                  </a:moveTo>
                  <a:cubicBezTo>
                    <a:pt x="2069" y="1"/>
                    <a:pt x="1625" y="199"/>
                    <a:pt x="1188" y="677"/>
                  </a:cubicBezTo>
                  <a:cubicBezTo>
                    <a:pt x="1" y="1955"/>
                    <a:pt x="663" y="4466"/>
                    <a:pt x="914" y="5972"/>
                  </a:cubicBezTo>
                  <a:cubicBezTo>
                    <a:pt x="1074" y="6908"/>
                    <a:pt x="1485" y="8026"/>
                    <a:pt x="914" y="8825"/>
                  </a:cubicBezTo>
                  <a:lnTo>
                    <a:pt x="1005" y="9031"/>
                  </a:lnTo>
                  <a:cubicBezTo>
                    <a:pt x="1736" y="8711"/>
                    <a:pt x="2352" y="8392"/>
                    <a:pt x="2877" y="7775"/>
                  </a:cubicBezTo>
                  <a:cubicBezTo>
                    <a:pt x="3972" y="6543"/>
                    <a:pt x="4771" y="4694"/>
                    <a:pt x="4726" y="3050"/>
                  </a:cubicBezTo>
                  <a:cubicBezTo>
                    <a:pt x="4726" y="1690"/>
                    <a:pt x="3713" y="1"/>
                    <a:pt x="2488"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126;p37">
              <a:extLst>
                <a:ext uri="{FF2B5EF4-FFF2-40B4-BE49-F238E27FC236}">
                  <a16:creationId xmlns:a16="http://schemas.microsoft.com/office/drawing/2014/main" id="{E74BD43A-4F22-46AF-BDB9-899BF9B70010}"/>
                </a:ext>
              </a:extLst>
            </p:cNvPr>
            <p:cNvSpPr/>
            <p:nvPr/>
          </p:nvSpPr>
          <p:spPr>
            <a:xfrm flipH="1">
              <a:off x="182204" y="4465283"/>
              <a:ext cx="268740" cy="678217"/>
            </a:xfrm>
            <a:custGeom>
              <a:avLst/>
              <a:gdLst/>
              <a:ahLst/>
              <a:cxnLst/>
              <a:rect l="l" t="t" r="r" b="b"/>
              <a:pathLst>
                <a:path w="7831" h="19763" extrusionOk="0">
                  <a:moveTo>
                    <a:pt x="431" y="0"/>
                  </a:moveTo>
                  <a:cubicBezTo>
                    <a:pt x="224" y="0"/>
                    <a:pt x="0" y="176"/>
                    <a:pt x="69" y="452"/>
                  </a:cubicBezTo>
                  <a:cubicBezTo>
                    <a:pt x="1005" y="4264"/>
                    <a:pt x="3562" y="7231"/>
                    <a:pt x="5388" y="10632"/>
                  </a:cubicBezTo>
                  <a:cubicBezTo>
                    <a:pt x="6940" y="13463"/>
                    <a:pt x="7259" y="16772"/>
                    <a:pt x="6346" y="19763"/>
                  </a:cubicBezTo>
                  <a:lnTo>
                    <a:pt x="7077" y="19763"/>
                  </a:lnTo>
                  <a:cubicBezTo>
                    <a:pt x="7830" y="17229"/>
                    <a:pt x="7739" y="14444"/>
                    <a:pt x="6780" y="11933"/>
                  </a:cubicBezTo>
                  <a:cubicBezTo>
                    <a:pt x="5182" y="7779"/>
                    <a:pt x="1827" y="4652"/>
                    <a:pt x="731" y="247"/>
                  </a:cubicBezTo>
                  <a:cubicBezTo>
                    <a:pt x="695" y="76"/>
                    <a:pt x="567" y="0"/>
                    <a:pt x="431"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127;p37">
              <a:extLst>
                <a:ext uri="{FF2B5EF4-FFF2-40B4-BE49-F238E27FC236}">
                  <a16:creationId xmlns:a16="http://schemas.microsoft.com/office/drawing/2014/main" id="{79726434-A2FF-49E2-B674-86D59AAC3FC9}"/>
                </a:ext>
              </a:extLst>
            </p:cNvPr>
            <p:cNvSpPr/>
            <p:nvPr/>
          </p:nvSpPr>
          <p:spPr>
            <a:xfrm flipH="1">
              <a:off x="134430" y="4587422"/>
              <a:ext cx="136172" cy="239914"/>
            </a:xfrm>
            <a:custGeom>
              <a:avLst/>
              <a:gdLst/>
              <a:ahLst/>
              <a:cxnLst/>
              <a:rect l="l" t="t" r="r" b="b"/>
              <a:pathLst>
                <a:path w="3968" h="6991" extrusionOk="0">
                  <a:moveTo>
                    <a:pt x="3236" y="1"/>
                  </a:moveTo>
                  <a:cubicBezTo>
                    <a:pt x="3034" y="1"/>
                    <a:pt x="2817" y="171"/>
                    <a:pt x="2872" y="431"/>
                  </a:cubicBezTo>
                  <a:cubicBezTo>
                    <a:pt x="3214" y="2166"/>
                    <a:pt x="2438" y="5795"/>
                    <a:pt x="407" y="6297"/>
                  </a:cubicBezTo>
                  <a:cubicBezTo>
                    <a:pt x="1" y="6404"/>
                    <a:pt x="135" y="6991"/>
                    <a:pt x="509" y="6991"/>
                  </a:cubicBezTo>
                  <a:cubicBezTo>
                    <a:pt x="535" y="6991"/>
                    <a:pt x="561" y="6988"/>
                    <a:pt x="589" y="6982"/>
                  </a:cubicBezTo>
                  <a:cubicBezTo>
                    <a:pt x="3032" y="6366"/>
                    <a:pt x="3967" y="2371"/>
                    <a:pt x="3534" y="249"/>
                  </a:cubicBezTo>
                  <a:cubicBezTo>
                    <a:pt x="3497" y="76"/>
                    <a:pt x="3370" y="1"/>
                    <a:pt x="3236"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128;p37">
              <a:extLst>
                <a:ext uri="{FF2B5EF4-FFF2-40B4-BE49-F238E27FC236}">
                  <a16:creationId xmlns:a16="http://schemas.microsoft.com/office/drawing/2014/main" id="{4273FCCB-21F4-473F-80F4-03EC88549F60}"/>
                </a:ext>
              </a:extLst>
            </p:cNvPr>
            <p:cNvSpPr/>
            <p:nvPr/>
          </p:nvSpPr>
          <p:spPr>
            <a:xfrm flipH="1">
              <a:off x="329221" y="4669374"/>
              <a:ext cx="190325" cy="42622"/>
            </a:xfrm>
            <a:custGeom>
              <a:avLst/>
              <a:gdLst/>
              <a:ahLst/>
              <a:cxnLst/>
              <a:rect l="l" t="t" r="r" b="b"/>
              <a:pathLst>
                <a:path w="5546" h="1242" extrusionOk="0">
                  <a:moveTo>
                    <a:pt x="5031" y="1"/>
                  </a:moveTo>
                  <a:cubicBezTo>
                    <a:pt x="4974" y="1"/>
                    <a:pt x="4914" y="16"/>
                    <a:pt x="4853" y="52"/>
                  </a:cubicBezTo>
                  <a:cubicBezTo>
                    <a:pt x="4229" y="407"/>
                    <a:pt x="3554" y="544"/>
                    <a:pt x="2868" y="544"/>
                  </a:cubicBezTo>
                  <a:cubicBezTo>
                    <a:pt x="2101" y="544"/>
                    <a:pt x="1320" y="372"/>
                    <a:pt x="585" y="143"/>
                  </a:cubicBezTo>
                  <a:cubicBezTo>
                    <a:pt x="551" y="134"/>
                    <a:pt x="518" y="130"/>
                    <a:pt x="487" y="130"/>
                  </a:cubicBezTo>
                  <a:cubicBezTo>
                    <a:pt x="126" y="130"/>
                    <a:pt x="1" y="702"/>
                    <a:pt x="379" y="828"/>
                  </a:cubicBezTo>
                  <a:cubicBezTo>
                    <a:pt x="1185" y="1070"/>
                    <a:pt x="2031" y="1242"/>
                    <a:pt x="2863" y="1242"/>
                  </a:cubicBezTo>
                  <a:cubicBezTo>
                    <a:pt x="3680" y="1242"/>
                    <a:pt x="4483" y="1075"/>
                    <a:pt x="5218" y="645"/>
                  </a:cubicBezTo>
                  <a:cubicBezTo>
                    <a:pt x="5546" y="453"/>
                    <a:pt x="5337" y="1"/>
                    <a:pt x="5031"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D14566E-5FF3-4A2B-BA35-9DBAD22D74DF}"/>
              </a:ext>
            </a:extLst>
          </p:cNvPr>
          <p:cNvGrpSpPr/>
          <p:nvPr/>
        </p:nvGrpSpPr>
        <p:grpSpPr>
          <a:xfrm>
            <a:off x="9815798" y="1833459"/>
            <a:ext cx="2474413" cy="5026130"/>
            <a:chOff x="10617438" y="3421717"/>
            <a:chExt cx="1672773" cy="3437871"/>
          </a:xfrm>
        </p:grpSpPr>
        <p:grpSp>
          <p:nvGrpSpPr>
            <p:cNvPr id="417" name="Google Shape;2061;p37">
              <a:extLst>
                <a:ext uri="{FF2B5EF4-FFF2-40B4-BE49-F238E27FC236}">
                  <a16:creationId xmlns:a16="http://schemas.microsoft.com/office/drawing/2014/main" id="{FE9CAB63-FB84-4E9C-AE1F-8E6CED6342EB}"/>
                </a:ext>
              </a:extLst>
            </p:cNvPr>
            <p:cNvGrpSpPr/>
            <p:nvPr/>
          </p:nvGrpSpPr>
          <p:grpSpPr>
            <a:xfrm flipH="1">
              <a:off x="11700869" y="4860739"/>
              <a:ext cx="151241" cy="137891"/>
              <a:chOff x="1474943" y="3859420"/>
              <a:chExt cx="118956" cy="108456"/>
            </a:xfrm>
          </p:grpSpPr>
          <p:sp>
            <p:nvSpPr>
              <p:cNvPr id="506" name="Google Shape;2062;p37">
                <a:extLst>
                  <a:ext uri="{FF2B5EF4-FFF2-40B4-BE49-F238E27FC236}">
                    <a16:creationId xmlns:a16="http://schemas.microsoft.com/office/drawing/2014/main" id="{99381DCF-E22E-4035-BE2B-436C59679635}"/>
                  </a:ext>
                </a:extLst>
              </p:cNvPr>
              <p:cNvSpPr/>
              <p:nvPr/>
            </p:nvSpPr>
            <p:spPr>
              <a:xfrm>
                <a:off x="1474943" y="3931517"/>
                <a:ext cx="46859" cy="36359"/>
              </a:xfrm>
              <a:custGeom>
                <a:avLst/>
                <a:gdLst/>
                <a:ahLst/>
                <a:cxnLst/>
                <a:rect l="l" t="t" r="r" b="b"/>
                <a:pathLst>
                  <a:path w="1736" h="1347" extrusionOk="0">
                    <a:moveTo>
                      <a:pt x="868" y="0"/>
                    </a:moveTo>
                    <a:cubicBezTo>
                      <a:pt x="1" y="0"/>
                      <a:pt x="1" y="1347"/>
                      <a:pt x="868" y="1347"/>
                    </a:cubicBezTo>
                    <a:cubicBezTo>
                      <a:pt x="1736" y="1347"/>
                      <a:pt x="1736"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063;p37">
                <a:extLst>
                  <a:ext uri="{FF2B5EF4-FFF2-40B4-BE49-F238E27FC236}">
                    <a16:creationId xmlns:a16="http://schemas.microsoft.com/office/drawing/2014/main" id="{54AA1271-2953-4528-8240-DAA703B44C55}"/>
                  </a:ext>
                </a:extLst>
              </p:cNvPr>
              <p:cNvSpPr/>
              <p:nvPr/>
            </p:nvSpPr>
            <p:spPr>
              <a:xfrm>
                <a:off x="1511302" y="3859420"/>
                <a:ext cx="46238" cy="35765"/>
              </a:xfrm>
              <a:custGeom>
                <a:avLst/>
                <a:gdLst/>
                <a:ahLst/>
                <a:cxnLst/>
                <a:rect l="l" t="t" r="r" b="b"/>
                <a:pathLst>
                  <a:path w="1713" h="1325" extrusionOk="0">
                    <a:moveTo>
                      <a:pt x="868" y="1"/>
                    </a:moveTo>
                    <a:cubicBezTo>
                      <a:pt x="0" y="1"/>
                      <a:pt x="0" y="1324"/>
                      <a:pt x="868" y="1324"/>
                    </a:cubicBezTo>
                    <a:cubicBezTo>
                      <a:pt x="1712" y="1324"/>
                      <a:pt x="1712" y="1"/>
                      <a:pt x="8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064;p37">
                <a:extLst>
                  <a:ext uri="{FF2B5EF4-FFF2-40B4-BE49-F238E27FC236}">
                    <a16:creationId xmlns:a16="http://schemas.microsoft.com/office/drawing/2014/main" id="{233A79B2-D664-43DA-9B48-F27A0DA4C70C}"/>
                  </a:ext>
                </a:extLst>
              </p:cNvPr>
              <p:cNvSpPr/>
              <p:nvPr/>
            </p:nvSpPr>
            <p:spPr>
              <a:xfrm>
                <a:off x="1547040" y="3931517"/>
                <a:ext cx="46859" cy="36359"/>
              </a:xfrm>
              <a:custGeom>
                <a:avLst/>
                <a:gdLst/>
                <a:ahLst/>
                <a:cxnLst/>
                <a:rect l="l" t="t" r="r" b="b"/>
                <a:pathLst>
                  <a:path w="1736" h="1347" extrusionOk="0">
                    <a:moveTo>
                      <a:pt x="868" y="0"/>
                    </a:moveTo>
                    <a:cubicBezTo>
                      <a:pt x="0" y="0"/>
                      <a:pt x="0" y="1347"/>
                      <a:pt x="868" y="1347"/>
                    </a:cubicBezTo>
                    <a:cubicBezTo>
                      <a:pt x="1735" y="1347"/>
                      <a:pt x="1735" y="0"/>
                      <a:pt x="8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2065;p37">
              <a:extLst>
                <a:ext uri="{FF2B5EF4-FFF2-40B4-BE49-F238E27FC236}">
                  <a16:creationId xmlns:a16="http://schemas.microsoft.com/office/drawing/2014/main" id="{0172A6F2-BC2F-4820-AE33-E4263E9AB68C}"/>
                </a:ext>
              </a:extLst>
            </p:cNvPr>
            <p:cNvSpPr/>
            <p:nvPr/>
          </p:nvSpPr>
          <p:spPr>
            <a:xfrm flipH="1">
              <a:off x="11892759" y="4222811"/>
              <a:ext cx="72718" cy="56711"/>
            </a:xfrm>
            <a:custGeom>
              <a:avLst/>
              <a:gdLst/>
              <a:ahLst/>
              <a:cxnLst/>
              <a:rect l="l" t="t" r="r" b="b"/>
              <a:pathLst>
                <a:path w="2694" h="2101" extrusionOk="0">
                  <a:moveTo>
                    <a:pt x="1347" y="1"/>
                  </a:moveTo>
                  <a:cubicBezTo>
                    <a:pt x="0" y="1"/>
                    <a:pt x="0" y="2100"/>
                    <a:pt x="1347" y="2100"/>
                  </a:cubicBezTo>
                  <a:cubicBezTo>
                    <a:pt x="2693" y="2100"/>
                    <a:pt x="2693" y="1"/>
                    <a:pt x="1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066;p37">
              <a:extLst>
                <a:ext uri="{FF2B5EF4-FFF2-40B4-BE49-F238E27FC236}">
                  <a16:creationId xmlns:a16="http://schemas.microsoft.com/office/drawing/2014/main" id="{C701C344-6C0C-4B4F-AB25-47600A9F8565}"/>
                </a:ext>
              </a:extLst>
            </p:cNvPr>
            <p:cNvSpPr/>
            <p:nvPr/>
          </p:nvSpPr>
          <p:spPr>
            <a:xfrm flipH="1">
              <a:off x="11836695" y="4110684"/>
              <a:ext cx="72718" cy="56090"/>
            </a:xfrm>
            <a:custGeom>
              <a:avLst/>
              <a:gdLst/>
              <a:ahLst/>
              <a:cxnLst/>
              <a:rect l="l" t="t" r="r" b="b"/>
              <a:pathLst>
                <a:path w="2694" h="2078" extrusionOk="0">
                  <a:moveTo>
                    <a:pt x="1347" y="0"/>
                  </a:moveTo>
                  <a:cubicBezTo>
                    <a:pt x="0" y="0"/>
                    <a:pt x="0" y="2077"/>
                    <a:pt x="1347" y="2077"/>
                  </a:cubicBezTo>
                  <a:cubicBezTo>
                    <a:pt x="2694" y="2077"/>
                    <a:pt x="2694" y="0"/>
                    <a:pt x="1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067;p37">
              <a:extLst>
                <a:ext uri="{FF2B5EF4-FFF2-40B4-BE49-F238E27FC236}">
                  <a16:creationId xmlns:a16="http://schemas.microsoft.com/office/drawing/2014/main" id="{89DE5687-33BA-4C61-8608-7B4B61FF1C09}"/>
                </a:ext>
              </a:extLst>
            </p:cNvPr>
            <p:cNvSpPr/>
            <p:nvPr/>
          </p:nvSpPr>
          <p:spPr>
            <a:xfrm flipH="1">
              <a:off x="11780632" y="4222811"/>
              <a:ext cx="72097" cy="56711"/>
            </a:xfrm>
            <a:custGeom>
              <a:avLst/>
              <a:gdLst/>
              <a:ahLst/>
              <a:cxnLst/>
              <a:rect l="l" t="t" r="r" b="b"/>
              <a:pathLst>
                <a:path w="2671" h="2101" extrusionOk="0">
                  <a:moveTo>
                    <a:pt x="1347" y="1"/>
                  </a:moveTo>
                  <a:cubicBezTo>
                    <a:pt x="0" y="1"/>
                    <a:pt x="0" y="2100"/>
                    <a:pt x="1347" y="2100"/>
                  </a:cubicBezTo>
                  <a:cubicBezTo>
                    <a:pt x="2671" y="2100"/>
                    <a:pt x="2671" y="1"/>
                    <a:pt x="13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068;p37">
              <a:extLst>
                <a:ext uri="{FF2B5EF4-FFF2-40B4-BE49-F238E27FC236}">
                  <a16:creationId xmlns:a16="http://schemas.microsoft.com/office/drawing/2014/main" id="{52385038-941E-4178-8AFB-434C62A7D5F3}"/>
                </a:ext>
              </a:extLst>
            </p:cNvPr>
            <p:cNvSpPr/>
            <p:nvPr/>
          </p:nvSpPr>
          <p:spPr>
            <a:xfrm flipH="1">
              <a:off x="11440131" y="5030637"/>
              <a:ext cx="842632" cy="1674385"/>
            </a:xfrm>
            <a:custGeom>
              <a:avLst/>
              <a:gdLst/>
              <a:ahLst/>
              <a:cxnLst/>
              <a:rect l="l" t="t" r="r" b="b"/>
              <a:pathLst>
                <a:path w="24554" h="48791" extrusionOk="0">
                  <a:moveTo>
                    <a:pt x="2805" y="1"/>
                  </a:moveTo>
                  <a:cubicBezTo>
                    <a:pt x="2747" y="1"/>
                    <a:pt x="2687" y="5"/>
                    <a:pt x="2625" y="13"/>
                  </a:cubicBezTo>
                  <a:cubicBezTo>
                    <a:pt x="1666" y="13"/>
                    <a:pt x="753" y="835"/>
                    <a:pt x="0" y="1862"/>
                  </a:cubicBezTo>
                  <a:lnTo>
                    <a:pt x="0" y="48791"/>
                  </a:lnTo>
                  <a:lnTo>
                    <a:pt x="12782" y="48791"/>
                  </a:lnTo>
                  <a:cubicBezTo>
                    <a:pt x="12782" y="45869"/>
                    <a:pt x="13284" y="42947"/>
                    <a:pt x="13946" y="40048"/>
                  </a:cubicBezTo>
                  <a:cubicBezTo>
                    <a:pt x="15430" y="31694"/>
                    <a:pt x="20246" y="25212"/>
                    <a:pt x="23396" y="17246"/>
                  </a:cubicBezTo>
                  <a:cubicBezTo>
                    <a:pt x="24554" y="14254"/>
                    <a:pt x="24111" y="13203"/>
                    <a:pt x="22987" y="13203"/>
                  </a:cubicBezTo>
                  <a:cubicBezTo>
                    <a:pt x="21606" y="13203"/>
                    <a:pt x="19197" y="14788"/>
                    <a:pt x="17461" y="16310"/>
                  </a:cubicBezTo>
                  <a:cubicBezTo>
                    <a:pt x="12463" y="20579"/>
                    <a:pt x="10614" y="26148"/>
                    <a:pt x="6893" y="31329"/>
                  </a:cubicBezTo>
                  <a:cubicBezTo>
                    <a:pt x="7829" y="27244"/>
                    <a:pt x="9495" y="23181"/>
                    <a:pt x="11162" y="19278"/>
                  </a:cubicBezTo>
                  <a:cubicBezTo>
                    <a:pt x="12828" y="15762"/>
                    <a:pt x="20246" y="6861"/>
                    <a:pt x="16526" y="3893"/>
                  </a:cubicBezTo>
                  <a:cubicBezTo>
                    <a:pt x="16142" y="3613"/>
                    <a:pt x="15743" y="3483"/>
                    <a:pt x="15332" y="3483"/>
                  </a:cubicBezTo>
                  <a:cubicBezTo>
                    <a:pt x="10589" y="3483"/>
                    <a:pt x="4289" y="20912"/>
                    <a:pt x="1895" y="26878"/>
                  </a:cubicBezTo>
                  <a:cubicBezTo>
                    <a:pt x="1529" y="21126"/>
                    <a:pt x="3196" y="15032"/>
                    <a:pt x="3743" y="9280"/>
                  </a:cubicBezTo>
                  <a:cubicBezTo>
                    <a:pt x="3922" y="7651"/>
                    <a:pt x="5344" y="1"/>
                    <a:pt x="2805" y="1"/>
                  </a:cubicBezTo>
                  <a:close/>
                </a:path>
              </a:pathLst>
            </a:custGeom>
            <a:solidFill>
              <a:srgbClr val="FF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069;p37">
              <a:extLst>
                <a:ext uri="{FF2B5EF4-FFF2-40B4-BE49-F238E27FC236}">
                  <a16:creationId xmlns:a16="http://schemas.microsoft.com/office/drawing/2014/main" id="{D6B9C1A7-0593-4ECD-B7AC-BE393EA91A2C}"/>
                </a:ext>
              </a:extLst>
            </p:cNvPr>
            <p:cNvSpPr/>
            <p:nvPr/>
          </p:nvSpPr>
          <p:spPr>
            <a:xfrm flipH="1">
              <a:off x="12197827" y="5476839"/>
              <a:ext cx="84936" cy="437377"/>
            </a:xfrm>
            <a:custGeom>
              <a:avLst/>
              <a:gdLst/>
              <a:ahLst/>
              <a:cxnLst/>
              <a:rect l="l" t="t" r="r" b="b"/>
              <a:pathLst>
                <a:path w="2475" h="12745" extrusionOk="0">
                  <a:moveTo>
                    <a:pt x="2048" y="1"/>
                  </a:moveTo>
                  <a:cubicBezTo>
                    <a:pt x="1911" y="1"/>
                    <a:pt x="1780" y="78"/>
                    <a:pt x="1735" y="259"/>
                  </a:cubicBezTo>
                  <a:cubicBezTo>
                    <a:pt x="1096" y="3043"/>
                    <a:pt x="525" y="5874"/>
                    <a:pt x="0" y="8704"/>
                  </a:cubicBezTo>
                  <a:lnTo>
                    <a:pt x="0" y="12744"/>
                  </a:lnTo>
                  <a:cubicBezTo>
                    <a:pt x="662" y="8613"/>
                    <a:pt x="1461" y="4504"/>
                    <a:pt x="2419" y="441"/>
                  </a:cubicBezTo>
                  <a:cubicBezTo>
                    <a:pt x="2475" y="179"/>
                    <a:pt x="2255" y="1"/>
                    <a:pt x="2048" y="1"/>
                  </a:cubicBezTo>
                  <a:close/>
                </a:path>
              </a:pathLst>
            </a:custGeom>
            <a:solidFill>
              <a:srgbClr val="A551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070;p37">
              <a:extLst>
                <a:ext uri="{FF2B5EF4-FFF2-40B4-BE49-F238E27FC236}">
                  <a16:creationId xmlns:a16="http://schemas.microsoft.com/office/drawing/2014/main" id="{36FB4B57-38D1-419E-9E29-F23B6E044628}"/>
                </a:ext>
              </a:extLst>
            </p:cNvPr>
            <p:cNvSpPr/>
            <p:nvPr/>
          </p:nvSpPr>
          <p:spPr>
            <a:xfrm flipH="1">
              <a:off x="11706881" y="5737789"/>
              <a:ext cx="575882" cy="1097714"/>
            </a:xfrm>
            <a:custGeom>
              <a:avLst/>
              <a:gdLst/>
              <a:ahLst/>
              <a:cxnLst/>
              <a:rect l="l" t="t" r="r" b="b"/>
              <a:pathLst>
                <a:path w="16781" h="31987" extrusionOk="0">
                  <a:moveTo>
                    <a:pt x="885" y="1"/>
                  </a:moveTo>
                  <a:cubicBezTo>
                    <a:pt x="571" y="1"/>
                    <a:pt x="276" y="141"/>
                    <a:pt x="0" y="374"/>
                  </a:cubicBezTo>
                  <a:lnTo>
                    <a:pt x="0" y="31987"/>
                  </a:lnTo>
                  <a:lnTo>
                    <a:pt x="9062" y="31987"/>
                  </a:lnTo>
                  <a:cubicBezTo>
                    <a:pt x="9176" y="30434"/>
                    <a:pt x="9495" y="28859"/>
                    <a:pt x="9861" y="27307"/>
                  </a:cubicBezTo>
                  <a:cubicBezTo>
                    <a:pt x="10979" y="21647"/>
                    <a:pt x="13353" y="17059"/>
                    <a:pt x="15704" y="11649"/>
                  </a:cubicBezTo>
                  <a:cubicBezTo>
                    <a:pt x="16780" y="9112"/>
                    <a:pt x="16238" y="8050"/>
                    <a:pt x="15180" y="8050"/>
                  </a:cubicBezTo>
                  <a:cubicBezTo>
                    <a:pt x="14353" y="8050"/>
                    <a:pt x="13211" y="8699"/>
                    <a:pt x="12280" y="9800"/>
                  </a:cubicBezTo>
                  <a:cubicBezTo>
                    <a:pt x="9221" y="13384"/>
                    <a:pt x="7395" y="17881"/>
                    <a:pt x="4634" y="21396"/>
                  </a:cubicBezTo>
                  <a:cubicBezTo>
                    <a:pt x="5318" y="18634"/>
                    <a:pt x="6551" y="15872"/>
                    <a:pt x="7806" y="13224"/>
                  </a:cubicBezTo>
                  <a:cubicBezTo>
                    <a:pt x="9039" y="10850"/>
                    <a:pt x="12919" y="2747"/>
                    <a:pt x="11070" y="1560"/>
                  </a:cubicBezTo>
                  <a:cubicBezTo>
                    <a:pt x="10805" y="1383"/>
                    <a:pt x="10534" y="1300"/>
                    <a:pt x="10258" y="1300"/>
                  </a:cubicBezTo>
                  <a:cubicBezTo>
                    <a:pt x="6812" y="1300"/>
                    <a:pt x="2687" y="14304"/>
                    <a:pt x="890" y="18383"/>
                  </a:cubicBezTo>
                  <a:cubicBezTo>
                    <a:pt x="616" y="14480"/>
                    <a:pt x="1872" y="10348"/>
                    <a:pt x="2283" y="6445"/>
                  </a:cubicBezTo>
                  <a:cubicBezTo>
                    <a:pt x="2419" y="5304"/>
                    <a:pt x="3287" y="1150"/>
                    <a:pt x="1438" y="145"/>
                  </a:cubicBezTo>
                  <a:cubicBezTo>
                    <a:pt x="1248" y="46"/>
                    <a:pt x="1063" y="1"/>
                    <a:pt x="885" y="1"/>
                  </a:cubicBezTo>
                  <a:close/>
                </a:path>
              </a:pathLst>
            </a:custGeom>
            <a:solidFill>
              <a:srgbClr val="A5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071;p37">
              <a:extLst>
                <a:ext uri="{FF2B5EF4-FFF2-40B4-BE49-F238E27FC236}">
                  <a16:creationId xmlns:a16="http://schemas.microsoft.com/office/drawing/2014/main" id="{EE80D337-4D04-4DC7-989E-1E2C081A39B7}"/>
                </a:ext>
              </a:extLst>
            </p:cNvPr>
            <p:cNvSpPr/>
            <p:nvPr/>
          </p:nvSpPr>
          <p:spPr>
            <a:xfrm flipH="1">
              <a:off x="10938991" y="3848471"/>
              <a:ext cx="1265458" cy="1080212"/>
            </a:xfrm>
            <a:custGeom>
              <a:avLst/>
              <a:gdLst/>
              <a:ahLst/>
              <a:cxnLst/>
              <a:rect l="l" t="t" r="r" b="b"/>
              <a:pathLst>
                <a:path w="36875" h="31477" extrusionOk="0">
                  <a:moveTo>
                    <a:pt x="31851" y="0"/>
                  </a:moveTo>
                  <a:cubicBezTo>
                    <a:pt x="31796" y="0"/>
                    <a:pt x="31740" y="1"/>
                    <a:pt x="31682" y="3"/>
                  </a:cubicBezTo>
                  <a:cubicBezTo>
                    <a:pt x="27414" y="208"/>
                    <a:pt x="22598" y="5572"/>
                    <a:pt x="18900" y="8357"/>
                  </a:cubicBezTo>
                  <a:cubicBezTo>
                    <a:pt x="18749" y="6204"/>
                    <a:pt x="20363" y="255"/>
                    <a:pt x="18301" y="255"/>
                  </a:cubicBezTo>
                  <a:cubicBezTo>
                    <a:pt x="17871" y="255"/>
                    <a:pt x="17281" y="514"/>
                    <a:pt x="16480" y="1121"/>
                  </a:cubicBezTo>
                  <a:cubicBezTo>
                    <a:pt x="13513" y="3358"/>
                    <a:pt x="12783" y="10023"/>
                    <a:pt x="9998" y="12055"/>
                  </a:cubicBezTo>
                  <a:cubicBezTo>
                    <a:pt x="9998" y="10936"/>
                    <a:pt x="10546" y="6120"/>
                    <a:pt x="9268" y="5572"/>
                  </a:cubicBezTo>
                  <a:cubicBezTo>
                    <a:pt x="9087" y="5482"/>
                    <a:pt x="8908" y="5440"/>
                    <a:pt x="8730" y="5440"/>
                  </a:cubicBezTo>
                  <a:cubicBezTo>
                    <a:pt x="6713" y="5440"/>
                    <a:pt x="4970" y="10874"/>
                    <a:pt x="4634" y="12237"/>
                  </a:cubicBezTo>
                  <a:cubicBezTo>
                    <a:pt x="3150" y="17053"/>
                    <a:pt x="1667" y="25590"/>
                    <a:pt x="1" y="31319"/>
                  </a:cubicBezTo>
                  <a:cubicBezTo>
                    <a:pt x="1667" y="31045"/>
                    <a:pt x="3613" y="30954"/>
                    <a:pt x="5581" y="30954"/>
                  </a:cubicBezTo>
                  <a:cubicBezTo>
                    <a:pt x="7550" y="30954"/>
                    <a:pt x="9542" y="31045"/>
                    <a:pt x="11299" y="31137"/>
                  </a:cubicBezTo>
                  <a:cubicBezTo>
                    <a:pt x="12365" y="31242"/>
                    <a:pt x="14609" y="31476"/>
                    <a:pt x="16636" y="31476"/>
                  </a:cubicBezTo>
                  <a:cubicBezTo>
                    <a:pt x="18124" y="31476"/>
                    <a:pt x="19496" y="31350"/>
                    <a:pt x="20201" y="30954"/>
                  </a:cubicBezTo>
                  <a:cubicBezTo>
                    <a:pt x="23533" y="28923"/>
                    <a:pt x="18717" y="27256"/>
                    <a:pt x="17599" y="25407"/>
                  </a:cubicBezTo>
                  <a:cubicBezTo>
                    <a:pt x="21867" y="24837"/>
                    <a:pt x="24264" y="24654"/>
                    <a:pt x="27414" y="23353"/>
                  </a:cubicBezTo>
                  <a:cubicBezTo>
                    <a:pt x="34284" y="20957"/>
                    <a:pt x="24629" y="19473"/>
                    <a:pt x="21867" y="18354"/>
                  </a:cubicBezTo>
                  <a:cubicBezTo>
                    <a:pt x="26318" y="16688"/>
                    <a:pt x="32618" y="15387"/>
                    <a:pt x="34079" y="11872"/>
                  </a:cubicBezTo>
                  <a:cubicBezTo>
                    <a:pt x="34881" y="10206"/>
                    <a:pt x="33985" y="9698"/>
                    <a:pt x="32474" y="9698"/>
                  </a:cubicBezTo>
                  <a:cubicBezTo>
                    <a:pt x="30115" y="9698"/>
                    <a:pt x="26255" y="10936"/>
                    <a:pt x="25017" y="10936"/>
                  </a:cubicBezTo>
                  <a:cubicBezTo>
                    <a:pt x="29036" y="8204"/>
                    <a:pt x="36875" y="0"/>
                    <a:pt x="31851" y="0"/>
                  </a:cubicBezTo>
                  <a:close/>
                </a:path>
              </a:pathLst>
            </a:custGeom>
            <a:solidFill>
              <a:srgbClr val="CFD6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072;p37">
              <a:extLst>
                <a:ext uri="{FF2B5EF4-FFF2-40B4-BE49-F238E27FC236}">
                  <a16:creationId xmlns:a16="http://schemas.microsoft.com/office/drawing/2014/main" id="{828A6632-44D4-420C-B20B-3C73F47F453C}"/>
                </a:ext>
              </a:extLst>
            </p:cNvPr>
            <p:cNvSpPr/>
            <p:nvPr/>
          </p:nvSpPr>
          <p:spPr>
            <a:xfrm flipH="1">
              <a:off x="11202619" y="3989520"/>
              <a:ext cx="1031412" cy="952276"/>
            </a:xfrm>
            <a:custGeom>
              <a:avLst/>
              <a:gdLst/>
              <a:ahLst/>
              <a:cxnLst/>
              <a:rect l="l" t="t" r="r" b="b"/>
              <a:pathLst>
                <a:path w="30055" h="27749" extrusionOk="0">
                  <a:moveTo>
                    <a:pt x="29567" y="1"/>
                  </a:moveTo>
                  <a:cubicBezTo>
                    <a:pt x="29486" y="1"/>
                    <a:pt x="29401" y="35"/>
                    <a:pt x="29326" y="116"/>
                  </a:cubicBezTo>
                  <a:cubicBezTo>
                    <a:pt x="20310" y="9839"/>
                    <a:pt x="9627" y="17805"/>
                    <a:pt x="246" y="27164"/>
                  </a:cubicBezTo>
                  <a:cubicBezTo>
                    <a:pt x="1" y="27409"/>
                    <a:pt x="226" y="27748"/>
                    <a:pt x="489" y="27748"/>
                  </a:cubicBezTo>
                  <a:cubicBezTo>
                    <a:pt x="568" y="27748"/>
                    <a:pt x="651" y="27717"/>
                    <a:pt x="726" y="27643"/>
                  </a:cubicBezTo>
                  <a:cubicBezTo>
                    <a:pt x="10107" y="18307"/>
                    <a:pt x="20812" y="10319"/>
                    <a:pt x="29828" y="595"/>
                  </a:cubicBezTo>
                  <a:cubicBezTo>
                    <a:pt x="30054" y="351"/>
                    <a:pt x="29829" y="1"/>
                    <a:pt x="29567" y="1"/>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073;p37">
              <a:extLst>
                <a:ext uri="{FF2B5EF4-FFF2-40B4-BE49-F238E27FC236}">
                  <a16:creationId xmlns:a16="http://schemas.microsoft.com/office/drawing/2014/main" id="{0E16622C-D755-424C-93FB-43376745DE2C}"/>
                </a:ext>
              </a:extLst>
            </p:cNvPr>
            <p:cNvSpPr/>
            <p:nvPr/>
          </p:nvSpPr>
          <p:spPr>
            <a:xfrm flipH="1">
              <a:off x="11667849" y="4425876"/>
              <a:ext cx="18806" cy="17262"/>
            </a:xfrm>
            <a:custGeom>
              <a:avLst/>
              <a:gdLst/>
              <a:ahLst/>
              <a:cxnLst/>
              <a:rect l="l" t="t" r="r" b="b"/>
              <a:pathLst>
                <a:path w="548" h="503" extrusionOk="0">
                  <a:moveTo>
                    <a:pt x="548" y="0"/>
                  </a:moveTo>
                  <a:lnTo>
                    <a:pt x="548" y="0"/>
                  </a:lnTo>
                  <a:cubicBezTo>
                    <a:pt x="365" y="23"/>
                    <a:pt x="183" y="69"/>
                    <a:pt x="0" y="91"/>
                  </a:cubicBezTo>
                  <a:cubicBezTo>
                    <a:pt x="160" y="228"/>
                    <a:pt x="297" y="365"/>
                    <a:pt x="434" y="502"/>
                  </a:cubicBezTo>
                  <a:cubicBezTo>
                    <a:pt x="479" y="343"/>
                    <a:pt x="502" y="160"/>
                    <a:pt x="548"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074;p37">
              <a:extLst>
                <a:ext uri="{FF2B5EF4-FFF2-40B4-BE49-F238E27FC236}">
                  <a16:creationId xmlns:a16="http://schemas.microsoft.com/office/drawing/2014/main" id="{5589849A-64DB-4585-9754-33C222E6880C}"/>
                </a:ext>
              </a:extLst>
            </p:cNvPr>
            <p:cNvSpPr/>
            <p:nvPr/>
          </p:nvSpPr>
          <p:spPr>
            <a:xfrm flipH="1">
              <a:off x="11202366" y="4034511"/>
              <a:ext cx="494241" cy="417472"/>
            </a:xfrm>
            <a:custGeom>
              <a:avLst/>
              <a:gdLst/>
              <a:ahLst/>
              <a:cxnLst/>
              <a:rect l="l" t="t" r="r" b="b"/>
              <a:pathLst>
                <a:path w="14402" h="12165" extrusionOk="0">
                  <a:moveTo>
                    <a:pt x="838" y="11404"/>
                  </a:moveTo>
                  <a:lnTo>
                    <a:pt x="838" y="11404"/>
                  </a:lnTo>
                  <a:cubicBezTo>
                    <a:pt x="792" y="11564"/>
                    <a:pt x="769" y="11747"/>
                    <a:pt x="724" y="11906"/>
                  </a:cubicBezTo>
                  <a:cubicBezTo>
                    <a:pt x="587" y="11769"/>
                    <a:pt x="450" y="11632"/>
                    <a:pt x="290" y="11495"/>
                  </a:cubicBezTo>
                  <a:cubicBezTo>
                    <a:pt x="473" y="11473"/>
                    <a:pt x="655" y="11427"/>
                    <a:pt x="838" y="11404"/>
                  </a:cubicBezTo>
                  <a:close/>
                  <a:moveTo>
                    <a:pt x="1667" y="0"/>
                  </a:moveTo>
                  <a:cubicBezTo>
                    <a:pt x="1495" y="0"/>
                    <a:pt x="1329" y="109"/>
                    <a:pt x="1340" y="334"/>
                  </a:cubicBezTo>
                  <a:cubicBezTo>
                    <a:pt x="1500" y="4169"/>
                    <a:pt x="838" y="7980"/>
                    <a:pt x="62" y="11724"/>
                  </a:cubicBezTo>
                  <a:cubicBezTo>
                    <a:pt x="0" y="11990"/>
                    <a:pt x="178" y="12164"/>
                    <a:pt x="396" y="12164"/>
                  </a:cubicBezTo>
                  <a:cubicBezTo>
                    <a:pt x="421" y="12164"/>
                    <a:pt x="447" y="12162"/>
                    <a:pt x="473" y="12157"/>
                  </a:cubicBezTo>
                  <a:cubicBezTo>
                    <a:pt x="2664" y="11838"/>
                    <a:pt x="4764" y="11016"/>
                    <a:pt x="6818" y="10286"/>
                  </a:cubicBezTo>
                  <a:cubicBezTo>
                    <a:pt x="9238" y="9441"/>
                    <a:pt x="11611" y="8528"/>
                    <a:pt x="14008" y="7707"/>
                  </a:cubicBezTo>
                  <a:cubicBezTo>
                    <a:pt x="14401" y="7582"/>
                    <a:pt x="14288" y="7026"/>
                    <a:pt x="13939" y="7026"/>
                  </a:cubicBezTo>
                  <a:cubicBezTo>
                    <a:pt x="13904" y="7026"/>
                    <a:pt x="13866" y="7032"/>
                    <a:pt x="13825" y="7045"/>
                  </a:cubicBezTo>
                  <a:cubicBezTo>
                    <a:pt x="11406" y="7843"/>
                    <a:pt x="9032" y="8756"/>
                    <a:pt x="6635" y="9624"/>
                  </a:cubicBezTo>
                  <a:cubicBezTo>
                    <a:pt x="4764" y="10286"/>
                    <a:pt x="2824" y="11016"/>
                    <a:pt x="838" y="11404"/>
                  </a:cubicBezTo>
                  <a:cubicBezTo>
                    <a:pt x="1568" y="7752"/>
                    <a:pt x="2185" y="4054"/>
                    <a:pt x="2025" y="334"/>
                  </a:cubicBezTo>
                  <a:cubicBezTo>
                    <a:pt x="2025" y="114"/>
                    <a:pt x="1843" y="0"/>
                    <a:pt x="1667"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075;p37">
              <a:extLst>
                <a:ext uri="{FF2B5EF4-FFF2-40B4-BE49-F238E27FC236}">
                  <a16:creationId xmlns:a16="http://schemas.microsoft.com/office/drawing/2014/main" id="{79E79D10-F891-4ABB-A38E-592317E80DA2}"/>
                </a:ext>
              </a:extLst>
            </p:cNvPr>
            <p:cNvSpPr/>
            <p:nvPr/>
          </p:nvSpPr>
          <p:spPr>
            <a:xfrm flipH="1">
              <a:off x="11413251" y="4295055"/>
              <a:ext cx="447329" cy="323031"/>
            </a:xfrm>
            <a:custGeom>
              <a:avLst/>
              <a:gdLst/>
              <a:ahLst/>
              <a:cxnLst/>
              <a:rect l="l" t="t" r="r" b="b"/>
              <a:pathLst>
                <a:path w="13035" h="9413" extrusionOk="0">
                  <a:moveTo>
                    <a:pt x="1470" y="0"/>
                  </a:moveTo>
                  <a:cubicBezTo>
                    <a:pt x="1296" y="0"/>
                    <a:pt x="1119" y="115"/>
                    <a:pt x="1119" y="343"/>
                  </a:cubicBezTo>
                  <a:cubicBezTo>
                    <a:pt x="1051" y="3150"/>
                    <a:pt x="229" y="5889"/>
                    <a:pt x="1" y="8674"/>
                  </a:cubicBezTo>
                  <a:cubicBezTo>
                    <a:pt x="1" y="8834"/>
                    <a:pt x="115" y="8994"/>
                    <a:pt x="252" y="9016"/>
                  </a:cubicBezTo>
                  <a:cubicBezTo>
                    <a:pt x="1627" y="9313"/>
                    <a:pt x="3028" y="9412"/>
                    <a:pt x="4440" y="9412"/>
                  </a:cubicBezTo>
                  <a:cubicBezTo>
                    <a:pt x="7154" y="9412"/>
                    <a:pt x="9905" y="9046"/>
                    <a:pt x="12578" y="9016"/>
                  </a:cubicBezTo>
                  <a:cubicBezTo>
                    <a:pt x="13034" y="9016"/>
                    <a:pt x="13034" y="8332"/>
                    <a:pt x="12578" y="8332"/>
                  </a:cubicBezTo>
                  <a:cubicBezTo>
                    <a:pt x="9697" y="8352"/>
                    <a:pt x="6797" y="8660"/>
                    <a:pt x="3913" y="8660"/>
                  </a:cubicBezTo>
                  <a:cubicBezTo>
                    <a:pt x="3644" y="8660"/>
                    <a:pt x="3374" y="8657"/>
                    <a:pt x="3105" y="8651"/>
                  </a:cubicBezTo>
                  <a:cubicBezTo>
                    <a:pt x="2329" y="8628"/>
                    <a:pt x="1553" y="8560"/>
                    <a:pt x="800" y="8423"/>
                  </a:cubicBezTo>
                  <a:cubicBezTo>
                    <a:pt x="571" y="8377"/>
                    <a:pt x="1051" y="5981"/>
                    <a:pt x="1119" y="5638"/>
                  </a:cubicBezTo>
                  <a:cubicBezTo>
                    <a:pt x="1439" y="3881"/>
                    <a:pt x="1781" y="2146"/>
                    <a:pt x="1804" y="343"/>
                  </a:cubicBezTo>
                  <a:cubicBezTo>
                    <a:pt x="1815" y="115"/>
                    <a:pt x="1644" y="0"/>
                    <a:pt x="1470"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076;p37">
              <a:extLst>
                <a:ext uri="{FF2B5EF4-FFF2-40B4-BE49-F238E27FC236}">
                  <a16:creationId xmlns:a16="http://schemas.microsoft.com/office/drawing/2014/main" id="{38D33E89-FB73-481B-8D09-6C9FEBBF9B93}"/>
                </a:ext>
              </a:extLst>
            </p:cNvPr>
            <p:cNvSpPr/>
            <p:nvPr/>
          </p:nvSpPr>
          <p:spPr>
            <a:xfrm flipH="1">
              <a:off x="11649052" y="4422067"/>
              <a:ext cx="434768" cy="392421"/>
            </a:xfrm>
            <a:custGeom>
              <a:avLst/>
              <a:gdLst/>
              <a:ahLst/>
              <a:cxnLst/>
              <a:rect l="l" t="t" r="r" b="b"/>
              <a:pathLst>
                <a:path w="12669" h="11435" extrusionOk="0">
                  <a:moveTo>
                    <a:pt x="2382" y="0"/>
                  </a:moveTo>
                  <a:cubicBezTo>
                    <a:pt x="2245" y="0"/>
                    <a:pt x="2114" y="75"/>
                    <a:pt x="2078" y="248"/>
                  </a:cubicBezTo>
                  <a:cubicBezTo>
                    <a:pt x="1324" y="3444"/>
                    <a:pt x="617" y="6662"/>
                    <a:pt x="46" y="9880"/>
                  </a:cubicBezTo>
                  <a:cubicBezTo>
                    <a:pt x="1" y="10109"/>
                    <a:pt x="138" y="10314"/>
                    <a:pt x="366" y="10337"/>
                  </a:cubicBezTo>
                  <a:cubicBezTo>
                    <a:pt x="4337" y="10519"/>
                    <a:pt x="8263" y="11067"/>
                    <a:pt x="12235" y="11432"/>
                  </a:cubicBezTo>
                  <a:cubicBezTo>
                    <a:pt x="12249" y="11434"/>
                    <a:pt x="12262" y="11435"/>
                    <a:pt x="12276" y="11435"/>
                  </a:cubicBezTo>
                  <a:cubicBezTo>
                    <a:pt x="12668" y="11435"/>
                    <a:pt x="12655" y="10792"/>
                    <a:pt x="12235" y="10748"/>
                  </a:cubicBezTo>
                  <a:cubicBezTo>
                    <a:pt x="8400" y="10383"/>
                    <a:pt x="4611" y="9858"/>
                    <a:pt x="777" y="9652"/>
                  </a:cubicBezTo>
                  <a:cubicBezTo>
                    <a:pt x="754" y="9789"/>
                    <a:pt x="731" y="9926"/>
                    <a:pt x="708" y="10086"/>
                  </a:cubicBezTo>
                  <a:cubicBezTo>
                    <a:pt x="594" y="9926"/>
                    <a:pt x="480" y="9789"/>
                    <a:pt x="366" y="9629"/>
                  </a:cubicBezTo>
                  <a:lnTo>
                    <a:pt x="366" y="9629"/>
                  </a:lnTo>
                  <a:cubicBezTo>
                    <a:pt x="503" y="9652"/>
                    <a:pt x="640" y="9652"/>
                    <a:pt x="777" y="9652"/>
                  </a:cubicBezTo>
                  <a:cubicBezTo>
                    <a:pt x="1347" y="6571"/>
                    <a:pt x="2032" y="3489"/>
                    <a:pt x="2740" y="431"/>
                  </a:cubicBezTo>
                  <a:cubicBezTo>
                    <a:pt x="2808" y="170"/>
                    <a:pt x="2588" y="0"/>
                    <a:pt x="2382"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077;p37">
              <a:extLst>
                <a:ext uri="{FF2B5EF4-FFF2-40B4-BE49-F238E27FC236}">
                  <a16:creationId xmlns:a16="http://schemas.microsoft.com/office/drawing/2014/main" id="{EFF37E72-8ECB-4D4D-B4DF-642D978DADA4}"/>
                </a:ext>
              </a:extLst>
            </p:cNvPr>
            <p:cNvSpPr/>
            <p:nvPr/>
          </p:nvSpPr>
          <p:spPr>
            <a:xfrm flipH="1">
              <a:off x="12057155" y="4752517"/>
              <a:ext cx="14139" cy="15683"/>
            </a:xfrm>
            <a:custGeom>
              <a:avLst/>
              <a:gdLst/>
              <a:ahLst/>
              <a:cxnLst/>
              <a:rect l="l" t="t" r="r" b="b"/>
              <a:pathLst>
                <a:path w="412" h="457" extrusionOk="0">
                  <a:moveTo>
                    <a:pt x="1" y="0"/>
                  </a:moveTo>
                  <a:cubicBezTo>
                    <a:pt x="115" y="160"/>
                    <a:pt x="229" y="297"/>
                    <a:pt x="343" y="457"/>
                  </a:cubicBezTo>
                  <a:cubicBezTo>
                    <a:pt x="366" y="297"/>
                    <a:pt x="389" y="160"/>
                    <a:pt x="412" y="23"/>
                  </a:cubicBezTo>
                  <a:cubicBezTo>
                    <a:pt x="275" y="23"/>
                    <a:pt x="138" y="23"/>
                    <a:pt x="1" y="0"/>
                  </a:cubicBezTo>
                  <a:close/>
                </a:path>
              </a:pathLst>
            </a:custGeom>
            <a:solidFill>
              <a:srgbClr val="0E5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078;p37">
              <a:extLst>
                <a:ext uri="{FF2B5EF4-FFF2-40B4-BE49-F238E27FC236}">
                  <a16:creationId xmlns:a16="http://schemas.microsoft.com/office/drawing/2014/main" id="{B86C5BB0-8ED9-4E19-93F8-DA4A7C1C3792}"/>
                </a:ext>
              </a:extLst>
            </p:cNvPr>
            <p:cNvSpPr/>
            <p:nvPr/>
          </p:nvSpPr>
          <p:spPr>
            <a:xfrm flipH="1">
              <a:off x="10617438" y="3421717"/>
              <a:ext cx="1665325" cy="1843536"/>
            </a:xfrm>
            <a:custGeom>
              <a:avLst/>
              <a:gdLst/>
              <a:ahLst/>
              <a:cxnLst/>
              <a:rect l="l" t="t" r="r" b="b"/>
              <a:pathLst>
                <a:path w="48527" h="53720" extrusionOk="0">
                  <a:moveTo>
                    <a:pt x="25863" y="1"/>
                  </a:moveTo>
                  <a:cubicBezTo>
                    <a:pt x="20047" y="1"/>
                    <a:pt x="14276" y="3555"/>
                    <a:pt x="12919" y="9493"/>
                  </a:cubicBezTo>
                  <a:cubicBezTo>
                    <a:pt x="9833" y="7156"/>
                    <a:pt x="6192" y="5344"/>
                    <a:pt x="2639" y="5344"/>
                  </a:cubicBezTo>
                  <a:cubicBezTo>
                    <a:pt x="1750" y="5344"/>
                    <a:pt x="867" y="5457"/>
                    <a:pt x="0" y="5704"/>
                  </a:cubicBezTo>
                  <a:lnTo>
                    <a:pt x="0" y="25197"/>
                  </a:lnTo>
                  <a:cubicBezTo>
                    <a:pt x="205" y="25379"/>
                    <a:pt x="411" y="25585"/>
                    <a:pt x="593" y="25790"/>
                  </a:cubicBezTo>
                  <a:cubicBezTo>
                    <a:pt x="411" y="25859"/>
                    <a:pt x="205" y="25927"/>
                    <a:pt x="0" y="26018"/>
                  </a:cubicBezTo>
                  <a:lnTo>
                    <a:pt x="0" y="46127"/>
                  </a:lnTo>
                  <a:cubicBezTo>
                    <a:pt x="478" y="46174"/>
                    <a:pt x="959" y="46197"/>
                    <a:pt x="1442" y="46197"/>
                  </a:cubicBezTo>
                  <a:cubicBezTo>
                    <a:pt x="3999" y="46197"/>
                    <a:pt x="6576" y="45552"/>
                    <a:pt x="8765" y="44438"/>
                  </a:cubicBezTo>
                  <a:lnTo>
                    <a:pt x="9267" y="44918"/>
                  </a:lnTo>
                  <a:cubicBezTo>
                    <a:pt x="11535" y="49328"/>
                    <a:pt x="16571" y="53720"/>
                    <a:pt x="21990" y="53720"/>
                  </a:cubicBezTo>
                  <a:cubicBezTo>
                    <a:pt x="22517" y="53720"/>
                    <a:pt x="23047" y="53678"/>
                    <a:pt x="23579" y="53591"/>
                  </a:cubicBezTo>
                  <a:cubicBezTo>
                    <a:pt x="26569" y="53249"/>
                    <a:pt x="29901" y="51240"/>
                    <a:pt x="31385" y="48433"/>
                  </a:cubicBezTo>
                  <a:cubicBezTo>
                    <a:pt x="33051" y="45260"/>
                    <a:pt x="32229" y="42589"/>
                    <a:pt x="32047" y="38276"/>
                  </a:cubicBezTo>
                  <a:cubicBezTo>
                    <a:pt x="38871" y="38276"/>
                    <a:pt x="45696" y="36450"/>
                    <a:pt x="47203" y="28620"/>
                  </a:cubicBezTo>
                  <a:cubicBezTo>
                    <a:pt x="48527" y="20791"/>
                    <a:pt x="40880" y="18965"/>
                    <a:pt x="35060" y="18303"/>
                  </a:cubicBezTo>
                  <a:cubicBezTo>
                    <a:pt x="38552" y="12483"/>
                    <a:pt x="38712" y="4814"/>
                    <a:pt x="31727" y="1322"/>
                  </a:cubicBezTo>
                  <a:cubicBezTo>
                    <a:pt x="29887" y="425"/>
                    <a:pt x="27872" y="1"/>
                    <a:pt x="25863" y="1"/>
                  </a:cubicBezTo>
                  <a:close/>
                </a:path>
              </a:pathLst>
            </a:custGeom>
            <a:solidFill>
              <a:srgbClr val="459B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079;p37">
              <a:extLst>
                <a:ext uri="{FF2B5EF4-FFF2-40B4-BE49-F238E27FC236}">
                  <a16:creationId xmlns:a16="http://schemas.microsoft.com/office/drawing/2014/main" id="{35157D9B-68CC-463D-A749-41A5DABAF82B}"/>
                </a:ext>
              </a:extLst>
            </p:cNvPr>
            <p:cNvSpPr/>
            <p:nvPr/>
          </p:nvSpPr>
          <p:spPr>
            <a:xfrm flipH="1">
              <a:off x="11273863" y="3980659"/>
              <a:ext cx="1008900" cy="2878929"/>
            </a:xfrm>
            <a:custGeom>
              <a:avLst/>
              <a:gdLst/>
              <a:ahLst/>
              <a:cxnLst/>
              <a:rect l="l" t="t" r="r" b="b"/>
              <a:pathLst>
                <a:path w="29399" h="83891" extrusionOk="0">
                  <a:moveTo>
                    <a:pt x="15689" y="0"/>
                  </a:moveTo>
                  <a:cubicBezTo>
                    <a:pt x="14399" y="0"/>
                    <a:pt x="13558" y="9917"/>
                    <a:pt x="12075" y="14502"/>
                  </a:cubicBezTo>
                  <a:cubicBezTo>
                    <a:pt x="11253" y="17583"/>
                    <a:pt x="5227" y="28745"/>
                    <a:pt x="0" y="45909"/>
                  </a:cubicBezTo>
                  <a:lnTo>
                    <a:pt x="0" y="83891"/>
                  </a:lnTo>
                  <a:lnTo>
                    <a:pt x="2693" y="83891"/>
                  </a:lnTo>
                  <a:lnTo>
                    <a:pt x="4451" y="83868"/>
                  </a:lnTo>
                  <a:cubicBezTo>
                    <a:pt x="2442" y="76883"/>
                    <a:pt x="3538" y="60654"/>
                    <a:pt x="5432" y="50611"/>
                  </a:cubicBezTo>
                  <a:cubicBezTo>
                    <a:pt x="7099" y="41778"/>
                    <a:pt x="9587" y="26143"/>
                    <a:pt x="16252" y="19980"/>
                  </a:cubicBezTo>
                  <a:cubicBezTo>
                    <a:pt x="21228" y="14502"/>
                    <a:pt x="29399" y="11169"/>
                    <a:pt x="29399" y="9846"/>
                  </a:cubicBezTo>
                  <a:cubicBezTo>
                    <a:pt x="29260" y="9610"/>
                    <a:pt x="28911" y="9476"/>
                    <a:pt x="28373" y="9476"/>
                  </a:cubicBezTo>
                  <a:cubicBezTo>
                    <a:pt x="26250" y="9476"/>
                    <a:pt x="21180" y="11553"/>
                    <a:pt x="14426" y="17652"/>
                  </a:cubicBezTo>
                  <a:cubicBezTo>
                    <a:pt x="16252" y="11512"/>
                    <a:pt x="17575" y="1012"/>
                    <a:pt x="15749" y="8"/>
                  </a:cubicBezTo>
                  <a:cubicBezTo>
                    <a:pt x="15729" y="3"/>
                    <a:pt x="15709" y="0"/>
                    <a:pt x="15689" y="0"/>
                  </a:cubicBezTo>
                  <a:close/>
                </a:path>
              </a:pathLst>
            </a:custGeom>
            <a:solidFill>
              <a:srgbClr val="7241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080;p37">
              <a:extLst>
                <a:ext uri="{FF2B5EF4-FFF2-40B4-BE49-F238E27FC236}">
                  <a16:creationId xmlns:a16="http://schemas.microsoft.com/office/drawing/2014/main" id="{5DED4D97-FDFF-458D-91AE-0C28B21DFC60}"/>
                </a:ext>
              </a:extLst>
            </p:cNvPr>
            <p:cNvSpPr/>
            <p:nvPr/>
          </p:nvSpPr>
          <p:spPr>
            <a:xfrm flipH="1">
              <a:off x="11893985" y="4749916"/>
              <a:ext cx="201684" cy="376840"/>
            </a:xfrm>
            <a:custGeom>
              <a:avLst/>
              <a:gdLst/>
              <a:ahLst/>
              <a:cxnLst/>
              <a:rect l="l" t="t" r="r" b="b"/>
              <a:pathLst>
                <a:path w="5877" h="10981" extrusionOk="0">
                  <a:moveTo>
                    <a:pt x="5411" y="0"/>
                  </a:moveTo>
                  <a:cubicBezTo>
                    <a:pt x="5308" y="0"/>
                    <a:pt x="5206" y="53"/>
                    <a:pt x="5142" y="181"/>
                  </a:cubicBezTo>
                  <a:cubicBezTo>
                    <a:pt x="3270" y="3559"/>
                    <a:pt x="1490" y="6960"/>
                    <a:pt x="97" y="10567"/>
                  </a:cubicBezTo>
                  <a:cubicBezTo>
                    <a:pt x="0" y="10816"/>
                    <a:pt x="214" y="10981"/>
                    <a:pt x="433" y="10981"/>
                  </a:cubicBezTo>
                  <a:cubicBezTo>
                    <a:pt x="575" y="10981"/>
                    <a:pt x="719" y="10911"/>
                    <a:pt x="782" y="10749"/>
                  </a:cubicBezTo>
                  <a:cubicBezTo>
                    <a:pt x="2152" y="7211"/>
                    <a:pt x="3909" y="3856"/>
                    <a:pt x="5735" y="524"/>
                  </a:cubicBezTo>
                  <a:cubicBezTo>
                    <a:pt x="5876" y="257"/>
                    <a:pt x="5640" y="0"/>
                    <a:pt x="5411" y="0"/>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081;p37">
              <a:extLst>
                <a:ext uri="{FF2B5EF4-FFF2-40B4-BE49-F238E27FC236}">
                  <a16:creationId xmlns:a16="http://schemas.microsoft.com/office/drawing/2014/main" id="{D169C5E2-DD54-4B80-9297-FACC04857035}"/>
                </a:ext>
              </a:extLst>
            </p:cNvPr>
            <p:cNvSpPr/>
            <p:nvPr/>
          </p:nvSpPr>
          <p:spPr>
            <a:xfrm flipH="1">
              <a:off x="11981770" y="5054104"/>
              <a:ext cx="50207" cy="97462"/>
            </a:xfrm>
            <a:custGeom>
              <a:avLst/>
              <a:gdLst/>
              <a:ahLst/>
              <a:cxnLst/>
              <a:rect l="l" t="t" r="r" b="b"/>
              <a:pathLst>
                <a:path w="1463" h="2840" extrusionOk="0">
                  <a:moveTo>
                    <a:pt x="1047" y="0"/>
                  </a:moveTo>
                  <a:cubicBezTo>
                    <a:pt x="911" y="0"/>
                    <a:pt x="778" y="75"/>
                    <a:pt x="732" y="248"/>
                  </a:cubicBezTo>
                  <a:cubicBezTo>
                    <a:pt x="550" y="979"/>
                    <a:pt x="253" y="1664"/>
                    <a:pt x="71" y="2394"/>
                  </a:cubicBezTo>
                  <a:cubicBezTo>
                    <a:pt x="1" y="2660"/>
                    <a:pt x="222" y="2840"/>
                    <a:pt x="430" y="2840"/>
                  </a:cubicBezTo>
                  <a:cubicBezTo>
                    <a:pt x="562" y="2840"/>
                    <a:pt x="688" y="2767"/>
                    <a:pt x="732" y="2599"/>
                  </a:cubicBezTo>
                  <a:cubicBezTo>
                    <a:pt x="938" y="1869"/>
                    <a:pt x="1212" y="1161"/>
                    <a:pt x="1394" y="431"/>
                  </a:cubicBezTo>
                  <a:cubicBezTo>
                    <a:pt x="1463" y="170"/>
                    <a:pt x="1251" y="0"/>
                    <a:pt x="1047" y="0"/>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082;p37">
              <a:extLst>
                <a:ext uri="{FF2B5EF4-FFF2-40B4-BE49-F238E27FC236}">
                  <a16:creationId xmlns:a16="http://schemas.microsoft.com/office/drawing/2014/main" id="{0A98748B-B5F6-482B-93E7-E80A75DA76BA}"/>
                </a:ext>
              </a:extLst>
            </p:cNvPr>
            <p:cNvSpPr/>
            <p:nvPr/>
          </p:nvSpPr>
          <p:spPr>
            <a:xfrm flipH="1">
              <a:off x="12083377" y="5220926"/>
              <a:ext cx="91388" cy="228555"/>
            </a:xfrm>
            <a:custGeom>
              <a:avLst/>
              <a:gdLst/>
              <a:ahLst/>
              <a:cxnLst/>
              <a:rect l="l" t="t" r="r" b="b"/>
              <a:pathLst>
                <a:path w="2663" h="6660" extrusionOk="0">
                  <a:moveTo>
                    <a:pt x="2241" y="0"/>
                  </a:moveTo>
                  <a:cubicBezTo>
                    <a:pt x="2102" y="0"/>
                    <a:pt x="1964" y="75"/>
                    <a:pt x="1909" y="248"/>
                  </a:cubicBezTo>
                  <a:cubicBezTo>
                    <a:pt x="1316" y="2234"/>
                    <a:pt x="768" y="4243"/>
                    <a:pt x="83" y="6229"/>
                  </a:cubicBezTo>
                  <a:cubicBezTo>
                    <a:pt x="1" y="6489"/>
                    <a:pt x="207" y="6659"/>
                    <a:pt x="419" y="6659"/>
                  </a:cubicBezTo>
                  <a:cubicBezTo>
                    <a:pt x="560" y="6659"/>
                    <a:pt x="704" y="6584"/>
                    <a:pt x="768" y="6411"/>
                  </a:cubicBezTo>
                  <a:cubicBezTo>
                    <a:pt x="1430" y="4425"/>
                    <a:pt x="2000" y="2417"/>
                    <a:pt x="2594" y="431"/>
                  </a:cubicBezTo>
                  <a:cubicBezTo>
                    <a:pt x="2662" y="170"/>
                    <a:pt x="2451" y="0"/>
                    <a:pt x="2241" y="0"/>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083;p37">
              <a:extLst>
                <a:ext uri="{FF2B5EF4-FFF2-40B4-BE49-F238E27FC236}">
                  <a16:creationId xmlns:a16="http://schemas.microsoft.com/office/drawing/2014/main" id="{98D8AAD7-548B-4A0E-A30A-FF4919892B59}"/>
                </a:ext>
              </a:extLst>
            </p:cNvPr>
            <p:cNvSpPr/>
            <p:nvPr/>
          </p:nvSpPr>
          <p:spPr>
            <a:xfrm flipH="1">
              <a:off x="12063816" y="5394816"/>
              <a:ext cx="109988" cy="374232"/>
            </a:xfrm>
            <a:custGeom>
              <a:avLst/>
              <a:gdLst/>
              <a:ahLst/>
              <a:cxnLst/>
              <a:rect l="l" t="t" r="r" b="b"/>
              <a:pathLst>
                <a:path w="3205" h="10905" extrusionOk="0">
                  <a:moveTo>
                    <a:pt x="2789" y="1"/>
                  </a:moveTo>
                  <a:cubicBezTo>
                    <a:pt x="2653" y="1"/>
                    <a:pt x="2520" y="76"/>
                    <a:pt x="2474" y="249"/>
                  </a:cubicBezTo>
                  <a:cubicBezTo>
                    <a:pt x="1584" y="3627"/>
                    <a:pt x="808" y="7051"/>
                    <a:pt x="55" y="10474"/>
                  </a:cubicBezTo>
                  <a:cubicBezTo>
                    <a:pt x="0" y="10735"/>
                    <a:pt x="217" y="10905"/>
                    <a:pt x="424" y="10905"/>
                  </a:cubicBezTo>
                  <a:cubicBezTo>
                    <a:pt x="561" y="10905"/>
                    <a:pt x="694" y="10830"/>
                    <a:pt x="740" y="10657"/>
                  </a:cubicBezTo>
                  <a:cubicBezTo>
                    <a:pt x="1493" y="7233"/>
                    <a:pt x="2246" y="3832"/>
                    <a:pt x="3136" y="431"/>
                  </a:cubicBezTo>
                  <a:cubicBezTo>
                    <a:pt x="3205" y="171"/>
                    <a:pt x="2993" y="1"/>
                    <a:pt x="2789" y="1"/>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084;p37">
              <a:extLst>
                <a:ext uri="{FF2B5EF4-FFF2-40B4-BE49-F238E27FC236}">
                  <a16:creationId xmlns:a16="http://schemas.microsoft.com/office/drawing/2014/main" id="{C1F21AE1-92DF-4999-BA5E-312D6C9A0D11}"/>
                </a:ext>
              </a:extLst>
            </p:cNvPr>
            <p:cNvSpPr/>
            <p:nvPr/>
          </p:nvSpPr>
          <p:spPr>
            <a:xfrm flipH="1">
              <a:off x="12186778" y="5506042"/>
              <a:ext cx="95162" cy="271966"/>
            </a:xfrm>
            <a:custGeom>
              <a:avLst/>
              <a:gdLst/>
              <a:ahLst/>
              <a:cxnLst/>
              <a:rect l="l" t="t" r="r" b="b"/>
              <a:pathLst>
                <a:path w="2773" h="7925" extrusionOk="0">
                  <a:moveTo>
                    <a:pt x="2356" y="1"/>
                  </a:moveTo>
                  <a:cubicBezTo>
                    <a:pt x="2220" y="1"/>
                    <a:pt x="2087" y="76"/>
                    <a:pt x="2042" y="249"/>
                  </a:cubicBezTo>
                  <a:cubicBezTo>
                    <a:pt x="1426" y="2668"/>
                    <a:pt x="535" y="5042"/>
                    <a:pt x="56" y="7484"/>
                  </a:cubicBezTo>
                  <a:cubicBezTo>
                    <a:pt x="1" y="7746"/>
                    <a:pt x="220" y="7925"/>
                    <a:pt x="423" y="7925"/>
                  </a:cubicBezTo>
                  <a:cubicBezTo>
                    <a:pt x="556" y="7925"/>
                    <a:pt x="682" y="7848"/>
                    <a:pt x="718" y="7667"/>
                  </a:cubicBezTo>
                  <a:cubicBezTo>
                    <a:pt x="1197" y="5225"/>
                    <a:pt x="2088" y="2851"/>
                    <a:pt x="2704" y="431"/>
                  </a:cubicBezTo>
                  <a:cubicBezTo>
                    <a:pt x="2772" y="171"/>
                    <a:pt x="2561" y="1"/>
                    <a:pt x="2356" y="1"/>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085;p37">
              <a:extLst>
                <a:ext uri="{FF2B5EF4-FFF2-40B4-BE49-F238E27FC236}">
                  <a16:creationId xmlns:a16="http://schemas.microsoft.com/office/drawing/2014/main" id="{2EF6037F-05A0-4BC0-8B58-283909784B73}"/>
                </a:ext>
              </a:extLst>
            </p:cNvPr>
            <p:cNvSpPr/>
            <p:nvPr/>
          </p:nvSpPr>
          <p:spPr>
            <a:xfrm flipH="1">
              <a:off x="12215433" y="5814357"/>
              <a:ext cx="61017" cy="195129"/>
            </a:xfrm>
            <a:custGeom>
              <a:avLst/>
              <a:gdLst/>
              <a:ahLst/>
              <a:cxnLst/>
              <a:rect l="l" t="t" r="r" b="b"/>
              <a:pathLst>
                <a:path w="1778" h="5686" extrusionOk="0">
                  <a:moveTo>
                    <a:pt x="1355" y="0"/>
                  </a:moveTo>
                  <a:cubicBezTo>
                    <a:pt x="1222" y="0"/>
                    <a:pt x="1096" y="77"/>
                    <a:pt x="1060" y="258"/>
                  </a:cubicBezTo>
                  <a:cubicBezTo>
                    <a:pt x="718" y="1924"/>
                    <a:pt x="398" y="3590"/>
                    <a:pt x="56" y="5234"/>
                  </a:cubicBezTo>
                  <a:cubicBezTo>
                    <a:pt x="1" y="5510"/>
                    <a:pt x="221" y="5686"/>
                    <a:pt x="424" y="5686"/>
                  </a:cubicBezTo>
                  <a:cubicBezTo>
                    <a:pt x="556" y="5686"/>
                    <a:pt x="682" y="5611"/>
                    <a:pt x="718" y="5439"/>
                  </a:cubicBezTo>
                  <a:cubicBezTo>
                    <a:pt x="1060" y="3773"/>
                    <a:pt x="1380" y="2107"/>
                    <a:pt x="1722" y="441"/>
                  </a:cubicBezTo>
                  <a:cubicBezTo>
                    <a:pt x="1777" y="179"/>
                    <a:pt x="1558" y="0"/>
                    <a:pt x="1355" y="0"/>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086;p37">
              <a:extLst>
                <a:ext uri="{FF2B5EF4-FFF2-40B4-BE49-F238E27FC236}">
                  <a16:creationId xmlns:a16="http://schemas.microsoft.com/office/drawing/2014/main" id="{C52FD8BC-98E5-4C1A-9A67-1160D765C00D}"/>
                </a:ext>
              </a:extLst>
            </p:cNvPr>
            <p:cNvSpPr/>
            <p:nvPr/>
          </p:nvSpPr>
          <p:spPr>
            <a:xfrm flipH="1">
              <a:off x="12224390" y="6066013"/>
              <a:ext cx="65821" cy="385420"/>
            </a:xfrm>
            <a:custGeom>
              <a:avLst/>
              <a:gdLst/>
              <a:ahLst/>
              <a:cxnLst/>
              <a:rect l="l" t="t" r="r" b="b"/>
              <a:pathLst>
                <a:path w="1918" h="11231" extrusionOk="0">
                  <a:moveTo>
                    <a:pt x="1584" y="1"/>
                  </a:moveTo>
                  <a:cubicBezTo>
                    <a:pt x="1410" y="1"/>
                    <a:pt x="1221" y="115"/>
                    <a:pt x="1187" y="343"/>
                  </a:cubicBezTo>
                  <a:cubicBezTo>
                    <a:pt x="754" y="3858"/>
                    <a:pt x="366" y="7373"/>
                    <a:pt x="23" y="10888"/>
                  </a:cubicBezTo>
                  <a:cubicBezTo>
                    <a:pt x="0" y="11117"/>
                    <a:pt x="166" y="11231"/>
                    <a:pt x="343" y="11231"/>
                  </a:cubicBezTo>
                  <a:cubicBezTo>
                    <a:pt x="520" y="11231"/>
                    <a:pt x="708" y="11117"/>
                    <a:pt x="731" y="10888"/>
                  </a:cubicBezTo>
                  <a:cubicBezTo>
                    <a:pt x="1073" y="7373"/>
                    <a:pt x="1438" y="3858"/>
                    <a:pt x="1895" y="343"/>
                  </a:cubicBezTo>
                  <a:cubicBezTo>
                    <a:pt x="1918" y="115"/>
                    <a:pt x="1758" y="1"/>
                    <a:pt x="1584" y="1"/>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087;p37">
              <a:extLst>
                <a:ext uri="{FF2B5EF4-FFF2-40B4-BE49-F238E27FC236}">
                  <a16:creationId xmlns:a16="http://schemas.microsoft.com/office/drawing/2014/main" id="{E18741A9-C41A-486F-9CD0-16B59AC708AE}"/>
                </a:ext>
              </a:extLst>
            </p:cNvPr>
            <p:cNvSpPr/>
            <p:nvPr/>
          </p:nvSpPr>
          <p:spPr>
            <a:xfrm flipH="1">
              <a:off x="11763955" y="4251534"/>
              <a:ext cx="61463" cy="183907"/>
            </a:xfrm>
            <a:custGeom>
              <a:avLst/>
              <a:gdLst/>
              <a:ahLst/>
              <a:cxnLst/>
              <a:rect l="l" t="t" r="r" b="b"/>
              <a:pathLst>
                <a:path w="1791" h="5359" extrusionOk="0">
                  <a:moveTo>
                    <a:pt x="1364" y="0"/>
                  </a:moveTo>
                  <a:cubicBezTo>
                    <a:pt x="1228" y="0"/>
                    <a:pt x="1097" y="75"/>
                    <a:pt x="1060" y="248"/>
                  </a:cubicBezTo>
                  <a:cubicBezTo>
                    <a:pt x="718" y="1800"/>
                    <a:pt x="398" y="3375"/>
                    <a:pt x="56" y="4928"/>
                  </a:cubicBezTo>
                  <a:cubicBezTo>
                    <a:pt x="1" y="5188"/>
                    <a:pt x="218" y="5358"/>
                    <a:pt x="425" y="5358"/>
                  </a:cubicBezTo>
                  <a:cubicBezTo>
                    <a:pt x="562" y="5358"/>
                    <a:pt x="695" y="5283"/>
                    <a:pt x="741" y="5110"/>
                  </a:cubicBezTo>
                  <a:cubicBezTo>
                    <a:pt x="1083" y="3558"/>
                    <a:pt x="1380" y="1983"/>
                    <a:pt x="1722" y="431"/>
                  </a:cubicBezTo>
                  <a:cubicBezTo>
                    <a:pt x="1791" y="170"/>
                    <a:pt x="1571" y="0"/>
                    <a:pt x="1364" y="0"/>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088;p37">
              <a:extLst>
                <a:ext uri="{FF2B5EF4-FFF2-40B4-BE49-F238E27FC236}">
                  <a16:creationId xmlns:a16="http://schemas.microsoft.com/office/drawing/2014/main" id="{24E36C58-129E-41CE-AA6B-E60A134BA0F8}"/>
                </a:ext>
              </a:extLst>
            </p:cNvPr>
            <p:cNvSpPr/>
            <p:nvPr/>
          </p:nvSpPr>
          <p:spPr>
            <a:xfrm flipH="1">
              <a:off x="11535771" y="4447106"/>
              <a:ext cx="138059" cy="103570"/>
            </a:xfrm>
            <a:custGeom>
              <a:avLst/>
              <a:gdLst/>
              <a:ahLst/>
              <a:cxnLst/>
              <a:rect l="l" t="t" r="r" b="b"/>
              <a:pathLst>
                <a:path w="4023" h="3018" extrusionOk="0">
                  <a:moveTo>
                    <a:pt x="3522" y="1"/>
                  </a:moveTo>
                  <a:cubicBezTo>
                    <a:pt x="3468" y="1"/>
                    <a:pt x="3410" y="16"/>
                    <a:pt x="3351" y="51"/>
                  </a:cubicBezTo>
                  <a:cubicBezTo>
                    <a:pt x="2209" y="713"/>
                    <a:pt x="1274" y="1603"/>
                    <a:pt x="269" y="2447"/>
                  </a:cubicBezTo>
                  <a:cubicBezTo>
                    <a:pt x="1" y="2662"/>
                    <a:pt x="252" y="3017"/>
                    <a:pt x="538" y="3017"/>
                  </a:cubicBezTo>
                  <a:cubicBezTo>
                    <a:pt x="616" y="3017"/>
                    <a:pt x="698" y="2991"/>
                    <a:pt x="771" y="2927"/>
                  </a:cubicBezTo>
                  <a:cubicBezTo>
                    <a:pt x="1730" y="2128"/>
                    <a:pt x="2620" y="1283"/>
                    <a:pt x="3693" y="667"/>
                  </a:cubicBezTo>
                  <a:cubicBezTo>
                    <a:pt x="4022" y="473"/>
                    <a:pt x="3826" y="1"/>
                    <a:pt x="3522" y="1"/>
                  </a:cubicBezTo>
                  <a:close/>
                </a:path>
              </a:pathLst>
            </a:custGeom>
            <a:solidFill>
              <a:srgbClr val="BC86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089;p37">
              <a:extLst>
                <a:ext uri="{FF2B5EF4-FFF2-40B4-BE49-F238E27FC236}">
                  <a16:creationId xmlns:a16="http://schemas.microsoft.com/office/drawing/2014/main" id="{B32401A3-B3E0-4520-804C-07A05D5A5D87}"/>
                </a:ext>
              </a:extLst>
            </p:cNvPr>
            <p:cNvSpPr/>
            <p:nvPr/>
          </p:nvSpPr>
          <p:spPr>
            <a:xfrm flipH="1">
              <a:off x="11376452" y="4913882"/>
              <a:ext cx="21174" cy="17262"/>
            </a:xfrm>
            <a:custGeom>
              <a:avLst/>
              <a:gdLst/>
              <a:ahLst/>
              <a:cxnLst/>
              <a:rect l="l" t="t" r="r" b="b"/>
              <a:pathLst>
                <a:path w="617" h="503" extrusionOk="0">
                  <a:moveTo>
                    <a:pt x="434" y="0"/>
                  </a:moveTo>
                  <a:cubicBezTo>
                    <a:pt x="297" y="137"/>
                    <a:pt x="160" y="274"/>
                    <a:pt x="1" y="411"/>
                  </a:cubicBezTo>
                  <a:cubicBezTo>
                    <a:pt x="206" y="457"/>
                    <a:pt x="411" y="502"/>
                    <a:pt x="617" y="502"/>
                  </a:cubicBezTo>
                  <a:cubicBezTo>
                    <a:pt x="571" y="343"/>
                    <a:pt x="503" y="160"/>
                    <a:pt x="434"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090;p37">
              <a:extLst>
                <a:ext uri="{FF2B5EF4-FFF2-40B4-BE49-F238E27FC236}">
                  <a16:creationId xmlns:a16="http://schemas.microsoft.com/office/drawing/2014/main" id="{E8E33BFB-0144-41DA-B4E5-838E5D46088E}"/>
                </a:ext>
              </a:extLst>
            </p:cNvPr>
            <p:cNvSpPr/>
            <p:nvPr/>
          </p:nvSpPr>
          <p:spPr>
            <a:xfrm flipH="1">
              <a:off x="11118736" y="4664766"/>
              <a:ext cx="627461" cy="633741"/>
            </a:xfrm>
            <a:custGeom>
              <a:avLst/>
              <a:gdLst/>
              <a:ahLst/>
              <a:cxnLst/>
              <a:rect l="l" t="t" r="r" b="b"/>
              <a:pathLst>
                <a:path w="18284" h="18467" extrusionOk="0">
                  <a:moveTo>
                    <a:pt x="10591" y="7259"/>
                  </a:moveTo>
                  <a:cubicBezTo>
                    <a:pt x="10660" y="7419"/>
                    <a:pt x="10728" y="7602"/>
                    <a:pt x="10774" y="7761"/>
                  </a:cubicBezTo>
                  <a:cubicBezTo>
                    <a:pt x="10568" y="7761"/>
                    <a:pt x="10363" y="7716"/>
                    <a:pt x="10158" y="7670"/>
                  </a:cubicBezTo>
                  <a:cubicBezTo>
                    <a:pt x="10317" y="7533"/>
                    <a:pt x="10454" y="7396"/>
                    <a:pt x="10591" y="7259"/>
                  </a:cubicBezTo>
                  <a:close/>
                  <a:moveTo>
                    <a:pt x="14928" y="1"/>
                  </a:moveTo>
                  <a:cubicBezTo>
                    <a:pt x="14677" y="1"/>
                    <a:pt x="14426" y="343"/>
                    <a:pt x="14677" y="594"/>
                  </a:cubicBezTo>
                  <a:cubicBezTo>
                    <a:pt x="17348" y="3356"/>
                    <a:pt x="14472" y="7100"/>
                    <a:pt x="11230" y="7100"/>
                  </a:cubicBezTo>
                  <a:cubicBezTo>
                    <a:pt x="10934" y="7100"/>
                    <a:pt x="10637" y="7077"/>
                    <a:pt x="10363" y="7008"/>
                  </a:cubicBezTo>
                  <a:lnTo>
                    <a:pt x="10272" y="7008"/>
                  </a:lnTo>
                  <a:cubicBezTo>
                    <a:pt x="10066" y="7008"/>
                    <a:pt x="9838" y="7191"/>
                    <a:pt x="9929" y="7442"/>
                  </a:cubicBezTo>
                  <a:cubicBezTo>
                    <a:pt x="10888" y="10021"/>
                    <a:pt x="11322" y="13240"/>
                    <a:pt x="9884" y="15727"/>
                  </a:cubicBezTo>
                  <a:cubicBezTo>
                    <a:pt x="9039" y="17211"/>
                    <a:pt x="7761" y="17805"/>
                    <a:pt x="6414" y="17805"/>
                  </a:cubicBezTo>
                  <a:cubicBezTo>
                    <a:pt x="4291" y="17805"/>
                    <a:pt x="1963" y="16389"/>
                    <a:pt x="685" y="14746"/>
                  </a:cubicBezTo>
                  <a:cubicBezTo>
                    <a:pt x="617" y="14677"/>
                    <a:pt x="548" y="14632"/>
                    <a:pt x="457" y="14632"/>
                  </a:cubicBezTo>
                  <a:cubicBezTo>
                    <a:pt x="229" y="14632"/>
                    <a:pt x="0" y="14974"/>
                    <a:pt x="206" y="15248"/>
                  </a:cubicBezTo>
                  <a:cubicBezTo>
                    <a:pt x="1644" y="17097"/>
                    <a:pt x="3949" y="18466"/>
                    <a:pt x="6186" y="18466"/>
                  </a:cubicBezTo>
                  <a:cubicBezTo>
                    <a:pt x="7487" y="18466"/>
                    <a:pt x="8765" y="18010"/>
                    <a:pt x="9861" y="16914"/>
                  </a:cubicBezTo>
                  <a:cubicBezTo>
                    <a:pt x="12121" y="14632"/>
                    <a:pt x="11733" y="10615"/>
                    <a:pt x="10774" y="7761"/>
                  </a:cubicBezTo>
                  <a:lnTo>
                    <a:pt x="10774" y="7761"/>
                  </a:lnTo>
                  <a:cubicBezTo>
                    <a:pt x="10911" y="7784"/>
                    <a:pt x="11071" y="7784"/>
                    <a:pt x="11208" y="7784"/>
                  </a:cubicBezTo>
                  <a:cubicBezTo>
                    <a:pt x="15042" y="7784"/>
                    <a:pt x="18283" y="3333"/>
                    <a:pt x="15156" y="115"/>
                  </a:cubicBezTo>
                  <a:cubicBezTo>
                    <a:pt x="15088" y="47"/>
                    <a:pt x="15019" y="1"/>
                    <a:pt x="14928" y="1"/>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091;p37">
              <a:extLst>
                <a:ext uri="{FF2B5EF4-FFF2-40B4-BE49-F238E27FC236}">
                  <a16:creationId xmlns:a16="http://schemas.microsoft.com/office/drawing/2014/main" id="{11D77F72-4657-458A-A3DC-4F01AF8511F7}"/>
                </a:ext>
              </a:extLst>
            </p:cNvPr>
            <p:cNvSpPr/>
            <p:nvPr/>
          </p:nvSpPr>
          <p:spPr>
            <a:xfrm flipH="1">
              <a:off x="11506488" y="4899777"/>
              <a:ext cx="196639" cy="177044"/>
            </a:xfrm>
            <a:custGeom>
              <a:avLst/>
              <a:gdLst/>
              <a:ahLst/>
              <a:cxnLst/>
              <a:rect l="l" t="t" r="r" b="b"/>
              <a:pathLst>
                <a:path w="5730" h="5159" extrusionOk="0">
                  <a:moveTo>
                    <a:pt x="5045" y="0"/>
                  </a:moveTo>
                  <a:cubicBezTo>
                    <a:pt x="4840" y="0"/>
                    <a:pt x="4611" y="160"/>
                    <a:pt x="4680" y="434"/>
                  </a:cubicBezTo>
                  <a:cubicBezTo>
                    <a:pt x="5136" y="2306"/>
                    <a:pt x="4064" y="4429"/>
                    <a:pt x="2420" y="4429"/>
                  </a:cubicBezTo>
                  <a:cubicBezTo>
                    <a:pt x="1918" y="4429"/>
                    <a:pt x="1347" y="4223"/>
                    <a:pt x="754" y="3744"/>
                  </a:cubicBezTo>
                  <a:cubicBezTo>
                    <a:pt x="685" y="3675"/>
                    <a:pt x="617" y="3652"/>
                    <a:pt x="526" y="3652"/>
                  </a:cubicBezTo>
                  <a:cubicBezTo>
                    <a:pt x="252" y="3652"/>
                    <a:pt x="1" y="4018"/>
                    <a:pt x="275" y="4246"/>
                  </a:cubicBezTo>
                  <a:cubicBezTo>
                    <a:pt x="937" y="4771"/>
                    <a:pt x="1758" y="5159"/>
                    <a:pt x="2557" y="5159"/>
                  </a:cubicBezTo>
                  <a:cubicBezTo>
                    <a:pt x="3105" y="5159"/>
                    <a:pt x="3653" y="4976"/>
                    <a:pt x="4155" y="4543"/>
                  </a:cubicBezTo>
                  <a:cubicBezTo>
                    <a:pt x="5410" y="3470"/>
                    <a:pt x="5730" y="1781"/>
                    <a:pt x="5342" y="229"/>
                  </a:cubicBezTo>
                  <a:cubicBezTo>
                    <a:pt x="5296" y="69"/>
                    <a:pt x="5182" y="0"/>
                    <a:pt x="5045"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092;p37">
              <a:extLst>
                <a:ext uri="{FF2B5EF4-FFF2-40B4-BE49-F238E27FC236}">
                  <a16:creationId xmlns:a16="http://schemas.microsoft.com/office/drawing/2014/main" id="{0DD777F7-069A-45E6-A29C-03ACB44A3E20}"/>
                </a:ext>
              </a:extLst>
            </p:cNvPr>
            <p:cNvSpPr/>
            <p:nvPr/>
          </p:nvSpPr>
          <p:spPr>
            <a:xfrm flipH="1">
              <a:off x="11188457" y="4400000"/>
              <a:ext cx="17262" cy="16507"/>
            </a:xfrm>
            <a:custGeom>
              <a:avLst/>
              <a:gdLst/>
              <a:ahLst/>
              <a:cxnLst/>
              <a:rect l="l" t="t" r="r" b="b"/>
              <a:pathLst>
                <a:path w="503" h="481" extrusionOk="0">
                  <a:moveTo>
                    <a:pt x="389" y="1"/>
                  </a:moveTo>
                  <a:cubicBezTo>
                    <a:pt x="252" y="92"/>
                    <a:pt x="115" y="184"/>
                    <a:pt x="1" y="275"/>
                  </a:cubicBezTo>
                  <a:cubicBezTo>
                    <a:pt x="161" y="343"/>
                    <a:pt x="343" y="412"/>
                    <a:pt x="503" y="480"/>
                  </a:cubicBezTo>
                  <a:cubicBezTo>
                    <a:pt x="480" y="321"/>
                    <a:pt x="434" y="161"/>
                    <a:pt x="389" y="1"/>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093;p37">
              <a:extLst>
                <a:ext uri="{FF2B5EF4-FFF2-40B4-BE49-F238E27FC236}">
                  <a16:creationId xmlns:a16="http://schemas.microsoft.com/office/drawing/2014/main" id="{74B30E65-3C49-4196-A77F-974BAC39D82D}"/>
                </a:ext>
              </a:extLst>
            </p:cNvPr>
            <p:cNvSpPr/>
            <p:nvPr/>
          </p:nvSpPr>
          <p:spPr>
            <a:xfrm flipH="1">
              <a:off x="10743515" y="4154413"/>
              <a:ext cx="710510" cy="539711"/>
            </a:xfrm>
            <a:custGeom>
              <a:avLst/>
              <a:gdLst/>
              <a:ahLst/>
              <a:cxnLst/>
              <a:rect l="l" t="t" r="r" b="b"/>
              <a:pathLst>
                <a:path w="20704" h="15727" extrusionOk="0">
                  <a:moveTo>
                    <a:pt x="5045" y="0"/>
                  </a:moveTo>
                  <a:cubicBezTo>
                    <a:pt x="2489" y="0"/>
                    <a:pt x="503" y="2032"/>
                    <a:pt x="46" y="4474"/>
                  </a:cubicBezTo>
                  <a:cubicBezTo>
                    <a:pt x="1" y="4725"/>
                    <a:pt x="229" y="4908"/>
                    <a:pt x="434" y="4908"/>
                  </a:cubicBezTo>
                  <a:cubicBezTo>
                    <a:pt x="571" y="4908"/>
                    <a:pt x="686" y="4816"/>
                    <a:pt x="731" y="4656"/>
                  </a:cubicBezTo>
                  <a:cubicBezTo>
                    <a:pt x="1188" y="2123"/>
                    <a:pt x="3174" y="799"/>
                    <a:pt x="5137" y="799"/>
                  </a:cubicBezTo>
                  <a:cubicBezTo>
                    <a:pt x="7008" y="799"/>
                    <a:pt x="8880" y="2009"/>
                    <a:pt x="9382" y="4474"/>
                  </a:cubicBezTo>
                  <a:cubicBezTo>
                    <a:pt x="9405" y="4634"/>
                    <a:pt x="9565" y="4748"/>
                    <a:pt x="9724" y="4748"/>
                  </a:cubicBezTo>
                  <a:cubicBezTo>
                    <a:pt x="9793" y="4748"/>
                    <a:pt x="9839" y="4725"/>
                    <a:pt x="9884" y="4702"/>
                  </a:cubicBezTo>
                  <a:cubicBezTo>
                    <a:pt x="11140" y="3743"/>
                    <a:pt x="12555" y="3059"/>
                    <a:pt x="14061" y="3059"/>
                  </a:cubicBezTo>
                  <a:cubicBezTo>
                    <a:pt x="14541" y="3059"/>
                    <a:pt x="15020" y="3127"/>
                    <a:pt x="15522" y="3264"/>
                  </a:cubicBezTo>
                  <a:cubicBezTo>
                    <a:pt x="17257" y="3812"/>
                    <a:pt x="18535" y="5387"/>
                    <a:pt x="19197" y="7007"/>
                  </a:cubicBezTo>
                  <a:cubicBezTo>
                    <a:pt x="19859" y="8628"/>
                    <a:pt x="19973" y="10523"/>
                    <a:pt x="19265" y="12143"/>
                  </a:cubicBezTo>
                  <a:cubicBezTo>
                    <a:pt x="18352" y="14129"/>
                    <a:pt x="16252" y="14905"/>
                    <a:pt x="14198" y="15019"/>
                  </a:cubicBezTo>
                  <a:cubicBezTo>
                    <a:pt x="13764" y="15065"/>
                    <a:pt x="13764" y="15727"/>
                    <a:pt x="14175" y="15727"/>
                  </a:cubicBezTo>
                  <a:lnTo>
                    <a:pt x="14198" y="15727"/>
                  </a:lnTo>
                  <a:cubicBezTo>
                    <a:pt x="16412" y="15590"/>
                    <a:pt x="18512" y="14814"/>
                    <a:pt x="19676" y="12828"/>
                  </a:cubicBezTo>
                  <a:cubicBezTo>
                    <a:pt x="20703" y="11093"/>
                    <a:pt x="20589" y="8856"/>
                    <a:pt x="19950" y="7007"/>
                  </a:cubicBezTo>
                  <a:cubicBezTo>
                    <a:pt x="19288" y="5181"/>
                    <a:pt x="17919" y="3470"/>
                    <a:pt x="16070" y="2739"/>
                  </a:cubicBezTo>
                  <a:cubicBezTo>
                    <a:pt x="15408" y="2465"/>
                    <a:pt x="14723" y="2351"/>
                    <a:pt x="14084" y="2351"/>
                  </a:cubicBezTo>
                  <a:cubicBezTo>
                    <a:pt x="12600" y="2351"/>
                    <a:pt x="11185" y="2945"/>
                    <a:pt x="9930" y="3812"/>
                  </a:cubicBezTo>
                  <a:cubicBezTo>
                    <a:pt x="9975" y="3972"/>
                    <a:pt x="10021" y="4132"/>
                    <a:pt x="10044" y="4291"/>
                  </a:cubicBezTo>
                  <a:cubicBezTo>
                    <a:pt x="9884" y="4223"/>
                    <a:pt x="9702" y="4154"/>
                    <a:pt x="9542" y="4086"/>
                  </a:cubicBezTo>
                  <a:cubicBezTo>
                    <a:pt x="9656" y="3995"/>
                    <a:pt x="9793" y="3903"/>
                    <a:pt x="9930" y="3812"/>
                  </a:cubicBezTo>
                  <a:cubicBezTo>
                    <a:pt x="9291" y="1575"/>
                    <a:pt x="7533" y="23"/>
                    <a:pt x="5114"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094;p37">
              <a:extLst>
                <a:ext uri="{FF2B5EF4-FFF2-40B4-BE49-F238E27FC236}">
                  <a16:creationId xmlns:a16="http://schemas.microsoft.com/office/drawing/2014/main" id="{E644312E-907A-4F04-9E02-A38182CFFCC6}"/>
                </a:ext>
              </a:extLst>
            </p:cNvPr>
            <p:cNvSpPr/>
            <p:nvPr/>
          </p:nvSpPr>
          <p:spPr>
            <a:xfrm flipH="1">
              <a:off x="10991815" y="4493243"/>
              <a:ext cx="98731" cy="150414"/>
            </a:xfrm>
            <a:custGeom>
              <a:avLst/>
              <a:gdLst/>
              <a:ahLst/>
              <a:cxnLst/>
              <a:rect l="l" t="t" r="r" b="b"/>
              <a:pathLst>
                <a:path w="2877" h="4383" extrusionOk="0">
                  <a:moveTo>
                    <a:pt x="479" y="0"/>
                  </a:moveTo>
                  <a:cubicBezTo>
                    <a:pt x="183" y="0"/>
                    <a:pt x="0" y="457"/>
                    <a:pt x="297" y="662"/>
                  </a:cubicBezTo>
                  <a:cubicBezTo>
                    <a:pt x="1301" y="1324"/>
                    <a:pt x="2100" y="2671"/>
                    <a:pt x="1233" y="3766"/>
                  </a:cubicBezTo>
                  <a:cubicBezTo>
                    <a:pt x="1027" y="4040"/>
                    <a:pt x="1256" y="4383"/>
                    <a:pt x="1484" y="4383"/>
                  </a:cubicBezTo>
                  <a:cubicBezTo>
                    <a:pt x="1575" y="4383"/>
                    <a:pt x="1644" y="4360"/>
                    <a:pt x="1712" y="4268"/>
                  </a:cubicBezTo>
                  <a:cubicBezTo>
                    <a:pt x="2876" y="2785"/>
                    <a:pt x="2077" y="1004"/>
                    <a:pt x="639" y="69"/>
                  </a:cubicBezTo>
                  <a:cubicBezTo>
                    <a:pt x="594" y="23"/>
                    <a:pt x="525" y="0"/>
                    <a:pt x="479"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095;p37">
              <a:extLst>
                <a:ext uri="{FF2B5EF4-FFF2-40B4-BE49-F238E27FC236}">
                  <a16:creationId xmlns:a16="http://schemas.microsoft.com/office/drawing/2014/main" id="{334557F9-9671-4DE9-9C12-950F2B5AC29C}"/>
                </a:ext>
              </a:extLst>
            </p:cNvPr>
            <p:cNvSpPr/>
            <p:nvPr/>
          </p:nvSpPr>
          <p:spPr>
            <a:xfrm flipH="1">
              <a:off x="11366260" y="4085920"/>
              <a:ext cx="21174" cy="14104"/>
            </a:xfrm>
            <a:custGeom>
              <a:avLst/>
              <a:gdLst/>
              <a:ahLst/>
              <a:cxnLst/>
              <a:rect l="l" t="t" r="r" b="b"/>
              <a:pathLst>
                <a:path w="617" h="411" extrusionOk="0">
                  <a:moveTo>
                    <a:pt x="343" y="0"/>
                  </a:moveTo>
                  <a:cubicBezTo>
                    <a:pt x="229" y="137"/>
                    <a:pt x="114" y="274"/>
                    <a:pt x="0" y="411"/>
                  </a:cubicBezTo>
                  <a:lnTo>
                    <a:pt x="617" y="411"/>
                  </a:lnTo>
                  <a:cubicBezTo>
                    <a:pt x="525" y="274"/>
                    <a:pt x="434" y="137"/>
                    <a:pt x="343"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096;p37">
              <a:extLst>
                <a:ext uri="{FF2B5EF4-FFF2-40B4-BE49-F238E27FC236}">
                  <a16:creationId xmlns:a16="http://schemas.microsoft.com/office/drawing/2014/main" id="{377AD749-AF39-4A90-AAAF-CFDF058EBD90}"/>
                </a:ext>
              </a:extLst>
            </p:cNvPr>
            <p:cNvSpPr/>
            <p:nvPr/>
          </p:nvSpPr>
          <p:spPr>
            <a:xfrm flipH="1">
              <a:off x="11175530" y="3662097"/>
              <a:ext cx="513870" cy="150448"/>
            </a:xfrm>
            <a:custGeom>
              <a:avLst/>
              <a:gdLst/>
              <a:ahLst/>
              <a:cxnLst/>
              <a:rect l="l" t="t" r="r" b="b"/>
              <a:pathLst>
                <a:path w="14974" h="4384" extrusionOk="0">
                  <a:moveTo>
                    <a:pt x="3652" y="1"/>
                  </a:moveTo>
                  <a:cubicBezTo>
                    <a:pt x="2100" y="1"/>
                    <a:pt x="913" y="1256"/>
                    <a:pt x="160" y="2535"/>
                  </a:cubicBezTo>
                  <a:cubicBezTo>
                    <a:pt x="0" y="2808"/>
                    <a:pt x="229" y="3060"/>
                    <a:pt x="480" y="3060"/>
                  </a:cubicBezTo>
                  <a:cubicBezTo>
                    <a:pt x="571" y="3060"/>
                    <a:pt x="685" y="3014"/>
                    <a:pt x="754" y="2877"/>
                  </a:cubicBezTo>
                  <a:cubicBezTo>
                    <a:pt x="1484" y="1667"/>
                    <a:pt x="2443" y="731"/>
                    <a:pt x="3744" y="731"/>
                  </a:cubicBezTo>
                  <a:cubicBezTo>
                    <a:pt x="4040" y="731"/>
                    <a:pt x="4337" y="777"/>
                    <a:pt x="4679" y="891"/>
                  </a:cubicBezTo>
                  <a:cubicBezTo>
                    <a:pt x="6095" y="1325"/>
                    <a:pt x="7190" y="2694"/>
                    <a:pt x="7966" y="3881"/>
                  </a:cubicBezTo>
                  <a:cubicBezTo>
                    <a:pt x="8058" y="3995"/>
                    <a:pt x="8149" y="4041"/>
                    <a:pt x="8263" y="4041"/>
                  </a:cubicBezTo>
                  <a:cubicBezTo>
                    <a:pt x="8377" y="4041"/>
                    <a:pt x="8491" y="3995"/>
                    <a:pt x="8583" y="3881"/>
                  </a:cubicBezTo>
                  <a:cubicBezTo>
                    <a:pt x="9359" y="2831"/>
                    <a:pt x="10888" y="1941"/>
                    <a:pt x="12166" y="1941"/>
                  </a:cubicBezTo>
                  <a:cubicBezTo>
                    <a:pt x="13193" y="1941"/>
                    <a:pt x="14061" y="2512"/>
                    <a:pt x="14243" y="4041"/>
                  </a:cubicBezTo>
                  <a:cubicBezTo>
                    <a:pt x="14266" y="4269"/>
                    <a:pt x="14472" y="4383"/>
                    <a:pt x="14631" y="4383"/>
                  </a:cubicBezTo>
                  <a:cubicBezTo>
                    <a:pt x="14814" y="4383"/>
                    <a:pt x="14974" y="4269"/>
                    <a:pt x="14951" y="4041"/>
                  </a:cubicBezTo>
                  <a:cubicBezTo>
                    <a:pt x="14700" y="2055"/>
                    <a:pt x="13536" y="1279"/>
                    <a:pt x="12166" y="1279"/>
                  </a:cubicBezTo>
                  <a:cubicBezTo>
                    <a:pt x="10819" y="1279"/>
                    <a:pt x="9313" y="2032"/>
                    <a:pt x="8309" y="3128"/>
                  </a:cubicBezTo>
                  <a:cubicBezTo>
                    <a:pt x="8400" y="3265"/>
                    <a:pt x="8491" y="3402"/>
                    <a:pt x="8583" y="3539"/>
                  </a:cubicBezTo>
                  <a:lnTo>
                    <a:pt x="7966" y="3539"/>
                  </a:lnTo>
                  <a:cubicBezTo>
                    <a:pt x="8080" y="3402"/>
                    <a:pt x="8195" y="3265"/>
                    <a:pt x="8309" y="3128"/>
                  </a:cubicBezTo>
                  <a:cubicBezTo>
                    <a:pt x="7304" y="1736"/>
                    <a:pt x="6026" y="457"/>
                    <a:pt x="4291" y="69"/>
                  </a:cubicBezTo>
                  <a:cubicBezTo>
                    <a:pt x="4063" y="24"/>
                    <a:pt x="3858" y="1"/>
                    <a:pt x="3652" y="1"/>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097;p37">
              <a:extLst>
                <a:ext uri="{FF2B5EF4-FFF2-40B4-BE49-F238E27FC236}">
                  <a16:creationId xmlns:a16="http://schemas.microsoft.com/office/drawing/2014/main" id="{0BFCB183-763C-4E0D-9CF4-D625D1E52264}"/>
                </a:ext>
              </a:extLst>
            </p:cNvPr>
            <p:cNvSpPr/>
            <p:nvPr/>
          </p:nvSpPr>
          <p:spPr>
            <a:xfrm flipH="1">
              <a:off x="11263089" y="3529137"/>
              <a:ext cx="177044" cy="61119"/>
            </a:xfrm>
            <a:custGeom>
              <a:avLst/>
              <a:gdLst/>
              <a:ahLst/>
              <a:cxnLst/>
              <a:rect l="l" t="t" r="r" b="b"/>
              <a:pathLst>
                <a:path w="5159" h="1781" extrusionOk="0">
                  <a:moveTo>
                    <a:pt x="2785" y="0"/>
                  </a:moveTo>
                  <a:cubicBezTo>
                    <a:pt x="1940" y="0"/>
                    <a:pt x="1027" y="388"/>
                    <a:pt x="274" y="1028"/>
                  </a:cubicBezTo>
                  <a:cubicBezTo>
                    <a:pt x="0" y="1256"/>
                    <a:pt x="251" y="1598"/>
                    <a:pt x="548" y="1598"/>
                  </a:cubicBezTo>
                  <a:cubicBezTo>
                    <a:pt x="617" y="1598"/>
                    <a:pt x="685" y="1575"/>
                    <a:pt x="776" y="1507"/>
                  </a:cubicBezTo>
                  <a:cubicBezTo>
                    <a:pt x="1370" y="1005"/>
                    <a:pt x="2077" y="685"/>
                    <a:pt x="2762" y="685"/>
                  </a:cubicBezTo>
                  <a:cubicBezTo>
                    <a:pt x="3378" y="685"/>
                    <a:pt x="3949" y="936"/>
                    <a:pt x="4383" y="1621"/>
                  </a:cubicBezTo>
                  <a:cubicBezTo>
                    <a:pt x="4451" y="1735"/>
                    <a:pt x="4565" y="1781"/>
                    <a:pt x="4657" y="1781"/>
                  </a:cubicBezTo>
                  <a:cubicBezTo>
                    <a:pt x="4908" y="1781"/>
                    <a:pt x="5159" y="1530"/>
                    <a:pt x="4976" y="1256"/>
                  </a:cubicBezTo>
                  <a:cubicBezTo>
                    <a:pt x="4406" y="366"/>
                    <a:pt x="3607" y="0"/>
                    <a:pt x="2785"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098;p37">
              <a:extLst>
                <a:ext uri="{FF2B5EF4-FFF2-40B4-BE49-F238E27FC236}">
                  <a16:creationId xmlns:a16="http://schemas.microsoft.com/office/drawing/2014/main" id="{A7C9EC7C-EC0F-45E9-B077-EE50DD4F8E16}"/>
                </a:ext>
              </a:extLst>
            </p:cNvPr>
            <p:cNvSpPr/>
            <p:nvPr/>
          </p:nvSpPr>
          <p:spPr>
            <a:xfrm flipH="1">
              <a:off x="11993706" y="3790853"/>
              <a:ext cx="277320" cy="172342"/>
            </a:xfrm>
            <a:custGeom>
              <a:avLst/>
              <a:gdLst/>
              <a:ahLst/>
              <a:cxnLst/>
              <a:rect l="l" t="t" r="r" b="b"/>
              <a:pathLst>
                <a:path w="8081" h="5022" extrusionOk="0">
                  <a:moveTo>
                    <a:pt x="4086" y="3721"/>
                  </a:moveTo>
                  <a:cubicBezTo>
                    <a:pt x="4268" y="3766"/>
                    <a:pt x="4474" y="3835"/>
                    <a:pt x="4679" y="3926"/>
                  </a:cubicBezTo>
                  <a:cubicBezTo>
                    <a:pt x="4542" y="4063"/>
                    <a:pt x="4405" y="4200"/>
                    <a:pt x="4268" y="4337"/>
                  </a:cubicBezTo>
                  <a:cubicBezTo>
                    <a:pt x="4177" y="4131"/>
                    <a:pt x="4109" y="3926"/>
                    <a:pt x="4086" y="3721"/>
                  </a:cubicBezTo>
                  <a:close/>
                  <a:moveTo>
                    <a:pt x="6962" y="0"/>
                  </a:moveTo>
                  <a:cubicBezTo>
                    <a:pt x="5044" y="0"/>
                    <a:pt x="3698" y="1826"/>
                    <a:pt x="4086" y="3721"/>
                  </a:cubicBezTo>
                  <a:cubicBezTo>
                    <a:pt x="3538" y="3561"/>
                    <a:pt x="3013" y="3492"/>
                    <a:pt x="2511" y="3492"/>
                  </a:cubicBezTo>
                  <a:cubicBezTo>
                    <a:pt x="1575" y="3492"/>
                    <a:pt x="730" y="3743"/>
                    <a:pt x="0" y="4177"/>
                  </a:cubicBezTo>
                  <a:lnTo>
                    <a:pt x="0" y="5022"/>
                  </a:lnTo>
                  <a:cubicBezTo>
                    <a:pt x="685" y="4497"/>
                    <a:pt x="1552" y="4200"/>
                    <a:pt x="2534" y="4200"/>
                  </a:cubicBezTo>
                  <a:cubicBezTo>
                    <a:pt x="3150" y="4200"/>
                    <a:pt x="3812" y="4314"/>
                    <a:pt x="4497" y="4588"/>
                  </a:cubicBezTo>
                  <a:cubicBezTo>
                    <a:pt x="4542" y="4611"/>
                    <a:pt x="4565" y="4611"/>
                    <a:pt x="4588" y="4611"/>
                  </a:cubicBezTo>
                  <a:cubicBezTo>
                    <a:pt x="4816" y="4611"/>
                    <a:pt x="5022" y="4360"/>
                    <a:pt x="4930" y="4154"/>
                  </a:cubicBezTo>
                  <a:cubicBezTo>
                    <a:pt x="4268" y="2557"/>
                    <a:pt x="5227" y="685"/>
                    <a:pt x="6916" y="685"/>
                  </a:cubicBezTo>
                  <a:cubicBezTo>
                    <a:pt x="7099" y="685"/>
                    <a:pt x="7304" y="708"/>
                    <a:pt x="7510" y="753"/>
                  </a:cubicBezTo>
                  <a:cubicBezTo>
                    <a:pt x="7532" y="776"/>
                    <a:pt x="7555" y="776"/>
                    <a:pt x="7578" y="776"/>
                  </a:cubicBezTo>
                  <a:cubicBezTo>
                    <a:pt x="7966" y="776"/>
                    <a:pt x="8080" y="183"/>
                    <a:pt x="7692" y="91"/>
                  </a:cubicBezTo>
                  <a:cubicBezTo>
                    <a:pt x="7441" y="46"/>
                    <a:pt x="7190" y="0"/>
                    <a:pt x="6962"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099;p37">
              <a:extLst>
                <a:ext uri="{FF2B5EF4-FFF2-40B4-BE49-F238E27FC236}">
                  <a16:creationId xmlns:a16="http://schemas.microsoft.com/office/drawing/2014/main" id="{2A328FCB-398A-45FE-A734-89805A69BCBE}"/>
                </a:ext>
              </a:extLst>
            </p:cNvPr>
            <p:cNvSpPr/>
            <p:nvPr/>
          </p:nvSpPr>
          <p:spPr>
            <a:xfrm flipH="1">
              <a:off x="12122154" y="4047517"/>
              <a:ext cx="20419" cy="21174"/>
            </a:xfrm>
            <a:custGeom>
              <a:avLst/>
              <a:gdLst/>
              <a:ahLst/>
              <a:cxnLst/>
              <a:rect l="l" t="t" r="r" b="b"/>
              <a:pathLst>
                <a:path w="595" h="617" extrusionOk="0">
                  <a:moveTo>
                    <a:pt x="1" y="1"/>
                  </a:moveTo>
                  <a:cubicBezTo>
                    <a:pt x="24" y="206"/>
                    <a:pt x="92" y="411"/>
                    <a:pt x="183" y="617"/>
                  </a:cubicBezTo>
                  <a:cubicBezTo>
                    <a:pt x="320" y="480"/>
                    <a:pt x="457" y="343"/>
                    <a:pt x="594" y="206"/>
                  </a:cubicBezTo>
                  <a:cubicBezTo>
                    <a:pt x="389" y="115"/>
                    <a:pt x="183" y="46"/>
                    <a:pt x="1" y="1"/>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100;p37">
              <a:extLst>
                <a:ext uri="{FF2B5EF4-FFF2-40B4-BE49-F238E27FC236}">
                  <a16:creationId xmlns:a16="http://schemas.microsoft.com/office/drawing/2014/main" id="{4AFDD356-C2C6-4E45-BAFE-C6D5F920D93A}"/>
                </a:ext>
              </a:extLst>
            </p:cNvPr>
            <p:cNvSpPr/>
            <p:nvPr/>
          </p:nvSpPr>
          <p:spPr>
            <a:xfrm flipH="1">
              <a:off x="11978834" y="4005677"/>
              <a:ext cx="170798" cy="171588"/>
            </a:xfrm>
            <a:custGeom>
              <a:avLst/>
              <a:gdLst/>
              <a:ahLst/>
              <a:cxnLst/>
              <a:rect l="l" t="t" r="r" b="b"/>
              <a:pathLst>
                <a:path w="4977" h="5000" extrusionOk="0">
                  <a:moveTo>
                    <a:pt x="4314" y="1"/>
                  </a:moveTo>
                  <a:cubicBezTo>
                    <a:pt x="1598" y="1"/>
                    <a:pt x="46" y="2009"/>
                    <a:pt x="0" y="4680"/>
                  </a:cubicBezTo>
                  <a:cubicBezTo>
                    <a:pt x="0" y="4885"/>
                    <a:pt x="183" y="4999"/>
                    <a:pt x="343" y="4999"/>
                  </a:cubicBezTo>
                  <a:cubicBezTo>
                    <a:pt x="525" y="4999"/>
                    <a:pt x="708" y="4885"/>
                    <a:pt x="708" y="4680"/>
                  </a:cubicBezTo>
                  <a:cubicBezTo>
                    <a:pt x="754" y="2375"/>
                    <a:pt x="1986" y="686"/>
                    <a:pt x="4337" y="686"/>
                  </a:cubicBezTo>
                  <a:lnTo>
                    <a:pt x="4543" y="686"/>
                  </a:lnTo>
                  <a:cubicBezTo>
                    <a:pt x="4976" y="686"/>
                    <a:pt x="4953" y="24"/>
                    <a:pt x="4520" y="1"/>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101;p37">
              <a:extLst>
                <a:ext uri="{FF2B5EF4-FFF2-40B4-BE49-F238E27FC236}">
                  <a16:creationId xmlns:a16="http://schemas.microsoft.com/office/drawing/2014/main" id="{0FC684D0-E865-43AA-A229-51ADA07CD2B0}"/>
                </a:ext>
              </a:extLst>
            </p:cNvPr>
            <p:cNvSpPr/>
            <p:nvPr/>
          </p:nvSpPr>
          <p:spPr>
            <a:xfrm flipH="1">
              <a:off x="11955339" y="4419596"/>
              <a:ext cx="278864" cy="600831"/>
            </a:xfrm>
            <a:custGeom>
              <a:avLst/>
              <a:gdLst/>
              <a:ahLst/>
              <a:cxnLst/>
              <a:rect l="l" t="t" r="r" b="b"/>
              <a:pathLst>
                <a:path w="8126" h="17508" extrusionOk="0">
                  <a:moveTo>
                    <a:pt x="7669" y="1"/>
                  </a:moveTo>
                  <a:cubicBezTo>
                    <a:pt x="5592" y="115"/>
                    <a:pt x="3949" y="1324"/>
                    <a:pt x="3287" y="3287"/>
                  </a:cubicBezTo>
                  <a:cubicBezTo>
                    <a:pt x="2716" y="4999"/>
                    <a:pt x="4109" y="6346"/>
                    <a:pt x="5273" y="7442"/>
                  </a:cubicBezTo>
                  <a:cubicBezTo>
                    <a:pt x="5524" y="7396"/>
                    <a:pt x="5752" y="7350"/>
                    <a:pt x="6003" y="7327"/>
                  </a:cubicBezTo>
                  <a:lnTo>
                    <a:pt x="6003" y="7327"/>
                  </a:lnTo>
                  <a:cubicBezTo>
                    <a:pt x="5935" y="7510"/>
                    <a:pt x="5843" y="7716"/>
                    <a:pt x="5775" y="7921"/>
                  </a:cubicBezTo>
                  <a:cubicBezTo>
                    <a:pt x="5615" y="7761"/>
                    <a:pt x="5455" y="7601"/>
                    <a:pt x="5273" y="7442"/>
                  </a:cubicBezTo>
                  <a:cubicBezTo>
                    <a:pt x="890" y="8514"/>
                    <a:pt x="0" y="14791"/>
                    <a:pt x="3675" y="17462"/>
                  </a:cubicBezTo>
                  <a:cubicBezTo>
                    <a:pt x="3744" y="17508"/>
                    <a:pt x="3789" y="17508"/>
                    <a:pt x="3858" y="17508"/>
                  </a:cubicBezTo>
                  <a:cubicBezTo>
                    <a:pt x="4132" y="17508"/>
                    <a:pt x="4314" y="17074"/>
                    <a:pt x="4017" y="16846"/>
                  </a:cubicBezTo>
                  <a:cubicBezTo>
                    <a:pt x="731" y="14449"/>
                    <a:pt x="1689" y="8469"/>
                    <a:pt x="6003" y="8012"/>
                  </a:cubicBezTo>
                  <a:cubicBezTo>
                    <a:pt x="6300" y="7989"/>
                    <a:pt x="6483" y="7647"/>
                    <a:pt x="6254" y="7419"/>
                  </a:cubicBezTo>
                  <a:cubicBezTo>
                    <a:pt x="5410" y="6574"/>
                    <a:pt x="4337" y="5798"/>
                    <a:pt x="3949" y="4634"/>
                  </a:cubicBezTo>
                  <a:cubicBezTo>
                    <a:pt x="3196" y="2489"/>
                    <a:pt x="5935" y="799"/>
                    <a:pt x="7669" y="685"/>
                  </a:cubicBezTo>
                  <a:cubicBezTo>
                    <a:pt x="8103" y="663"/>
                    <a:pt x="8126" y="1"/>
                    <a:pt x="7692" y="1"/>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102;p37">
              <a:extLst>
                <a:ext uri="{FF2B5EF4-FFF2-40B4-BE49-F238E27FC236}">
                  <a16:creationId xmlns:a16="http://schemas.microsoft.com/office/drawing/2014/main" id="{96E360FC-384A-485E-A8AD-573685F42C0E}"/>
                </a:ext>
              </a:extLst>
            </p:cNvPr>
            <p:cNvSpPr/>
            <p:nvPr/>
          </p:nvSpPr>
          <p:spPr>
            <a:xfrm flipH="1">
              <a:off x="12028156" y="4671046"/>
              <a:ext cx="25120" cy="20385"/>
            </a:xfrm>
            <a:custGeom>
              <a:avLst/>
              <a:gdLst/>
              <a:ahLst/>
              <a:cxnLst/>
              <a:rect l="l" t="t" r="r" b="b"/>
              <a:pathLst>
                <a:path w="732" h="594" extrusionOk="0">
                  <a:moveTo>
                    <a:pt x="731" y="0"/>
                  </a:moveTo>
                  <a:cubicBezTo>
                    <a:pt x="480" y="23"/>
                    <a:pt x="252" y="69"/>
                    <a:pt x="1" y="115"/>
                  </a:cubicBezTo>
                  <a:cubicBezTo>
                    <a:pt x="183" y="274"/>
                    <a:pt x="343" y="434"/>
                    <a:pt x="503" y="594"/>
                  </a:cubicBezTo>
                  <a:cubicBezTo>
                    <a:pt x="571" y="389"/>
                    <a:pt x="663" y="183"/>
                    <a:pt x="731" y="0"/>
                  </a:cubicBezTo>
                  <a:close/>
                </a:path>
              </a:pathLst>
            </a:custGeom>
            <a:solidFill>
              <a:srgbClr val="246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 name="Google Shape;2129;p37">
              <a:extLst>
                <a:ext uri="{FF2B5EF4-FFF2-40B4-BE49-F238E27FC236}">
                  <a16:creationId xmlns:a16="http://schemas.microsoft.com/office/drawing/2014/main" id="{4106D81F-926D-4144-8929-60C98375D03A}"/>
                </a:ext>
              </a:extLst>
            </p:cNvPr>
            <p:cNvGrpSpPr/>
            <p:nvPr/>
          </p:nvGrpSpPr>
          <p:grpSpPr>
            <a:xfrm rot="16889715">
              <a:off x="10623234" y="5524698"/>
              <a:ext cx="1389844" cy="1106759"/>
              <a:chOff x="8757948" y="1920174"/>
              <a:chExt cx="1090443" cy="865316"/>
            </a:xfrm>
          </p:grpSpPr>
          <p:sp>
            <p:nvSpPr>
              <p:cNvPr id="460" name="Google Shape;2130;p37">
                <a:extLst>
                  <a:ext uri="{FF2B5EF4-FFF2-40B4-BE49-F238E27FC236}">
                    <a16:creationId xmlns:a16="http://schemas.microsoft.com/office/drawing/2014/main" id="{6BC564F7-4E4E-4E2D-B4F8-1F0E32436602}"/>
                  </a:ext>
                </a:extLst>
              </p:cNvPr>
              <p:cNvSpPr/>
              <p:nvPr/>
            </p:nvSpPr>
            <p:spPr>
              <a:xfrm flipH="1">
                <a:off x="8767390" y="1920174"/>
                <a:ext cx="1081001" cy="865316"/>
              </a:xfrm>
              <a:custGeom>
                <a:avLst/>
                <a:gdLst/>
                <a:ahLst/>
                <a:cxnLst/>
                <a:rect l="l" t="t" r="r" b="b"/>
                <a:pathLst>
                  <a:path w="31500" h="25215" extrusionOk="0">
                    <a:moveTo>
                      <a:pt x="3702" y="1"/>
                    </a:moveTo>
                    <a:cubicBezTo>
                      <a:pt x="2458" y="1"/>
                      <a:pt x="1221" y="88"/>
                      <a:pt x="0" y="266"/>
                    </a:cubicBezTo>
                    <a:cubicBezTo>
                      <a:pt x="1598" y="3256"/>
                      <a:pt x="3653" y="5973"/>
                      <a:pt x="5250" y="8940"/>
                    </a:cubicBezTo>
                    <a:cubicBezTo>
                      <a:pt x="7168" y="12615"/>
                      <a:pt x="9405" y="16518"/>
                      <a:pt x="12691" y="19325"/>
                    </a:cubicBezTo>
                    <a:cubicBezTo>
                      <a:pt x="17462" y="23274"/>
                      <a:pt x="25588" y="24598"/>
                      <a:pt x="31499" y="25214"/>
                    </a:cubicBezTo>
                    <a:cubicBezTo>
                      <a:pt x="31479" y="10329"/>
                      <a:pt x="17249" y="1"/>
                      <a:pt x="3702" y="1"/>
                    </a:cubicBezTo>
                    <a:close/>
                  </a:path>
                </a:pathLst>
              </a:custGeom>
              <a:solidFill>
                <a:srgbClr val="115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131;p37">
                <a:extLst>
                  <a:ext uri="{FF2B5EF4-FFF2-40B4-BE49-F238E27FC236}">
                    <a16:creationId xmlns:a16="http://schemas.microsoft.com/office/drawing/2014/main" id="{DE6661A8-4F24-4009-B021-1D231BDF5184}"/>
                  </a:ext>
                </a:extLst>
              </p:cNvPr>
              <p:cNvSpPr/>
              <p:nvPr/>
            </p:nvSpPr>
            <p:spPr>
              <a:xfrm flipH="1">
                <a:off x="8757948" y="2024330"/>
                <a:ext cx="905810" cy="749872"/>
              </a:xfrm>
              <a:custGeom>
                <a:avLst/>
                <a:gdLst/>
                <a:ahLst/>
                <a:cxnLst/>
                <a:rect l="l" t="t" r="r" b="b"/>
                <a:pathLst>
                  <a:path w="26395" h="21851" extrusionOk="0">
                    <a:moveTo>
                      <a:pt x="480" y="1"/>
                    </a:moveTo>
                    <a:cubicBezTo>
                      <a:pt x="186" y="1"/>
                      <a:pt x="0" y="446"/>
                      <a:pt x="304" y="655"/>
                    </a:cubicBezTo>
                    <a:cubicBezTo>
                      <a:pt x="4960" y="3851"/>
                      <a:pt x="8932" y="7845"/>
                      <a:pt x="13406" y="11246"/>
                    </a:cubicBezTo>
                    <a:cubicBezTo>
                      <a:pt x="17674" y="14487"/>
                      <a:pt x="22330" y="17454"/>
                      <a:pt x="25686" y="21723"/>
                    </a:cubicBezTo>
                    <a:cubicBezTo>
                      <a:pt x="25753" y="21813"/>
                      <a:pt x="25835" y="21850"/>
                      <a:pt x="25915" y="21850"/>
                    </a:cubicBezTo>
                    <a:cubicBezTo>
                      <a:pt x="26160" y="21850"/>
                      <a:pt x="26394" y="21501"/>
                      <a:pt x="26188" y="21243"/>
                    </a:cubicBezTo>
                    <a:cubicBezTo>
                      <a:pt x="22970" y="17158"/>
                      <a:pt x="18587" y="14236"/>
                      <a:pt x="14456" y="11177"/>
                    </a:cubicBezTo>
                    <a:cubicBezTo>
                      <a:pt x="9708" y="7640"/>
                      <a:pt x="5554" y="3417"/>
                      <a:pt x="669" y="62"/>
                    </a:cubicBezTo>
                    <a:cubicBezTo>
                      <a:pt x="604" y="19"/>
                      <a:pt x="540" y="1"/>
                      <a:pt x="480"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132;p37">
                <a:extLst>
                  <a:ext uri="{FF2B5EF4-FFF2-40B4-BE49-F238E27FC236}">
                    <a16:creationId xmlns:a16="http://schemas.microsoft.com/office/drawing/2014/main" id="{2C06F685-9E6B-43DE-8E6B-838DFE8FBD46}"/>
                  </a:ext>
                </a:extLst>
              </p:cNvPr>
              <p:cNvSpPr/>
              <p:nvPr/>
            </p:nvSpPr>
            <p:spPr>
              <a:xfrm flipH="1">
                <a:off x="8854329" y="2661689"/>
                <a:ext cx="13350" cy="12595"/>
              </a:xfrm>
              <a:custGeom>
                <a:avLst/>
                <a:gdLst/>
                <a:ahLst/>
                <a:cxnLst/>
                <a:rect l="l" t="t" r="r" b="b"/>
                <a:pathLst>
                  <a:path w="389" h="367" extrusionOk="0">
                    <a:moveTo>
                      <a:pt x="1" y="1"/>
                    </a:moveTo>
                    <a:cubicBezTo>
                      <a:pt x="24" y="138"/>
                      <a:pt x="24" y="252"/>
                      <a:pt x="46" y="366"/>
                    </a:cubicBezTo>
                    <a:cubicBezTo>
                      <a:pt x="161" y="252"/>
                      <a:pt x="275" y="138"/>
                      <a:pt x="389" y="24"/>
                    </a:cubicBezTo>
                    <a:cubicBezTo>
                      <a:pt x="252" y="24"/>
                      <a:pt x="138" y="24"/>
                      <a:pt x="1"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133;p37">
                <a:extLst>
                  <a:ext uri="{FF2B5EF4-FFF2-40B4-BE49-F238E27FC236}">
                    <a16:creationId xmlns:a16="http://schemas.microsoft.com/office/drawing/2014/main" id="{63A402A3-A51C-4504-97E6-7453E1446AA9}"/>
                  </a:ext>
                </a:extLst>
              </p:cNvPr>
              <p:cNvSpPr/>
              <p:nvPr/>
            </p:nvSpPr>
            <p:spPr>
              <a:xfrm flipH="1">
                <a:off x="8830825" y="2482445"/>
                <a:ext cx="237374" cy="203640"/>
              </a:xfrm>
              <a:custGeom>
                <a:avLst/>
                <a:gdLst/>
                <a:ahLst/>
                <a:cxnLst/>
                <a:rect l="l" t="t" r="r" b="b"/>
                <a:pathLst>
                  <a:path w="6917" h="5934" extrusionOk="0">
                    <a:moveTo>
                      <a:pt x="5844" y="5224"/>
                    </a:moveTo>
                    <a:lnTo>
                      <a:pt x="5844" y="5224"/>
                    </a:lnTo>
                    <a:cubicBezTo>
                      <a:pt x="5981" y="5247"/>
                      <a:pt x="6095" y="5247"/>
                      <a:pt x="6232" y="5247"/>
                    </a:cubicBezTo>
                    <a:cubicBezTo>
                      <a:pt x="6118" y="5361"/>
                      <a:pt x="6004" y="5475"/>
                      <a:pt x="5889" y="5589"/>
                    </a:cubicBezTo>
                    <a:cubicBezTo>
                      <a:pt x="5867" y="5475"/>
                      <a:pt x="5867" y="5361"/>
                      <a:pt x="5844" y="5224"/>
                    </a:cubicBezTo>
                    <a:close/>
                    <a:moveTo>
                      <a:pt x="5509" y="1"/>
                    </a:moveTo>
                    <a:cubicBezTo>
                      <a:pt x="5265" y="1"/>
                      <a:pt x="5029" y="244"/>
                      <a:pt x="5205" y="499"/>
                    </a:cubicBezTo>
                    <a:cubicBezTo>
                      <a:pt x="6163" y="1891"/>
                      <a:pt x="5730" y="3626"/>
                      <a:pt x="5844" y="5224"/>
                    </a:cubicBezTo>
                    <a:cubicBezTo>
                      <a:pt x="4041" y="5155"/>
                      <a:pt x="2237" y="5201"/>
                      <a:pt x="457" y="5064"/>
                    </a:cubicBezTo>
                    <a:cubicBezTo>
                      <a:pt x="450" y="5064"/>
                      <a:pt x="442" y="5064"/>
                      <a:pt x="435" y="5064"/>
                    </a:cubicBezTo>
                    <a:cubicBezTo>
                      <a:pt x="1" y="5064"/>
                      <a:pt x="8" y="5727"/>
                      <a:pt x="457" y="5772"/>
                    </a:cubicBezTo>
                    <a:cubicBezTo>
                      <a:pt x="2374" y="5909"/>
                      <a:pt x="4314" y="5817"/>
                      <a:pt x="6232" y="5931"/>
                    </a:cubicBezTo>
                    <a:cubicBezTo>
                      <a:pt x="6241" y="5933"/>
                      <a:pt x="6250" y="5933"/>
                      <a:pt x="6260" y="5933"/>
                    </a:cubicBezTo>
                    <a:cubicBezTo>
                      <a:pt x="6414" y="5933"/>
                      <a:pt x="6596" y="5761"/>
                      <a:pt x="6574" y="5589"/>
                    </a:cubicBezTo>
                    <a:cubicBezTo>
                      <a:pt x="6323" y="3763"/>
                      <a:pt x="6917" y="1777"/>
                      <a:pt x="5798" y="157"/>
                    </a:cubicBezTo>
                    <a:cubicBezTo>
                      <a:pt x="5722" y="46"/>
                      <a:pt x="5615" y="1"/>
                      <a:pt x="5509"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134;p37">
                <a:extLst>
                  <a:ext uri="{FF2B5EF4-FFF2-40B4-BE49-F238E27FC236}">
                    <a16:creationId xmlns:a16="http://schemas.microsoft.com/office/drawing/2014/main" id="{29E6F53A-3C1D-42FC-85ED-3431C9294041}"/>
                  </a:ext>
                </a:extLst>
              </p:cNvPr>
              <p:cNvSpPr/>
              <p:nvPr/>
            </p:nvSpPr>
            <p:spPr>
              <a:xfrm flipH="1">
                <a:off x="8954572" y="2574761"/>
                <a:ext cx="14928" cy="14894"/>
              </a:xfrm>
              <a:custGeom>
                <a:avLst/>
                <a:gdLst/>
                <a:ahLst/>
                <a:cxnLst/>
                <a:rect l="l" t="t" r="r" b="b"/>
                <a:pathLst>
                  <a:path w="435" h="434" extrusionOk="0">
                    <a:moveTo>
                      <a:pt x="0" y="0"/>
                    </a:moveTo>
                    <a:cubicBezTo>
                      <a:pt x="0" y="160"/>
                      <a:pt x="0" y="297"/>
                      <a:pt x="0" y="434"/>
                    </a:cubicBezTo>
                    <a:cubicBezTo>
                      <a:pt x="137" y="320"/>
                      <a:pt x="297" y="206"/>
                      <a:pt x="434" y="92"/>
                    </a:cubicBezTo>
                    <a:cubicBezTo>
                      <a:pt x="297" y="69"/>
                      <a:pt x="137" y="46"/>
                      <a:pt x="0"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135;p37">
                <a:extLst>
                  <a:ext uri="{FF2B5EF4-FFF2-40B4-BE49-F238E27FC236}">
                    <a16:creationId xmlns:a16="http://schemas.microsoft.com/office/drawing/2014/main" id="{19DBE84D-7D20-4C9E-BDF7-10490FBDA2CA}"/>
                  </a:ext>
                </a:extLst>
              </p:cNvPr>
              <p:cNvSpPr/>
              <p:nvPr/>
            </p:nvSpPr>
            <p:spPr>
              <a:xfrm flipH="1">
                <a:off x="8942842" y="2350525"/>
                <a:ext cx="313353" cy="251170"/>
              </a:xfrm>
              <a:custGeom>
                <a:avLst/>
                <a:gdLst/>
                <a:ahLst/>
                <a:cxnLst/>
                <a:rect l="l" t="t" r="r" b="b"/>
                <a:pathLst>
                  <a:path w="9131" h="7319" extrusionOk="0">
                    <a:moveTo>
                      <a:pt x="7246" y="0"/>
                    </a:moveTo>
                    <a:cubicBezTo>
                      <a:pt x="7010" y="0"/>
                      <a:pt x="6757" y="260"/>
                      <a:pt x="6916" y="531"/>
                    </a:cubicBezTo>
                    <a:cubicBezTo>
                      <a:pt x="7852" y="2312"/>
                      <a:pt x="8354" y="4503"/>
                      <a:pt x="8354" y="6534"/>
                    </a:cubicBezTo>
                    <a:cubicBezTo>
                      <a:pt x="8491" y="6580"/>
                      <a:pt x="8651" y="6603"/>
                      <a:pt x="8788" y="6626"/>
                    </a:cubicBezTo>
                    <a:cubicBezTo>
                      <a:pt x="8651" y="6740"/>
                      <a:pt x="8491" y="6854"/>
                      <a:pt x="8354" y="6968"/>
                    </a:cubicBezTo>
                    <a:cubicBezTo>
                      <a:pt x="8354" y="6831"/>
                      <a:pt x="8354" y="6694"/>
                      <a:pt x="8354" y="6534"/>
                    </a:cubicBezTo>
                    <a:cubicBezTo>
                      <a:pt x="6091" y="6078"/>
                      <a:pt x="3793" y="5759"/>
                      <a:pt x="1475" y="5759"/>
                    </a:cubicBezTo>
                    <a:cubicBezTo>
                      <a:pt x="1128" y="5759"/>
                      <a:pt x="781" y="5766"/>
                      <a:pt x="434" y="5781"/>
                    </a:cubicBezTo>
                    <a:cubicBezTo>
                      <a:pt x="7" y="5781"/>
                      <a:pt x="1" y="6466"/>
                      <a:pt x="414" y="6466"/>
                    </a:cubicBezTo>
                    <a:cubicBezTo>
                      <a:pt x="420" y="6466"/>
                      <a:pt x="427" y="6466"/>
                      <a:pt x="434" y="6466"/>
                    </a:cubicBezTo>
                    <a:cubicBezTo>
                      <a:pt x="774" y="6452"/>
                      <a:pt x="1113" y="6445"/>
                      <a:pt x="1451" y="6445"/>
                    </a:cubicBezTo>
                    <a:cubicBezTo>
                      <a:pt x="3864" y="6445"/>
                      <a:pt x="6243" y="6790"/>
                      <a:pt x="8606" y="7310"/>
                    </a:cubicBezTo>
                    <a:cubicBezTo>
                      <a:pt x="8632" y="7316"/>
                      <a:pt x="8658" y="7318"/>
                      <a:pt x="8684" y="7318"/>
                    </a:cubicBezTo>
                    <a:cubicBezTo>
                      <a:pt x="8879" y="7318"/>
                      <a:pt x="9039" y="7170"/>
                      <a:pt x="9039" y="6968"/>
                    </a:cubicBezTo>
                    <a:cubicBezTo>
                      <a:pt x="9131" y="4685"/>
                      <a:pt x="8583" y="2175"/>
                      <a:pt x="7510" y="166"/>
                    </a:cubicBezTo>
                    <a:cubicBezTo>
                      <a:pt x="7448" y="49"/>
                      <a:pt x="7349" y="0"/>
                      <a:pt x="724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136;p37">
                <a:extLst>
                  <a:ext uri="{FF2B5EF4-FFF2-40B4-BE49-F238E27FC236}">
                    <a16:creationId xmlns:a16="http://schemas.microsoft.com/office/drawing/2014/main" id="{1EC0E2A5-E23C-4315-8AB5-54F6B1128E51}"/>
                  </a:ext>
                </a:extLst>
              </p:cNvPr>
              <p:cNvSpPr/>
              <p:nvPr/>
            </p:nvSpPr>
            <p:spPr>
              <a:xfrm flipH="1">
                <a:off x="9131625" y="2185489"/>
                <a:ext cx="249076" cy="266338"/>
              </a:xfrm>
              <a:custGeom>
                <a:avLst/>
                <a:gdLst/>
                <a:ahLst/>
                <a:cxnLst/>
                <a:rect l="l" t="t" r="r" b="b"/>
                <a:pathLst>
                  <a:path w="7258" h="7761" extrusionOk="0">
                    <a:moveTo>
                      <a:pt x="5332" y="1"/>
                    </a:moveTo>
                    <a:cubicBezTo>
                      <a:pt x="5104" y="1"/>
                      <a:pt x="4857" y="257"/>
                      <a:pt x="4998" y="524"/>
                    </a:cubicBezTo>
                    <a:cubicBezTo>
                      <a:pt x="5774" y="2168"/>
                      <a:pt x="6116" y="4130"/>
                      <a:pt x="6276" y="5934"/>
                    </a:cubicBezTo>
                    <a:cubicBezTo>
                      <a:pt x="6299" y="6230"/>
                      <a:pt x="6299" y="6527"/>
                      <a:pt x="6276" y="6824"/>
                    </a:cubicBezTo>
                    <a:cubicBezTo>
                      <a:pt x="6276" y="6938"/>
                      <a:pt x="5888" y="6967"/>
                      <a:pt x="5477" y="6967"/>
                    </a:cubicBezTo>
                    <a:cubicBezTo>
                      <a:pt x="5066" y="6967"/>
                      <a:pt x="4633" y="6938"/>
                      <a:pt x="4541" y="6938"/>
                    </a:cubicBezTo>
                    <a:cubicBezTo>
                      <a:pt x="3195" y="6961"/>
                      <a:pt x="1825" y="7006"/>
                      <a:pt x="456" y="7052"/>
                    </a:cubicBezTo>
                    <a:cubicBezTo>
                      <a:pt x="29" y="7075"/>
                      <a:pt x="0" y="7760"/>
                      <a:pt x="434" y="7760"/>
                    </a:cubicBezTo>
                    <a:cubicBezTo>
                      <a:pt x="441" y="7760"/>
                      <a:pt x="448" y="7760"/>
                      <a:pt x="456" y="7760"/>
                    </a:cubicBezTo>
                    <a:cubicBezTo>
                      <a:pt x="2215" y="7700"/>
                      <a:pt x="3991" y="7641"/>
                      <a:pt x="5755" y="7641"/>
                    </a:cubicBezTo>
                    <a:cubicBezTo>
                      <a:pt x="6028" y="7641"/>
                      <a:pt x="6301" y="7643"/>
                      <a:pt x="6573" y="7646"/>
                    </a:cubicBezTo>
                    <a:cubicBezTo>
                      <a:pt x="6710" y="7646"/>
                      <a:pt x="6892" y="7531"/>
                      <a:pt x="6915" y="7395"/>
                    </a:cubicBezTo>
                    <a:cubicBezTo>
                      <a:pt x="7258" y="5089"/>
                      <a:pt x="6573" y="2259"/>
                      <a:pt x="5591" y="182"/>
                    </a:cubicBezTo>
                    <a:cubicBezTo>
                      <a:pt x="5534" y="54"/>
                      <a:pt x="5435" y="1"/>
                      <a:pt x="533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137;p37">
                <a:extLst>
                  <a:ext uri="{FF2B5EF4-FFF2-40B4-BE49-F238E27FC236}">
                    <a16:creationId xmlns:a16="http://schemas.microsoft.com/office/drawing/2014/main" id="{404F736C-3082-4EDC-8B37-633439346A77}"/>
                  </a:ext>
                </a:extLst>
              </p:cNvPr>
              <p:cNvSpPr/>
              <p:nvPr/>
            </p:nvSpPr>
            <p:spPr>
              <a:xfrm flipH="1">
                <a:off x="9303177" y="2296680"/>
                <a:ext cx="11771" cy="11771"/>
              </a:xfrm>
              <a:custGeom>
                <a:avLst/>
                <a:gdLst/>
                <a:ahLst/>
                <a:cxnLst/>
                <a:rect l="l" t="t" r="r" b="b"/>
                <a:pathLst>
                  <a:path w="343" h="343" extrusionOk="0">
                    <a:moveTo>
                      <a:pt x="1" y="0"/>
                    </a:moveTo>
                    <a:cubicBezTo>
                      <a:pt x="1" y="114"/>
                      <a:pt x="1" y="229"/>
                      <a:pt x="1" y="343"/>
                    </a:cubicBezTo>
                    <a:cubicBezTo>
                      <a:pt x="115" y="229"/>
                      <a:pt x="229" y="114"/>
                      <a:pt x="343"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138;p37">
                <a:extLst>
                  <a:ext uri="{FF2B5EF4-FFF2-40B4-BE49-F238E27FC236}">
                    <a16:creationId xmlns:a16="http://schemas.microsoft.com/office/drawing/2014/main" id="{E6111A03-5DA3-4CFA-9B41-AB1ED984F533}"/>
                  </a:ext>
                </a:extLst>
              </p:cNvPr>
              <p:cNvSpPr/>
              <p:nvPr/>
            </p:nvSpPr>
            <p:spPr>
              <a:xfrm flipH="1">
                <a:off x="9289077" y="2126702"/>
                <a:ext cx="220902" cy="194271"/>
              </a:xfrm>
              <a:custGeom>
                <a:avLst/>
                <a:gdLst/>
                <a:ahLst/>
                <a:cxnLst/>
                <a:rect l="l" t="t" r="r" b="b"/>
                <a:pathLst>
                  <a:path w="6437" h="5661" extrusionOk="0">
                    <a:moveTo>
                      <a:pt x="5963" y="0"/>
                    </a:moveTo>
                    <a:cubicBezTo>
                      <a:pt x="5792" y="0"/>
                      <a:pt x="5626" y="114"/>
                      <a:pt x="5638" y="343"/>
                    </a:cubicBezTo>
                    <a:cubicBezTo>
                      <a:pt x="5684" y="1872"/>
                      <a:pt x="5729" y="3401"/>
                      <a:pt x="5684" y="4953"/>
                    </a:cubicBezTo>
                    <a:lnTo>
                      <a:pt x="6026" y="4953"/>
                    </a:lnTo>
                    <a:cubicBezTo>
                      <a:pt x="5912" y="5067"/>
                      <a:pt x="5798" y="5182"/>
                      <a:pt x="5684" y="5296"/>
                    </a:cubicBezTo>
                    <a:cubicBezTo>
                      <a:pt x="5684" y="5182"/>
                      <a:pt x="5684" y="5067"/>
                      <a:pt x="5684" y="4953"/>
                    </a:cubicBezTo>
                    <a:cubicBezTo>
                      <a:pt x="5105" y="4923"/>
                      <a:pt x="4525" y="4913"/>
                      <a:pt x="3942" y="4913"/>
                    </a:cubicBezTo>
                    <a:cubicBezTo>
                      <a:pt x="2777" y="4913"/>
                      <a:pt x="1605" y="4953"/>
                      <a:pt x="434" y="4953"/>
                    </a:cubicBezTo>
                    <a:cubicBezTo>
                      <a:pt x="0" y="4953"/>
                      <a:pt x="0" y="5661"/>
                      <a:pt x="434" y="5661"/>
                    </a:cubicBezTo>
                    <a:cubicBezTo>
                      <a:pt x="1771" y="5661"/>
                      <a:pt x="3096" y="5603"/>
                      <a:pt x="4426" y="5603"/>
                    </a:cubicBezTo>
                    <a:cubicBezTo>
                      <a:pt x="4958" y="5603"/>
                      <a:pt x="5491" y="5612"/>
                      <a:pt x="6026" y="5638"/>
                    </a:cubicBezTo>
                    <a:cubicBezTo>
                      <a:pt x="6036" y="5639"/>
                      <a:pt x="6047" y="5640"/>
                      <a:pt x="6057" y="5640"/>
                    </a:cubicBezTo>
                    <a:cubicBezTo>
                      <a:pt x="6226" y="5640"/>
                      <a:pt x="6368" y="5468"/>
                      <a:pt x="6368" y="5296"/>
                    </a:cubicBezTo>
                    <a:cubicBezTo>
                      <a:pt x="6437" y="3652"/>
                      <a:pt x="6391" y="1986"/>
                      <a:pt x="6323" y="343"/>
                    </a:cubicBezTo>
                    <a:cubicBezTo>
                      <a:pt x="6311" y="114"/>
                      <a:pt x="6134" y="0"/>
                      <a:pt x="5963"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139;p37">
                <a:extLst>
                  <a:ext uri="{FF2B5EF4-FFF2-40B4-BE49-F238E27FC236}">
                    <a16:creationId xmlns:a16="http://schemas.microsoft.com/office/drawing/2014/main" id="{4BF1C000-7FDF-486A-99EF-9A5273C692E7}"/>
                  </a:ext>
                </a:extLst>
              </p:cNvPr>
              <p:cNvSpPr/>
              <p:nvPr/>
            </p:nvSpPr>
            <p:spPr>
              <a:xfrm flipH="1">
                <a:off x="9475489" y="2156455"/>
                <a:ext cx="14928" cy="10227"/>
              </a:xfrm>
              <a:custGeom>
                <a:avLst/>
                <a:gdLst/>
                <a:ahLst/>
                <a:cxnLst/>
                <a:rect l="l" t="t" r="r" b="b"/>
                <a:pathLst>
                  <a:path w="435" h="298" extrusionOk="0">
                    <a:moveTo>
                      <a:pt x="46" y="1"/>
                    </a:moveTo>
                    <a:cubicBezTo>
                      <a:pt x="23" y="92"/>
                      <a:pt x="23" y="183"/>
                      <a:pt x="1" y="297"/>
                    </a:cubicBezTo>
                    <a:cubicBezTo>
                      <a:pt x="160" y="206"/>
                      <a:pt x="297" y="138"/>
                      <a:pt x="434" y="46"/>
                    </a:cubicBezTo>
                    <a:cubicBezTo>
                      <a:pt x="297" y="23"/>
                      <a:pt x="183" y="23"/>
                      <a:pt x="46"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140;p37">
                <a:extLst>
                  <a:ext uri="{FF2B5EF4-FFF2-40B4-BE49-F238E27FC236}">
                    <a16:creationId xmlns:a16="http://schemas.microsoft.com/office/drawing/2014/main" id="{736F0386-246C-43A8-A850-5B807EE76EFA}"/>
                  </a:ext>
                </a:extLst>
              </p:cNvPr>
              <p:cNvSpPr/>
              <p:nvPr/>
            </p:nvSpPr>
            <p:spPr>
              <a:xfrm flipH="1">
                <a:off x="9459054" y="1995674"/>
                <a:ext cx="173132" cy="185555"/>
              </a:xfrm>
              <a:custGeom>
                <a:avLst/>
                <a:gdLst/>
                <a:ahLst/>
                <a:cxnLst/>
                <a:rect l="l" t="t" r="r" b="b"/>
                <a:pathLst>
                  <a:path w="5045" h="5407" extrusionOk="0">
                    <a:moveTo>
                      <a:pt x="3832" y="1"/>
                    </a:moveTo>
                    <a:cubicBezTo>
                      <a:pt x="3658" y="1"/>
                      <a:pt x="3493" y="109"/>
                      <a:pt x="3515" y="326"/>
                    </a:cubicBezTo>
                    <a:cubicBezTo>
                      <a:pt x="3629" y="1787"/>
                      <a:pt x="4269" y="3225"/>
                      <a:pt x="4177" y="4686"/>
                    </a:cubicBezTo>
                    <a:cubicBezTo>
                      <a:pt x="4314" y="4708"/>
                      <a:pt x="4428" y="4708"/>
                      <a:pt x="4565" y="4731"/>
                    </a:cubicBezTo>
                    <a:cubicBezTo>
                      <a:pt x="4428" y="4823"/>
                      <a:pt x="4291" y="4891"/>
                      <a:pt x="4132" y="4982"/>
                    </a:cubicBezTo>
                    <a:cubicBezTo>
                      <a:pt x="4154" y="4868"/>
                      <a:pt x="4154" y="4777"/>
                      <a:pt x="4177" y="4686"/>
                    </a:cubicBezTo>
                    <a:cubicBezTo>
                      <a:pt x="3477" y="4597"/>
                      <a:pt x="2785" y="4550"/>
                      <a:pt x="2091" y="4550"/>
                    </a:cubicBezTo>
                    <a:cubicBezTo>
                      <a:pt x="1541" y="4550"/>
                      <a:pt x="990" y="4579"/>
                      <a:pt x="434" y="4640"/>
                    </a:cubicBezTo>
                    <a:cubicBezTo>
                      <a:pt x="14" y="4684"/>
                      <a:pt x="1" y="5327"/>
                      <a:pt x="393" y="5327"/>
                    </a:cubicBezTo>
                    <a:cubicBezTo>
                      <a:pt x="406" y="5327"/>
                      <a:pt x="420" y="5326"/>
                      <a:pt x="434" y="5325"/>
                    </a:cubicBezTo>
                    <a:cubicBezTo>
                      <a:pt x="1029" y="5263"/>
                      <a:pt x="1619" y="5229"/>
                      <a:pt x="2209" y="5229"/>
                    </a:cubicBezTo>
                    <a:cubicBezTo>
                      <a:pt x="2932" y="5229"/>
                      <a:pt x="3654" y="5280"/>
                      <a:pt x="4383" y="5393"/>
                    </a:cubicBezTo>
                    <a:cubicBezTo>
                      <a:pt x="4414" y="5402"/>
                      <a:pt x="4448" y="5407"/>
                      <a:pt x="4483" y="5407"/>
                    </a:cubicBezTo>
                    <a:cubicBezTo>
                      <a:pt x="4625" y="5407"/>
                      <a:pt x="4780" y="5330"/>
                      <a:pt x="4816" y="5165"/>
                    </a:cubicBezTo>
                    <a:cubicBezTo>
                      <a:pt x="5045" y="3476"/>
                      <a:pt x="4337" y="1969"/>
                      <a:pt x="4200" y="326"/>
                    </a:cubicBezTo>
                    <a:cubicBezTo>
                      <a:pt x="4189" y="109"/>
                      <a:pt x="4006" y="1"/>
                      <a:pt x="383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141;p37">
                <a:extLst>
                  <a:ext uri="{FF2B5EF4-FFF2-40B4-BE49-F238E27FC236}">
                    <a16:creationId xmlns:a16="http://schemas.microsoft.com/office/drawing/2014/main" id="{DDDC458B-E18E-44B8-B0F8-060CA5FE3D4E}"/>
                  </a:ext>
                </a:extLst>
              </p:cNvPr>
              <p:cNvSpPr/>
              <p:nvPr/>
            </p:nvSpPr>
            <p:spPr>
              <a:xfrm flipH="1">
                <a:off x="9343124" y="2090667"/>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142;p37">
                <a:extLst>
                  <a:ext uri="{FF2B5EF4-FFF2-40B4-BE49-F238E27FC236}">
                    <a16:creationId xmlns:a16="http://schemas.microsoft.com/office/drawing/2014/main" id="{AD2594C6-1F62-463F-B826-52EF93917150}"/>
                  </a:ext>
                </a:extLst>
              </p:cNvPr>
              <p:cNvSpPr/>
              <p:nvPr/>
            </p:nvSpPr>
            <p:spPr>
              <a:xfrm flipH="1">
                <a:off x="9385404" y="2053055"/>
                <a:ext cx="46260" cy="36068"/>
              </a:xfrm>
              <a:custGeom>
                <a:avLst/>
                <a:gdLst/>
                <a:ahLst/>
                <a:cxnLst/>
                <a:rect l="l" t="t" r="r" b="b"/>
                <a:pathLst>
                  <a:path w="1348" h="1051" extrusionOk="0">
                    <a:moveTo>
                      <a:pt x="685" y="1"/>
                    </a:moveTo>
                    <a:cubicBezTo>
                      <a:pt x="1" y="1"/>
                      <a:pt x="1" y="1051"/>
                      <a:pt x="685" y="1051"/>
                    </a:cubicBezTo>
                    <a:cubicBezTo>
                      <a:pt x="1347" y="1051"/>
                      <a:pt x="1347" y="1"/>
                      <a:pt x="685"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143;p37">
                <a:extLst>
                  <a:ext uri="{FF2B5EF4-FFF2-40B4-BE49-F238E27FC236}">
                    <a16:creationId xmlns:a16="http://schemas.microsoft.com/office/drawing/2014/main" id="{511B2CF9-B964-422E-A6B9-FABDC7275BAE}"/>
                  </a:ext>
                </a:extLst>
              </p:cNvPr>
              <p:cNvSpPr/>
              <p:nvPr/>
            </p:nvSpPr>
            <p:spPr>
              <a:xfrm flipH="1">
                <a:off x="9333721" y="2041318"/>
                <a:ext cx="46226" cy="35278"/>
              </a:xfrm>
              <a:custGeom>
                <a:avLst/>
                <a:gdLst/>
                <a:ahLst/>
                <a:cxnLst/>
                <a:rect l="l" t="t" r="r" b="b"/>
                <a:pathLst>
                  <a:path w="1347" h="1028" extrusionOk="0">
                    <a:moveTo>
                      <a:pt x="662" y="0"/>
                    </a:moveTo>
                    <a:cubicBezTo>
                      <a:pt x="0" y="0"/>
                      <a:pt x="0" y="1027"/>
                      <a:pt x="662" y="1027"/>
                    </a:cubicBezTo>
                    <a:cubicBezTo>
                      <a:pt x="1347" y="1027"/>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144;p37">
                <a:extLst>
                  <a:ext uri="{FF2B5EF4-FFF2-40B4-BE49-F238E27FC236}">
                    <a16:creationId xmlns:a16="http://schemas.microsoft.com/office/drawing/2014/main" id="{99287E62-D64B-44E3-BA3F-AA64B9C23136}"/>
                  </a:ext>
                </a:extLst>
              </p:cNvPr>
              <p:cNvSpPr/>
              <p:nvPr/>
            </p:nvSpPr>
            <p:spPr>
              <a:xfrm flipH="1">
                <a:off x="9420649" y="2422010"/>
                <a:ext cx="46260" cy="36068"/>
              </a:xfrm>
              <a:custGeom>
                <a:avLst/>
                <a:gdLst/>
                <a:ahLst/>
                <a:cxnLst/>
                <a:rect l="l" t="t" r="r" b="b"/>
                <a:pathLst>
                  <a:path w="1348" h="1051" extrusionOk="0">
                    <a:moveTo>
                      <a:pt x="685" y="0"/>
                    </a:moveTo>
                    <a:cubicBezTo>
                      <a:pt x="0" y="0"/>
                      <a:pt x="0" y="1050"/>
                      <a:pt x="685" y="1050"/>
                    </a:cubicBezTo>
                    <a:cubicBezTo>
                      <a:pt x="1347" y="1050"/>
                      <a:pt x="1347" y="0"/>
                      <a:pt x="685"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145;p37">
                <a:extLst>
                  <a:ext uri="{FF2B5EF4-FFF2-40B4-BE49-F238E27FC236}">
                    <a16:creationId xmlns:a16="http://schemas.microsoft.com/office/drawing/2014/main" id="{ADA54498-3641-4EAF-9F1E-ADD7E542F3C3}"/>
                  </a:ext>
                </a:extLst>
              </p:cNvPr>
              <p:cNvSpPr/>
              <p:nvPr/>
            </p:nvSpPr>
            <p:spPr>
              <a:xfrm flipH="1">
                <a:off x="9467665" y="2387555"/>
                <a:ext cx="46260" cy="36033"/>
              </a:xfrm>
              <a:custGeom>
                <a:avLst/>
                <a:gdLst/>
                <a:ahLst/>
                <a:cxnLst/>
                <a:rect l="l" t="t" r="r" b="b"/>
                <a:pathLst>
                  <a:path w="1348" h="1050" extrusionOk="0">
                    <a:moveTo>
                      <a:pt x="686" y="0"/>
                    </a:moveTo>
                    <a:cubicBezTo>
                      <a:pt x="1" y="0"/>
                      <a:pt x="1" y="1050"/>
                      <a:pt x="686" y="1050"/>
                    </a:cubicBezTo>
                    <a:cubicBezTo>
                      <a:pt x="1348" y="1050"/>
                      <a:pt x="1348" y="0"/>
                      <a:pt x="68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146;p37">
                <a:extLst>
                  <a:ext uri="{FF2B5EF4-FFF2-40B4-BE49-F238E27FC236}">
                    <a16:creationId xmlns:a16="http://schemas.microsoft.com/office/drawing/2014/main" id="{A868DDFC-2EE8-484D-BE4F-E49E97291AAD}"/>
                  </a:ext>
                </a:extLst>
              </p:cNvPr>
              <p:cNvSpPr/>
              <p:nvPr/>
            </p:nvSpPr>
            <p:spPr>
              <a:xfrm flipH="1">
                <a:off x="9405789" y="2369538"/>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147;p37">
                <a:extLst>
                  <a:ext uri="{FF2B5EF4-FFF2-40B4-BE49-F238E27FC236}">
                    <a16:creationId xmlns:a16="http://schemas.microsoft.com/office/drawing/2014/main" id="{1FCAB175-A2CF-4ADC-806E-BE09F2B8DDFA}"/>
                  </a:ext>
                </a:extLst>
              </p:cNvPr>
              <p:cNvSpPr/>
              <p:nvPr/>
            </p:nvSpPr>
            <p:spPr>
              <a:xfrm flipH="1">
                <a:off x="9663485" y="1973162"/>
                <a:ext cx="46260" cy="36068"/>
              </a:xfrm>
              <a:custGeom>
                <a:avLst/>
                <a:gdLst/>
                <a:ahLst/>
                <a:cxnLst/>
                <a:rect l="l" t="t" r="r" b="b"/>
                <a:pathLst>
                  <a:path w="1348" h="1051" extrusionOk="0">
                    <a:moveTo>
                      <a:pt x="662" y="0"/>
                    </a:moveTo>
                    <a:cubicBezTo>
                      <a:pt x="1" y="0"/>
                      <a:pt x="1"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148;p37">
                <a:extLst>
                  <a:ext uri="{FF2B5EF4-FFF2-40B4-BE49-F238E27FC236}">
                    <a16:creationId xmlns:a16="http://schemas.microsoft.com/office/drawing/2014/main" id="{C4B11D9C-A274-4339-B923-68FDAE69AA48}"/>
                  </a:ext>
                </a:extLst>
              </p:cNvPr>
              <p:cNvSpPr/>
              <p:nvPr/>
            </p:nvSpPr>
            <p:spPr>
              <a:xfrm flipH="1">
                <a:off x="9116727" y="2152543"/>
                <a:ext cx="45471" cy="36068"/>
              </a:xfrm>
              <a:custGeom>
                <a:avLst/>
                <a:gdLst/>
                <a:ahLst/>
                <a:cxnLst/>
                <a:rect l="l" t="t" r="r" b="b"/>
                <a:pathLst>
                  <a:path w="1325" h="1051" extrusionOk="0">
                    <a:moveTo>
                      <a:pt x="662" y="0"/>
                    </a:moveTo>
                    <a:cubicBezTo>
                      <a:pt x="0" y="0"/>
                      <a:pt x="0" y="1050"/>
                      <a:pt x="662" y="1050"/>
                    </a:cubicBezTo>
                    <a:cubicBezTo>
                      <a:pt x="1324" y="1050"/>
                      <a:pt x="1324"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149;p37">
                <a:extLst>
                  <a:ext uri="{FF2B5EF4-FFF2-40B4-BE49-F238E27FC236}">
                    <a16:creationId xmlns:a16="http://schemas.microsoft.com/office/drawing/2014/main" id="{A49B1878-529A-4CD7-AF70-058B7E42BC5C}"/>
                  </a:ext>
                </a:extLst>
              </p:cNvPr>
              <p:cNvSpPr/>
              <p:nvPr/>
            </p:nvSpPr>
            <p:spPr>
              <a:xfrm flipH="1">
                <a:off x="9155129" y="2120421"/>
                <a:ext cx="46226" cy="35278"/>
              </a:xfrm>
              <a:custGeom>
                <a:avLst/>
                <a:gdLst/>
                <a:ahLst/>
                <a:cxnLst/>
                <a:rect l="l" t="t" r="r" b="b"/>
                <a:pathLst>
                  <a:path w="1347" h="1028" extrusionOk="0">
                    <a:moveTo>
                      <a:pt x="662" y="1"/>
                    </a:moveTo>
                    <a:cubicBezTo>
                      <a:pt x="0" y="1"/>
                      <a:pt x="0" y="1028"/>
                      <a:pt x="662" y="1028"/>
                    </a:cubicBezTo>
                    <a:cubicBezTo>
                      <a:pt x="1347" y="1028"/>
                      <a:pt x="1347" y="1"/>
                      <a:pt x="662" y="1"/>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150;p37">
                <a:extLst>
                  <a:ext uri="{FF2B5EF4-FFF2-40B4-BE49-F238E27FC236}">
                    <a16:creationId xmlns:a16="http://schemas.microsoft.com/office/drawing/2014/main" id="{D710BC92-59FB-45AE-973E-C74EAA6923D7}"/>
                  </a:ext>
                </a:extLst>
              </p:cNvPr>
              <p:cNvSpPr/>
              <p:nvPr/>
            </p:nvSpPr>
            <p:spPr>
              <a:xfrm flipH="1">
                <a:off x="9244425" y="2591989"/>
                <a:ext cx="46226" cy="36068"/>
              </a:xfrm>
              <a:custGeom>
                <a:avLst/>
                <a:gdLst/>
                <a:ahLst/>
                <a:cxnLst/>
                <a:rect l="l" t="t" r="r" b="b"/>
                <a:pathLst>
                  <a:path w="1347" h="1051" extrusionOk="0">
                    <a:moveTo>
                      <a:pt x="662" y="0"/>
                    </a:moveTo>
                    <a:cubicBezTo>
                      <a:pt x="0" y="0"/>
                      <a:pt x="0" y="1050"/>
                      <a:pt x="662" y="1050"/>
                    </a:cubicBezTo>
                    <a:cubicBezTo>
                      <a:pt x="1347" y="1050"/>
                      <a:pt x="1347" y="0"/>
                      <a:pt x="662"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151;p37">
                <a:extLst>
                  <a:ext uri="{FF2B5EF4-FFF2-40B4-BE49-F238E27FC236}">
                    <a16:creationId xmlns:a16="http://schemas.microsoft.com/office/drawing/2014/main" id="{4DEAB73D-DC39-4548-9BF3-78BAD8DF7DAD}"/>
                  </a:ext>
                </a:extLst>
              </p:cNvPr>
              <p:cNvSpPr/>
              <p:nvPr/>
            </p:nvSpPr>
            <p:spPr>
              <a:xfrm flipH="1">
                <a:off x="9292196" y="2574761"/>
                <a:ext cx="46260" cy="36068"/>
              </a:xfrm>
              <a:custGeom>
                <a:avLst/>
                <a:gdLst/>
                <a:ahLst/>
                <a:cxnLst/>
                <a:rect l="l" t="t" r="r" b="b"/>
                <a:pathLst>
                  <a:path w="1348" h="1051" extrusionOk="0">
                    <a:moveTo>
                      <a:pt x="686" y="0"/>
                    </a:moveTo>
                    <a:cubicBezTo>
                      <a:pt x="1" y="0"/>
                      <a:pt x="1" y="1050"/>
                      <a:pt x="686" y="1050"/>
                    </a:cubicBezTo>
                    <a:cubicBezTo>
                      <a:pt x="1347" y="1050"/>
                      <a:pt x="1347" y="0"/>
                      <a:pt x="686" y="0"/>
                    </a:cubicBezTo>
                    <a:close/>
                  </a:path>
                </a:pathLst>
              </a:custGeom>
              <a:solidFill>
                <a:srgbClr val="46A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78021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1000"/>
                                        <p:tgtEl>
                                          <p:spTgt spid="58"/>
                                        </p:tgtEl>
                                      </p:cBhvr>
                                    </p:animEffect>
                                    <p:anim calcmode="lin" valueType="num">
                                      <p:cBhvr>
                                        <p:cTn id="18" dur="1000" fill="hold"/>
                                        <p:tgtEl>
                                          <p:spTgt spid="58"/>
                                        </p:tgtEl>
                                        <p:attrNameLst>
                                          <p:attrName>ppt_x</p:attrName>
                                        </p:attrNameLst>
                                      </p:cBhvr>
                                      <p:tavLst>
                                        <p:tav tm="0">
                                          <p:val>
                                            <p:strVal val="#ppt_x"/>
                                          </p:val>
                                        </p:tav>
                                        <p:tav tm="100000">
                                          <p:val>
                                            <p:strVal val="#ppt_x"/>
                                          </p:val>
                                        </p:tav>
                                      </p:tavLst>
                                    </p:anim>
                                    <p:anim calcmode="lin" valueType="num">
                                      <p:cBhvr>
                                        <p:cTn id="1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41645656779824774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0982" y="596895"/>
            <a:ext cx="9351818" cy="5471396"/>
          </a:xfrm>
          <a:prstGeom prst="rect">
            <a:avLst/>
          </a:prstGeom>
        </p:spPr>
      </p:pic>
    </p:spTree>
    <p:extLst>
      <p:ext uri="{BB962C8B-B14F-4D97-AF65-F5344CB8AC3E}">
        <p14:creationId xmlns:p14="http://schemas.microsoft.com/office/powerpoint/2010/main" val="3466190166"/>
      </p:ext>
    </p:extLst>
  </p:cSld>
  <p:clrMapOvr>
    <a:masterClrMapping/>
  </p:clrMapOvr>
  <p:transition spd="slow" advClick="0" advTm="1000">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1" y="1241"/>
            <a:ext cx="12190413" cy="6857107"/>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982943" y="2026603"/>
            <a:ext cx="6669466" cy="1569456"/>
          </a:xfrm>
          <a:prstGeom prst="rect">
            <a:avLst/>
          </a:prstGeom>
          <a:noFill/>
        </p:spPr>
        <p:txBody>
          <a:bodyPr wrap="square" rtlCol="0">
            <a:spAutoFit/>
          </a:bodyPr>
          <a:lstStyle/>
          <a:p>
            <a:pPr algn="ctr" defTabSz="914309"/>
            <a:r>
              <a:rPr lang="en-US" altLang="zh-CN" sz="9599" b="1">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Vận dụng</a:t>
            </a:r>
            <a:endParaRPr lang="en-US" altLang="zh-CN" sz="9599" b="1" dirty="0">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135903927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1044102" y="70998"/>
            <a:ext cx="9524456" cy="5673972"/>
            <a:chOff x="1019388" y="346143"/>
            <a:chExt cx="9524456" cy="5673972"/>
          </a:xfrm>
        </p:grpSpPr>
        <p:sp>
          <p:nvSpPr>
            <p:cNvPr id="11" name="矩形 10">
              <a:extLst>
                <a:ext uri="{FF2B5EF4-FFF2-40B4-BE49-F238E27FC236}">
                  <a16:creationId xmlns:a16="http://schemas.microsoft.com/office/drawing/2014/main" id="{84C0791A-6676-4043-BBF1-DD2993D19C98}"/>
                </a:ext>
              </a:extLst>
            </p:cNvPr>
            <p:cNvSpPr/>
            <p:nvPr/>
          </p:nvSpPr>
          <p:spPr>
            <a:xfrm flipV="1">
              <a:off x="4127156" y="947016"/>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新魏" panose="02010800040101010101" pitchFamily="2" charset="-122"/>
                <a:ea typeface="华文新魏" panose="02010800040101010101" pitchFamily="2" charset="-122"/>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1019388" y="346143"/>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63C1BF"/>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Vận dụng </a:t>
              </a:r>
              <a:endParaRPr lang="zh-CN" altLang="en-US" sz="4000" b="1" dirty="0">
                <a:solidFill>
                  <a:srgbClr val="63C1BF"/>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2285993" y="5158341"/>
              <a:ext cx="7972249" cy="8617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a:r>
                <a:rPr lang="en-US" altLang="zh-CN" sz="2800" b="1" i="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HS làm </a:t>
              </a:r>
              <a:r>
                <a:rPr lang="en-US" sz="2800" b="1" i="1">
                  <a:solidFill>
                    <a:srgbClr val="C00000"/>
                  </a:solidFill>
                  <a:latin typeface="Times New Roman" panose="02020603050405020304" pitchFamily="18" charset="0"/>
                  <a:cs typeface="Times New Roman" panose="02020603050405020304" pitchFamily="18" charset="0"/>
                </a:rPr>
                <a:t>video/ inforgraphic, tờ quảng cáo…giới thiệu về phong cảnh thiên nhiên ở địa phương mình. </a:t>
              </a:r>
              <a:endParaRPr lang="zh-CN" altLang="en-US" sz="2800" b="1" i="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grpSp>
        <p:nvGrpSpPr>
          <p:cNvPr id="109" name="Group 108">
            <a:extLst>
              <a:ext uri="{FF2B5EF4-FFF2-40B4-BE49-F238E27FC236}">
                <a16:creationId xmlns:a16="http://schemas.microsoft.com/office/drawing/2014/main" id="{CFA0ED20-3271-422E-8060-ADE238D523E9}"/>
              </a:ext>
            </a:extLst>
          </p:cNvPr>
          <p:cNvGrpSpPr/>
          <p:nvPr/>
        </p:nvGrpSpPr>
        <p:grpSpPr>
          <a:xfrm>
            <a:off x="1497126" y="1277845"/>
            <a:ext cx="8785830" cy="3172034"/>
            <a:chOff x="460375" y="1007318"/>
            <a:chExt cx="8182232" cy="2322767"/>
          </a:xfrm>
        </p:grpSpPr>
        <p:sp>
          <p:nvSpPr>
            <p:cNvPr id="110" name="Google Shape;1388;p24">
              <a:extLst>
                <a:ext uri="{FF2B5EF4-FFF2-40B4-BE49-F238E27FC236}">
                  <a16:creationId xmlns:a16="http://schemas.microsoft.com/office/drawing/2014/main" id="{BED15C30-371B-4807-A8F6-41617A9BFA6F}"/>
                </a:ext>
              </a:extLst>
            </p:cNvPr>
            <p:cNvSpPr/>
            <p:nvPr/>
          </p:nvSpPr>
          <p:spPr>
            <a:xfrm>
              <a:off x="460375" y="2926574"/>
              <a:ext cx="8182232" cy="403511"/>
            </a:xfrm>
            <a:custGeom>
              <a:avLst/>
              <a:gdLst/>
              <a:ahLst/>
              <a:cxnLst/>
              <a:rect l="l" t="t" r="r" b="b"/>
              <a:pathLst>
                <a:path w="113151" h="14920" extrusionOk="0">
                  <a:moveTo>
                    <a:pt x="56576" y="0"/>
                  </a:moveTo>
                  <a:cubicBezTo>
                    <a:pt x="25324" y="0"/>
                    <a:pt x="1" y="3342"/>
                    <a:pt x="1" y="7460"/>
                  </a:cubicBezTo>
                  <a:cubicBezTo>
                    <a:pt x="1" y="11578"/>
                    <a:pt x="25324" y="14920"/>
                    <a:pt x="56576" y="14920"/>
                  </a:cubicBezTo>
                  <a:cubicBezTo>
                    <a:pt x="87827" y="14920"/>
                    <a:pt x="113151" y="11578"/>
                    <a:pt x="113151" y="7460"/>
                  </a:cubicBezTo>
                  <a:cubicBezTo>
                    <a:pt x="113151" y="3342"/>
                    <a:pt x="87827" y="0"/>
                    <a:pt x="565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389;p24">
              <a:extLst>
                <a:ext uri="{FF2B5EF4-FFF2-40B4-BE49-F238E27FC236}">
                  <a16:creationId xmlns:a16="http://schemas.microsoft.com/office/drawing/2014/main" id="{0D9DE644-0C6E-4EE9-B3E8-89790B26CE81}"/>
                </a:ext>
              </a:extLst>
            </p:cNvPr>
            <p:cNvGrpSpPr/>
            <p:nvPr/>
          </p:nvGrpSpPr>
          <p:grpSpPr>
            <a:xfrm rot="311534">
              <a:off x="3740158" y="1032373"/>
              <a:ext cx="929473" cy="2175991"/>
              <a:chOff x="3678749" y="1350125"/>
              <a:chExt cx="785389" cy="1838520"/>
            </a:xfrm>
          </p:grpSpPr>
          <p:sp>
            <p:nvSpPr>
              <p:cNvPr id="173" name="Google Shape;1390;p24">
                <a:extLst>
                  <a:ext uri="{FF2B5EF4-FFF2-40B4-BE49-F238E27FC236}">
                    <a16:creationId xmlns:a16="http://schemas.microsoft.com/office/drawing/2014/main" id="{821EA3B6-74D4-4C0B-98B0-EFEA4A20B71A}"/>
                  </a:ext>
                </a:extLst>
              </p:cNvPr>
              <p:cNvSpPr/>
              <p:nvPr/>
            </p:nvSpPr>
            <p:spPr>
              <a:xfrm>
                <a:off x="3849541" y="1358620"/>
                <a:ext cx="603052" cy="1034792"/>
              </a:xfrm>
              <a:custGeom>
                <a:avLst/>
                <a:gdLst/>
                <a:ahLst/>
                <a:cxnLst/>
                <a:rect l="l" t="t" r="r" b="b"/>
                <a:pathLst>
                  <a:path w="19735" h="33861" extrusionOk="0">
                    <a:moveTo>
                      <a:pt x="9972" y="0"/>
                    </a:moveTo>
                    <a:cubicBezTo>
                      <a:pt x="6413" y="0"/>
                      <a:pt x="6778" y="4456"/>
                      <a:pt x="8336" y="6526"/>
                    </a:cubicBezTo>
                    <a:cubicBezTo>
                      <a:pt x="8437" y="6677"/>
                      <a:pt x="8296" y="6843"/>
                      <a:pt x="8143" y="6843"/>
                    </a:cubicBezTo>
                    <a:cubicBezTo>
                      <a:pt x="8114" y="6843"/>
                      <a:pt x="8085" y="6837"/>
                      <a:pt x="8057" y="6824"/>
                    </a:cubicBezTo>
                    <a:cubicBezTo>
                      <a:pt x="8038" y="6824"/>
                      <a:pt x="8038" y="6864"/>
                      <a:pt x="7998" y="6864"/>
                    </a:cubicBezTo>
                    <a:cubicBezTo>
                      <a:pt x="6433" y="7237"/>
                      <a:pt x="4774" y="7356"/>
                      <a:pt x="3140" y="7356"/>
                    </a:cubicBezTo>
                    <a:cubicBezTo>
                      <a:pt x="2072" y="7356"/>
                      <a:pt x="1015" y="7305"/>
                      <a:pt x="1" y="7242"/>
                    </a:cubicBezTo>
                    <a:lnTo>
                      <a:pt x="1" y="7242"/>
                    </a:lnTo>
                    <a:cubicBezTo>
                      <a:pt x="240" y="9271"/>
                      <a:pt x="279" y="11758"/>
                      <a:pt x="180" y="13827"/>
                    </a:cubicBezTo>
                    <a:cubicBezTo>
                      <a:pt x="982" y="13305"/>
                      <a:pt x="1955" y="12856"/>
                      <a:pt x="2890" y="12856"/>
                    </a:cubicBezTo>
                    <a:cubicBezTo>
                      <a:pt x="3417" y="12856"/>
                      <a:pt x="3932" y="12998"/>
                      <a:pt x="4397" y="13349"/>
                    </a:cubicBezTo>
                    <a:cubicBezTo>
                      <a:pt x="5591" y="14225"/>
                      <a:pt x="6187" y="15736"/>
                      <a:pt x="6048" y="17189"/>
                    </a:cubicBezTo>
                    <a:cubicBezTo>
                      <a:pt x="5842" y="19194"/>
                      <a:pt x="4167" y="20402"/>
                      <a:pt x="2370" y="20402"/>
                    </a:cubicBezTo>
                    <a:cubicBezTo>
                      <a:pt x="1564" y="20402"/>
                      <a:pt x="734" y="20159"/>
                      <a:pt x="1" y="19635"/>
                    </a:cubicBezTo>
                    <a:lnTo>
                      <a:pt x="1" y="19635"/>
                    </a:lnTo>
                    <a:cubicBezTo>
                      <a:pt x="240" y="21824"/>
                      <a:pt x="240" y="24390"/>
                      <a:pt x="279" y="26578"/>
                    </a:cubicBezTo>
                    <a:cubicBezTo>
                      <a:pt x="279" y="26598"/>
                      <a:pt x="240" y="26638"/>
                      <a:pt x="240" y="26658"/>
                    </a:cubicBezTo>
                    <a:cubicBezTo>
                      <a:pt x="279" y="26638"/>
                      <a:pt x="299" y="26638"/>
                      <a:pt x="319" y="26638"/>
                    </a:cubicBezTo>
                    <a:cubicBezTo>
                      <a:pt x="2368" y="26638"/>
                      <a:pt x="4417" y="26837"/>
                      <a:pt x="6466" y="26896"/>
                    </a:cubicBezTo>
                    <a:cubicBezTo>
                      <a:pt x="6605" y="26896"/>
                      <a:pt x="6685" y="27055"/>
                      <a:pt x="6665" y="27175"/>
                    </a:cubicBezTo>
                    <a:cubicBezTo>
                      <a:pt x="6705" y="27195"/>
                      <a:pt x="6764" y="27274"/>
                      <a:pt x="6705" y="27374"/>
                    </a:cubicBezTo>
                    <a:cubicBezTo>
                      <a:pt x="6108" y="28508"/>
                      <a:pt x="5352" y="29741"/>
                      <a:pt x="5511" y="31054"/>
                    </a:cubicBezTo>
                    <a:cubicBezTo>
                      <a:pt x="5670" y="32048"/>
                      <a:pt x="6705" y="33143"/>
                      <a:pt x="7500" y="33600"/>
                    </a:cubicBezTo>
                    <a:cubicBezTo>
                      <a:pt x="7401" y="33242"/>
                      <a:pt x="7242" y="32546"/>
                      <a:pt x="7401" y="32228"/>
                    </a:cubicBezTo>
                    <a:cubicBezTo>
                      <a:pt x="7641" y="31790"/>
                      <a:pt x="8071" y="31543"/>
                      <a:pt x="8521" y="31543"/>
                    </a:cubicBezTo>
                    <a:cubicBezTo>
                      <a:pt x="8706" y="31543"/>
                      <a:pt x="8893" y="31584"/>
                      <a:pt x="9072" y="31671"/>
                    </a:cubicBezTo>
                    <a:cubicBezTo>
                      <a:pt x="9728" y="31969"/>
                      <a:pt x="9748" y="32725"/>
                      <a:pt x="9470" y="33361"/>
                    </a:cubicBezTo>
                    <a:cubicBezTo>
                      <a:pt x="9390" y="33521"/>
                      <a:pt x="9231" y="33739"/>
                      <a:pt x="9092" y="33859"/>
                    </a:cubicBezTo>
                    <a:cubicBezTo>
                      <a:pt x="9134" y="33860"/>
                      <a:pt x="9175" y="33861"/>
                      <a:pt x="9216" y="33861"/>
                    </a:cubicBezTo>
                    <a:cubicBezTo>
                      <a:pt x="11014" y="33861"/>
                      <a:pt x="11724" y="32594"/>
                      <a:pt x="12016" y="31233"/>
                    </a:cubicBezTo>
                    <a:cubicBezTo>
                      <a:pt x="12255" y="29980"/>
                      <a:pt x="11917" y="28786"/>
                      <a:pt x="11738" y="27573"/>
                    </a:cubicBezTo>
                    <a:cubicBezTo>
                      <a:pt x="11738" y="27457"/>
                      <a:pt x="11838" y="27382"/>
                      <a:pt x="11935" y="27382"/>
                    </a:cubicBezTo>
                    <a:cubicBezTo>
                      <a:pt x="11988" y="27382"/>
                      <a:pt x="12041" y="27404"/>
                      <a:pt x="12076" y="27453"/>
                    </a:cubicBezTo>
                    <a:lnTo>
                      <a:pt x="12175" y="27413"/>
                    </a:lnTo>
                    <a:cubicBezTo>
                      <a:pt x="12080" y="27318"/>
                      <a:pt x="12149" y="27094"/>
                      <a:pt x="12313" y="27094"/>
                    </a:cubicBezTo>
                    <a:cubicBezTo>
                      <a:pt x="12320" y="27094"/>
                      <a:pt x="12327" y="27094"/>
                      <a:pt x="12334" y="27095"/>
                    </a:cubicBezTo>
                    <a:cubicBezTo>
                      <a:pt x="12978" y="27144"/>
                      <a:pt x="13605" y="27165"/>
                      <a:pt x="14225" y="27165"/>
                    </a:cubicBezTo>
                    <a:cubicBezTo>
                      <a:pt x="15884" y="27165"/>
                      <a:pt x="17488" y="27016"/>
                      <a:pt x="19197" y="26856"/>
                    </a:cubicBezTo>
                    <a:cubicBezTo>
                      <a:pt x="19277" y="24708"/>
                      <a:pt x="19237" y="22321"/>
                      <a:pt x="19277" y="20192"/>
                    </a:cubicBezTo>
                    <a:lnTo>
                      <a:pt x="19277" y="20192"/>
                    </a:lnTo>
                    <a:cubicBezTo>
                      <a:pt x="18379" y="20569"/>
                      <a:pt x="17444" y="20937"/>
                      <a:pt x="16535" y="20937"/>
                    </a:cubicBezTo>
                    <a:cubicBezTo>
                      <a:pt x="15954" y="20937"/>
                      <a:pt x="15384" y="20787"/>
                      <a:pt x="14841" y="20391"/>
                    </a:cubicBezTo>
                    <a:cubicBezTo>
                      <a:pt x="13548" y="19436"/>
                      <a:pt x="12613" y="17726"/>
                      <a:pt x="12772" y="16114"/>
                    </a:cubicBezTo>
                    <a:cubicBezTo>
                      <a:pt x="12911" y="14841"/>
                      <a:pt x="13727" y="13767"/>
                      <a:pt x="15000" y="13389"/>
                    </a:cubicBezTo>
                    <a:cubicBezTo>
                      <a:pt x="15298" y="13296"/>
                      <a:pt x="15594" y="13254"/>
                      <a:pt x="15887" y="13254"/>
                    </a:cubicBezTo>
                    <a:cubicBezTo>
                      <a:pt x="17157" y="13254"/>
                      <a:pt x="18365" y="14034"/>
                      <a:pt x="19416" y="14762"/>
                    </a:cubicBezTo>
                    <a:cubicBezTo>
                      <a:pt x="19595" y="12375"/>
                      <a:pt x="19516" y="9669"/>
                      <a:pt x="19734" y="7282"/>
                    </a:cubicBezTo>
                    <a:lnTo>
                      <a:pt x="19734" y="7282"/>
                    </a:lnTo>
                    <a:cubicBezTo>
                      <a:pt x="18525" y="7518"/>
                      <a:pt x="17233" y="7623"/>
                      <a:pt x="15936" y="7623"/>
                    </a:cubicBezTo>
                    <a:cubicBezTo>
                      <a:pt x="14608" y="7623"/>
                      <a:pt x="13274" y="7513"/>
                      <a:pt x="12016" y="7322"/>
                    </a:cubicBezTo>
                    <a:cubicBezTo>
                      <a:pt x="11917" y="7322"/>
                      <a:pt x="11857" y="7222"/>
                      <a:pt x="11857" y="7163"/>
                    </a:cubicBezTo>
                    <a:cubicBezTo>
                      <a:pt x="11777" y="7123"/>
                      <a:pt x="11718" y="7063"/>
                      <a:pt x="11757" y="6964"/>
                    </a:cubicBezTo>
                    <a:cubicBezTo>
                      <a:pt x="12334" y="5710"/>
                      <a:pt x="12772" y="4398"/>
                      <a:pt x="12832" y="3025"/>
                    </a:cubicBezTo>
                    <a:cubicBezTo>
                      <a:pt x="12852" y="2209"/>
                      <a:pt x="12772" y="1294"/>
                      <a:pt x="12175" y="638"/>
                    </a:cubicBezTo>
                    <a:cubicBezTo>
                      <a:pt x="11678" y="101"/>
                      <a:pt x="10743" y="1"/>
                      <a:pt x="10067" y="1"/>
                    </a:cubicBezTo>
                    <a:cubicBezTo>
                      <a:pt x="10035" y="1"/>
                      <a:pt x="10003" y="0"/>
                      <a:pt x="99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391;p24">
                <a:extLst>
                  <a:ext uri="{FF2B5EF4-FFF2-40B4-BE49-F238E27FC236}">
                    <a16:creationId xmlns:a16="http://schemas.microsoft.com/office/drawing/2014/main" id="{8AE1D638-68D4-435C-A528-44A2EFF78DC4}"/>
                  </a:ext>
                </a:extLst>
              </p:cNvPr>
              <p:cNvSpPr/>
              <p:nvPr/>
            </p:nvSpPr>
            <p:spPr>
              <a:xfrm>
                <a:off x="3692714" y="2977475"/>
                <a:ext cx="50481" cy="47857"/>
              </a:xfrm>
              <a:custGeom>
                <a:avLst/>
                <a:gdLst/>
                <a:ahLst/>
                <a:cxnLst/>
                <a:rect l="l" t="t" r="r" b="b"/>
                <a:pathLst>
                  <a:path w="1652" h="1566" extrusionOk="0">
                    <a:moveTo>
                      <a:pt x="955" y="1"/>
                    </a:moveTo>
                    <a:cubicBezTo>
                      <a:pt x="911" y="45"/>
                      <a:pt x="843" y="68"/>
                      <a:pt x="788" y="68"/>
                    </a:cubicBezTo>
                    <a:cubicBezTo>
                      <a:pt x="769" y="68"/>
                      <a:pt x="751" y="65"/>
                      <a:pt x="737" y="60"/>
                    </a:cubicBezTo>
                    <a:cubicBezTo>
                      <a:pt x="398" y="180"/>
                      <a:pt x="100" y="359"/>
                      <a:pt x="60" y="776"/>
                    </a:cubicBezTo>
                    <a:cubicBezTo>
                      <a:pt x="1" y="1174"/>
                      <a:pt x="339" y="1473"/>
                      <a:pt x="697" y="1552"/>
                    </a:cubicBezTo>
                    <a:cubicBezTo>
                      <a:pt x="747" y="1561"/>
                      <a:pt x="796" y="1565"/>
                      <a:pt x="843" y="1565"/>
                    </a:cubicBezTo>
                    <a:cubicBezTo>
                      <a:pt x="1237" y="1565"/>
                      <a:pt x="1556" y="1284"/>
                      <a:pt x="1592" y="876"/>
                    </a:cubicBezTo>
                    <a:cubicBezTo>
                      <a:pt x="1652" y="458"/>
                      <a:pt x="1333" y="140"/>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392;p24">
                <a:extLst>
                  <a:ext uri="{FF2B5EF4-FFF2-40B4-BE49-F238E27FC236}">
                    <a16:creationId xmlns:a16="http://schemas.microsoft.com/office/drawing/2014/main" id="{96B57AE5-EA74-46CE-A33C-1FCE1558209A}"/>
                  </a:ext>
                </a:extLst>
              </p:cNvPr>
              <p:cNvSpPr/>
              <p:nvPr/>
            </p:nvSpPr>
            <p:spPr>
              <a:xfrm>
                <a:off x="3731615" y="2358628"/>
                <a:ext cx="265575" cy="228375"/>
              </a:xfrm>
              <a:custGeom>
                <a:avLst/>
                <a:gdLst/>
                <a:ahLst/>
                <a:cxnLst/>
                <a:rect l="l" t="t" r="r" b="b"/>
                <a:pathLst>
                  <a:path w="8691" h="7473" extrusionOk="0">
                    <a:moveTo>
                      <a:pt x="5193" y="1"/>
                    </a:moveTo>
                    <a:cubicBezTo>
                      <a:pt x="5173" y="1"/>
                      <a:pt x="5133" y="21"/>
                      <a:pt x="5113" y="21"/>
                    </a:cubicBezTo>
                    <a:cubicBezTo>
                      <a:pt x="2945" y="240"/>
                      <a:pt x="1" y="717"/>
                      <a:pt x="160" y="3522"/>
                    </a:cubicBezTo>
                    <a:cubicBezTo>
                      <a:pt x="259" y="5611"/>
                      <a:pt x="2050" y="7301"/>
                      <a:pt x="4079" y="7461"/>
                    </a:cubicBezTo>
                    <a:cubicBezTo>
                      <a:pt x="4191" y="7468"/>
                      <a:pt x="4304" y="7472"/>
                      <a:pt x="4416" y="7472"/>
                    </a:cubicBezTo>
                    <a:cubicBezTo>
                      <a:pt x="6639" y="7472"/>
                      <a:pt x="8691" y="5985"/>
                      <a:pt x="8236" y="3542"/>
                    </a:cubicBezTo>
                    <a:cubicBezTo>
                      <a:pt x="7918" y="1811"/>
                      <a:pt x="6844" y="498"/>
                      <a:pt x="5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393;p24">
                <a:extLst>
                  <a:ext uri="{FF2B5EF4-FFF2-40B4-BE49-F238E27FC236}">
                    <a16:creationId xmlns:a16="http://schemas.microsoft.com/office/drawing/2014/main" id="{4CD49A58-1F8C-4FC4-BE4D-6B3060879497}"/>
                  </a:ext>
                </a:extLst>
              </p:cNvPr>
              <p:cNvSpPr/>
              <p:nvPr/>
            </p:nvSpPr>
            <p:spPr>
              <a:xfrm>
                <a:off x="3760310" y="2408958"/>
                <a:ext cx="43269" cy="41653"/>
              </a:xfrm>
              <a:custGeom>
                <a:avLst/>
                <a:gdLst/>
                <a:ahLst/>
                <a:cxnLst/>
                <a:rect l="l" t="t" r="r" b="b"/>
                <a:pathLst>
                  <a:path w="1416" h="1363" extrusionOk="0">
                    <a:moveTo>
                      <a:pt x="1243" y="0"/>
                    </a:moveTo>
                    <a:cubicBezTo>
                      <a:pt x="1233" y="0"/>
                      <a:pt x="1222" y="2"/>
                      <a:pt x="1210" y="5"/>
                    </a:cubicBezTo>
                    <a:cubicBezTo>
                      <a:pt x="633" y="144"/>
                      <a:pt x="156" y="582"/>
                      <a:pt x="36" y="1159"/>
                    </a:cubicBezTo>
                    <a:cubicBezTo>
                      <a:pt x="1" y="1278"/>
                      <a:pt x="109" y="1362"/>
                      <a:pt x="209" y="1362"/>
                    </a:cubicBezTo>
                    <a:cubicBezTo>
                      <a:pt x="276" y="1362"/>
                      <a:pt x="339" y="1325"/>
                      <a:pt x="355" y="1238"/>
                    </a:cubicBezTo>
                    <a:cubicBezTo>
                      <a:pt x="454" y="761"/>
                      <a:pt x="812" y="363"/>
                      <a:pt x="1270" y="244"/>
                    </a:cubicBezTo>
                    <a:cubicBezTo>
                      <a:pt x="1416" y="189"/>
                      <a:pt x="1361" y="0"/>
                      <a:pt x="124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394;p24">
                <a:extLst>
                  <a:ext uri="{FF2B5EF4-FFF2-40B4-BE49-F238E27FC236}">
                    <a16:creationId xmlns:a16="http://schemas.microsoft.com/office/drawing/2014/main" id="{0E6B955C-0DF7-4EFC-A342-FAD7F9F06C4E}"/>
                  </a:ext>
                </a:extLst>
              </p:cNvPr>
              <p:cNvSpPr/>
              <p:nvPr/>
            </p:nvSpPr>
            <p:spPr>
              <a:xfrm>
                <a:off x="3762388" y="2389645"/>
                <a:ext cx="53751" cy="28390"/>
              </a:xfrm>
              <a:custGeom>
                <a:avLst/>
                <a:gdLst/>
                <a:ahLst/>
                <a:cxnLst/>
                <a:rect l="l" t="t" r="r" b="b"/>
                <a:pathLst>
                  <a:path w="1759" h="929" extrusionOk="0">
                    <a:moveTo>
                      <a:pt x="1600" y="0"/>
                    </a:moveTo>
                    <a:cubicBezTo>
                      <a:pt x="1043" y="20"/>
                      <a:pt x="506" y="219"/>
                      <a:pt x="108" y="637"/>
                    </a:cubicBezTo>
                    <a:cubicBezTo>
                      <a:pt x="1" y="759"/>
                      <a:pt x="105" y="928"/>
                      <a:pt x="231" y="928"/>
                    </a:cubicBezTo>
                    <a:cubicBezTo>
                      <a:pt x="269" y="928"/>
                      <a:pt x="309" y="913"/>
                      <a:pt x="346" y="876"/>
                    </a:cubicBezTo>
                    <a:cubicBezTo>
                      <a:pt x="685" y="518"/>
                      <a:pt x="1102" y="279"/>
                      <a:pt x="1600" y="219"/>
                    </a:cubicBezTo>
                    <a:cubicBezTo>
                      <a:pt x="1759" y="199"/>
                      <a:pt x="1759" y="0"/>
                      <a:pt x="160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395;p24">
                <a:extLst>
                  <a:ext uri="{FF2B5EF4-FFF2-40B4-BE49-F238E27FC236}">
                    <a16:creationId xmlns:a16="http://schemas.microsoft.com/office/drawing/2014/main" id="{15F09A25-56D3-4824-9494-209C99DF8C89}"/>
                  </a:ext>
                </a:extLst>
              </p:cNvPr>
              <p:cNvSpPr/>
              <p:nvPr/>
            </p:nvSpPr>
            <p:spPr>
              <a:xfrm>
                <a:off x="3785735" y="2632954"/>
                <a:ext cx="326446" cy="540270"/>
              </a:xfrm>
              <a:custGeom>
                <a:avLst/>
                <a:gdLst/>
                <a:ahLst/>
                <a:cxnLst/>
                <a:rect l="l" t="t" r="r" b="b"/>
                <a:pathLst>
                  <a:path w="10683" h="17679" extrusionOk="0">
                    <a:moveTo>
                      <a:pt x="4026" y="0"/>
                    </a:moveTo>
                    <a:cubicBezTo>
                      <a:pt x="2765" y="0"/>
                      <a:pt x="1393" y="373"/>
                      <a:pt x="179" y="632"/>
                    </a:cubicBezTo>
                    <a:cubicBezTo>
                      <a:pt x="0" y="3357"/>
                      <a:pt x="696" y="6083"/>
                      <a:pt x="895" y="8768"/>
                    </a:cubicBezTo>
                    <a:cubicBezTo>
                      <a:pt x="1114" y="11633"/>
                      <a:pt x="1114" y="14517"/>
                      <a:pt x="955" y="17382"/>
                    </a:cubicBezTo>
                    <a:cubicBezTo>
                      <a:pt x="1421" y="17591"/>
                      <a:pt x="1901" y="17678"/>
                      <a:pt x="2390" y="17678"/>
                    </a:cubicBezTo>
                    <a:cubicBezTo>
                      <a:pt x="2736" y="17678"/>
                      <a:pt x="3087" y="17635"/>
                      <a:pt x="3442" y="17561"/>
                    </a:cubicBezTo>
                    <a:lnTo>
                      <a:pt x="3442" y="17501"/>
                    </a:lnTo>
                    <a:cubicBezTo>
                      <a:pt x="3382" y="16307"/>
                      <a:pt x="3362" y="15094"/>
                      <a:pt x="3342" y="13900"/>
                    </a:cubicBezTo>
                    <a:cubicBezTo>
                      <a:pt x="3342" y="13164"/>
                      <a:pt x="3004" y="11852"/>
                      <a:pt x="3402" y="11215"/>
                    </a:cubicBezTo>
                    <a:cubicBezTo>
                      <a:pt x="3727" y="10687"/>
                      <a:pt x="4573" y="10527"/>
                      <a:pt x="5455" y="10527"/>
                    </a:cubicBezTo>
                    <a:cubicBezTo>
                      <a:pt x="6136" y="10527"/>
                      <a:pt x="6838" y="10622"/>
                      <a:pt x="7341" y="10718"/>
                    </a:cubicBezTo>
                    <a:cubicBezTo>
                      <a:pt x="7390" y="10678"/>
                      <a:pt x="7445" y="10653"/>
                      <a:pt x="7500" y="10653"/>
                    </a:cubicBezTo>
                    <a:cubicBezTo>
                      <a:pt x="7554" y="10653"/>
                      <a:pt x="7609" y="10678"/>
                      <a:pt x="7659" y="10738"/>
                    </a:cubicBezTo>
                    <a:cubicBezTo>
                      <a:pt x="7659" y="10757"/>
                      <a:pt x="7659" y="10757"/>
                      <a:pt x="7679" y="10797"/>
                    </a:cubicBezTo>
                    <a:lnTo>
                      <a:pt x="7699" y="10797"/>
                    </a:lnTo>
                    <a:cubicBezTo>
                      <a:pt x="7798" y="10817"/>
                      <a:pt x="7838" y="10917"/>
                      <a:pt x="7798" y="10996"/>
                    </a:cubicBezTo>
                    <a:cubicBezTo>
                      <a:pt x="8256" y="11812"/>
                      <a:pt x="8037" y="12926"/>
                      <a:pt x="8037" y="13821"/>
                    </a:cubicBezTo>
                    <a:cubicBezTo>
                      <a:pt x="8037" y="14497"/>
                      <a:pt x="7878" y="15412"/>
                      <a:pt x="8057" y="16069"/>
                    </a:cubicBezTo>
                    <a:cubicBezTo>
                      <a:pt x="8410" y="17335"/>
                      <a:pt x="9183" y="17503"/>
                      <a:pt x="10243" y="17503"/>
                    </a:cubicBezTo>
                    <a:cubicBezTo>
                      <a:pt x="10315" y="17503"/>
                      <a:pt x="10389" y="17502"/>
                      <a:pt x="10464" y="17501"/>
                    </a:cubicBezTo>
                    <a:cubicBezTo>
                      <a:pt x="10444" y="17481"/>
                      <a:pt x="10444" y="17461"/>
                      <a:pt x="10444" y="17402"/>
                    </a:cubicBezTo>
                    <a:cubicBezTo>
                      <a:pt x="10682" y="13702"/>
                      <a:pt x="10583" y="10121"/>
                      <a:pt x="9449" y="6560"/>
                    </a:cubicBezTo>
                    <a:cubicBezTo>
                      <a:pt x="8892" y="4849"/>
                      <a:pt x="8176" y="3119"/>
                      <a:pt x="7201" y="1607"/>
                    </a:cubicBezTo>
                    <a:cubicBezTo>
                      <a:pt x="6435" y="373"/>
                      <a:pt x="5287" y="0"/>
                      <a:pt x="4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396;p24">
                <a:extLst>
                  <a:ext uri="{FF2B5EF4-FFF2-40B4-BE49-F238E27FC236}">
                    <a16:creationId xmlns:a16="http://schemas.microsoft.com/office/drawing/2014/main" id="{B69C9BAE-FF2C-4801-B049-CB1C629543DF}"/>
                  </a:ext>
                </a:extLst>
              </p:cNvPr>
              <p:cNvSpPr/>
              <p:nvPr/>
            </p:nvSpPr>
            <p:spPr>
              <a:xfrm>
                <a:off x="3678749" y="1350125"/>
                <a:ext cx="785389" cy="1838520"/>
              </a:xfrm>
              <a:custGeom>
                <a:avLst/>
                <a:gdLst/>
                <a:ahLst/>
                <a:cxnLst/>
                <a:rect l="l" t="t" r="r" b="b"/>
                <a:pathLst>
                  <a:path w="25702" h="60161" extrusionOk="0">
                    <a:moveTo>
                      <a:pt x="13964" y="32124"/>
                    </a:moveTo>
                    <a:cubicBezTo>
                      <a:pt x="14030" y="32124"/>
                      <a:pt x="14097" y="32131"/>
                      <a:pt x="14164" y="32147"/>
                    </a:cubicBezTo>
                    <a:cubicBezTo>
                      <a:pt x="14581" y="32227"/>
                      <a:pt x="14880" y="32565"/>
                      <a:pt x="14860" y="33003"/>
                    </a:cubicBezTo>
                    <a:cubicBezTo>
                      <a:pt x="14860" y="33202"/>
                      <a:pt x="14780" y="33401"/>
                      <a:pt x="14661" y="33540"/>
                    </a:cubicBezTo>
                    <a:cubicBezTo>
                      <a:pt x="14621" y="33600"/>
                      <a:pt x="14442" y="33799"/>
                      <a:pt x="14283" y="33838"/>
                    </a:cubicBezTo>
                    <a:cubicBezTo>
                      <a:pt x="14243" y="33838"/>
                      <a:pt x="14183" y="33818"/>
                      <a:pt x="14144" y="33818"/>
                    </a:cubicBezTo>
                    <a:cubicBezTo>
                      <a:pt x="14114" y="33808"/>
                      <a:pt x="14089" y="33804"/>
                      <a:pt x="14064" y="33804"/>
                    </a:cubicBezTo>
                    <a:cubicBezTo>
                      <a:pt x="14039" y="33804"/>
                      <a:pt x="14014" y="33808"/>
                      <a:pt x="13985" y="33818"/>
                    </a:cubicBezTo>
                    <a:cubicBezTo>
                      <a:pt x="13825" y="33799"/>
                      <a:pt x="13646" y="33739"/>
                      <a:pt x="13487" y="33659"/>
                    </a:cubicBezTo>
                    <a:cubicBezTo>
                      <a:pt x="13249" y="33421"/>
                      <a:pt x="13089" y="33063"/>
                      <a:pt x="13189" y="32704"/>
                    </a:cubicBezTo>
                    <a:cubicBezTo>
                      <a:pt x="13306" y="32337"/>
                      <a:pt x="13619" y="32124"/>
                      <a:pt x="13964" y="32124"/>
                    </a:cubicBezTo>
                    <a:close/>
                    <a:moveTo>
                      <a:pt x="6923" y="33102"/>
                    </a:moveTo>
                    <a:cubicBezTo>
                      <a:pt x="8514" y="33560"/>
                      <a:pt x="9568" y="34893"/>
                      <a:pt x="9887" y="36544"/>
                    </a:cubicBezTo>
                    <a:cubicBezTo>
                      <a:pt x="10282" y="38894"/>
                      <a:pt x="8330" y="40338"/>
                      <a:pt x="6184" y="40338"/>
                    </a:cubicBezTo>
                    <a:cubicBezTo>
                      <a:pt x="6059" y="40338"/>
                      <a:pt x="5934" y="40333"/>
                      <a:pt x="5809" y="40323"/>
                    </a:cubicBezTo>
                    <a:cubicBezTo>
                      <a:pt x="3819" y="40184"/>
                      <a:pt x="2089" y="38533"/>
                      <a:pt x="1989" y="36524"/>
                    </a:cubicBezTo>
                    <a:cubicBezTo>
                      <a:pt x="1830" y="33799"/>
                      <a:pt x="4695" y="33321"/>
                      <a:pt x="6803" y="33122"/>
                    </a:cubicBezTo>
                    <a:cubicBezTo>
                      <a:pt x="6863" y="33122"/>
                      <a:pt x="6883" y="33102"/>
                      <a:pt x="6923" y="33102"/>
                    </a:cubicBezTo>
                    <a:close/>
                    <a:moveTo>
                      <a:pt x="1393" y="53234"/>
                    </a:moveTo>
                    <a:cubicBezTo>
                      <a:pt x="1751" y="53353"/>
                      <a:pt x="2049" y="53691"/>
                      <a:pt x="2029" y="54109"/>
                    </a:cubicBezTo>
                    <a:cubicBezTo>
                      <a:pt x="1994" y="54525"/>
                      <a:pt x="1689" y="54804"/>
                      <a:pt x="1308" y="54804"/>
                    </a:cubicBezTo>
                    <a:cubicBezTo>
                      <a:pt x="1252" y="54804"/>
                      <a:pt x="1193" y="54798"/>
                      <a:pt x="1134" y="54785"/>
                    </a:cubicBezTo>
                    <a:cubicBezTo>
                      <a:pt x="796" y="54726"/>
                      <a:pt x="497" y="54427"/>
                      <a:pt x="517" y="54029"/>
                    </a:cubicBezTo>
                    <a:cubicBezTo>
                      <a:pt x="557" y="53612"/>
                      <a:pt x="836" y="53472"/>
                      <a:pt x="1154" y="53293"/>
                    </a:cubicBezTo>
                    <a:cubicBezTo>
                      <a:pt x="1174" y="53298"/>
                      <a:pt x="1194" y="53301"/>
                      <a:pt x="1213" y="53301"/>
                    </a:cubicBezTo>
                    <a:cubicBezTo>
                      <a:pt x="1273" y="53301"/>
                      <a:pt x="1333" y="53278"/>
                      <a:pt x="1393" y="53234"/>
                    </a:cubicBezTo>
                    <a:close/>
                    <a:moveTo>
                      <a:pt x="7522" y="41974"/>
                    </a:moveTo>
                    <a:cubicBezTo>
                      <a:pt x="8778" y="41974"/>
                      <a:pt x="9926" y="42342"/>
                      <a:pt x="10702" y="43566"/>
                    </a:cubicBezTo>
                    <a:cubicBezTo>
                      <a:pt x="11677" y="45078"/>
                      <a:pt x="12393" y="46788"/>
                      <a:pt x="12950" y="48519"/>
                    </a:cubicBezTo>
                    <a:cubicBezTo>
                      <a:pt x="14084" y="52060"/>
                      <a:pt x="14183" y="55641"/>
                      <a:pt x="13945" y="59361"/>
                    </a:cubicBezTo>
                    <a:cubicBezTo>
                      <a:pt x="13945" y="59400"/>
                      <a:pt x="13945" y="59420"/>
                      <a:pt x="13965" y="59460"/>
                    </a:cubicBezTo>
                    <a:cubicBezTo>
                      <a:pt x="13890" y="59461"/>
                      <a:pt x="13816" y="59462"/>
                      <a:pt x="13744" y="59462"/>
                    </a:cubicBezTo>
                    <a:cubicBezTo>
                      <a:pt x="12684" y="59462"/>
                      <a:pt x="11912" y="59293"/>
                      <a:pt x="11558" y="58008"/>
                    </a:cubicBezTo>
                    <a:cubicBezTo>
                      <a:pt x="11379" y="57371"/>
                      <a:pt x="11538" y="56456"/>
                      <a:pt x="11538" y="55780"/>
                    </a:cubicBezTo>
                    <a:cubicBezTo>
                      <a:pt x="11538" y="54885"/>
                      <a:pt x="11757" y="53751"/>
                      <a:pt x="11299" y="52935"/>
                    </a:cubicBezTo>
                    <a:cubicBezTo>
                      <a:pt x="11339" y="52876"/>
                      <a:pt x="11299" y="52756"/>
                      <a:pt x="11200" y="52736"/>
                    </a:cubicBezTo>
                    <a:lnTo>
                      <a:pt x="11180" y="52736"/>
                    </a:lnTo>
                    <a:cubicBezTo>
                      <a:pt x="11160" y="52717"/>
                      <a:pt x="11160" y="52717"/>
                      <a:pt x="11160" y="52697"/>
                    </a:cubicBezTo>
                    <a:cubicBezTo>
                      <a:pt x="11107" y="52634"/>
                      <a:pt x="11049" y="52609"/>
                      <a:pt x="10991" y="52609"/>
                    </a:cubicBezTo>
                    <a:cubicBezTo>
                      <a:pt x="10940" y="52609"/>
                      <a:pt x="10888" y="52629"/>
                      <a:pt x="10842" y="52657"/>
                    </a:cubicBezTo>
                    <a:cubicBezTo>
                      <a:pt x="10346" y="52563"/>
                      <a:pt x="9656" y="52473"/>
                      <a:pt x="8985" y="52473"/>
                    </a:cubicBezTo>
                    <a:cubicBezTo>
                      <a:pt x="8092" y="52473"/>
                      <a:pt x="7232" y="52632"/>
                      <a:pt x="6903" y="53154"/>
                    </a:cubicBezTo>
                    <a:cubicBezTo>
                      <a:pt x="6505" y="53811"/>
                      <a:pt x="6843" y="55124"/>
                      <a:pt x="6843" y="55840"/>
                    </a:cubicBezTo>
                    <a:cubicBezTo>
                      <a:pt x="6863" y="57033"/>
                      <a:pt x="6883" y="58267"/>
                      <a:pt x="6943" y="59460"/>
                    </a:cubicBezTo>
                    <a:lnTo>
                      <a:pt x="6943" y="59500"/>
                    </a:lnTo>
                    <a:cubicBezTo>
                      <a:pt x="6583" y="59584"/>
                      <a:pt x="6227" y="59632"/>
                      <a:pt x="5876" y="59632"/>
                    </a:cubicBezTo>
                    <a:cubicBezTo>
                      <a:pt x="5392" y="59632"/>
                      <a:pt x="4917" y="59540"/>
                      <a:pt x="4456" y="59321"/>
                    </a:cubicBezTo>
                    <a:cubicBezTo>
                      <a:pt x="4615" y="56476"/>
                      <a:pt x="4615" y="53592"/>
                      <a:pt x="4396" y="50727"/>
                    </a:cubicBezTo>
                    <a:cubicBezTo>
                      <a:pt x="4217" y="48042"/>
                      <a:pt x="3541" y="45297"/>
                      <a:pt x="3700" y="42591"/>
                    </a:cubicBezTo>
                    <a:cubicBezTo>
                      <a:pt x="4904" y="42342"/>
                      <a:pt x="6266" y="41974"/>
                      <a:pt x="7522" y="41974"/>
                    </a:cubicBezTo>
                    <a:close/>
                    <a:moveTo>
                      <a:pt x="15523" y="0"/>
                    </a:moveTo>
                    <a:cubicBezTo>
                      <a:pt x="11777" y="0"/>
                      <a:pt x="11787" y="4572"/>
                      <a:pt x="13428" y="6983"/>
                    </a:cubicBezTo>
                    <a:cubicBezTo>
                      <a:pt x="11300" y="7032"/>
                      <a:pt x="9199" y="7213"/>
                      <a:pt x="7060" y="7213"/>
                    </a:cubicBezTo>
                    <a:cubicBezTo>
                      <a:pt x="6579" y="7213"/>
                      <a:pt x="6096" y="7204"/>
                      <a:pt x="5610" y="7182"/>
                    </a:cubicBezTo>
                    <a:cubicBezTo>
                      <a:pt x="5510" y="7182"/>
                      <a:pt x="5471" y="7242"/>
                      <a:pt x="5451" y="7301"/>
                    </a:cubicBezTo>
                    <a:cubicBezTo>
                      <a:pt x="5411" y="7341"/>
                      <a:pt x="5391" y="7361"/>
                      <a:pt x="5391" y="7441"/>
                    </a:cubicBezTo>
                    <a:cubicBezTo>
                      <a:pt x="5351" y="9669"/>
                      <a:pt x="5391" y="11936"/>
                      <a:pt x="5490" y="14164"/>
                    </a:cubicBezTo>
                    <a:cubicBezTo>
                      <a:pt x="5501" y="14292"/>
                      <a:pt x="5586" y="14352"/>
                      <a:pt x="5675" y="14352"/>
                    </a:cubicBezTo>
                    <a:cubicBezTo>
                      <a:pt x="5752" y="14352"/>
                      <a:pt x="5831" y="14307"/>
                      <a:pt x="5868" y="14224"/>
                    </a:cubicBezTo>
                    <a:cubicBezTo>
                      <a:pt x="6617" y="13839"/>
                      <a:pt x="7418" y="13546"/>
                      <a:pt x="8193" y="13546"/>
                    </a:cubicBezTo>
                    <a:cubicBezTo>
                      <a:pt x="8859" y="13546"/>
                      <a:pt x="9506" y="13763"/>
                      <a:pt x="10086" y="14324"/>
                    </a:cubicBezTo>
                    <a:cubicBezTo>
                      <a:pt x="10961" y="15199"/>
                      <a:pt x="11359" y="16492"/>
                      <a:pt x="11140" y="17705"/>
                    </a:cubicBezTo>
                    <a:cubicBezTo>
                      <a:pt x="10855" y="19403"/>
                      <a:pt x="9374" y="20470"/>
                      <a:pt x="7842" y="20470"/>
                    </a:cubicBezTo>
                    <a:cubicBezTo>
                      <a:pt x="7130" y="20470"/>
                      <a:pt x="6407" y="20239"/>
                      <a:pt x="5789" y="19734"/>
                    </a:cubicBezTo>
                    <a:cubicBezTo>
                      <a:pt x="5751" y="19696"/>
                      <a:pt x="5707" y="19680"/>
                      <a:pt x="5663" y="19680"/>
                    </a:cubicBezTo>
                    <a:cubicBezTo>
                      <a:pt x="5569" y="19680"/>
                      <a:pt x="5478" y="19753"/>
                      <a:pt x="5451" y="19834"/>
                    </a:cubicBezTo>
                    <a:cubicBezTo>
                      <a:pt x="5411" y="19874"/>
                      <a:pt x="5391" y="19894"/>
                      <a:pt x="5391" y="19973"/>
                    </a:cubicBezTo>
                    <a:cubicBezTo>
                      <a:pt x="5272" y="22221"/>
                      <a:pt x="5411" y="24568"/>
                      <a:pt x="5550" y="26796"/>
                    </a:cubicBezTo>
                    <a:cubicBezTo>
                      <a:pt x="5563" y="26926"/>
                      <a:pt x="5660" y="26988"/>
                      <a:pt x="5754" y="26988"/>
                    </a:cubicBezTo>
                    <a:cubicBezTo>
                      <a:pt x="5804" y="26988"/>
                      <a:pt x="5854" y="26970"/>
                      <a:pt x="5888" y="26936"/>
                    </a:cubicBezTo>
                    <a:lnTo>
                      <a:pt x="5888" y="26936"/>
                    </a:lnTo>
                    <a:cubicBezTo>
                      <a:pt x="5868" y="26995"/>
                      <a:pt x="5908" y="27075"/>
                      <a:pt x="5988" y="27075"/>
                    </a:cubicBezTo>
                    <a:cubicBezTo>
                      <a:pt x="7957" y="27393"/>
                      <a:pt x="9986" y="27453"/>
                      <a:pt x="11975" y="27512"/>
                    </a:cubicBezTo>
                    <a:cubicBezTo>
                      <a:pt x="11120" y="28865"/>
                      <a:pt x="10424" y="30556"/>
                      <a:pt x="11080" y="32147"/>
                    </a:cubicBezTo>
                    <a:cubicBezTo>
                      <a:pt x="11478" y="33102"/>
                      <a:pt x="12353" y="33739"/>
                      <a:pt x="13328" y="34077"/>
                    </a:cubicBezTo>
                    <a:lnTo>
                      <a:pt x="13348" y="34097"/>
                    </a:lnTo>
                    <a:cubicBezTo>
                      <a:pt x="13368" y="34117"/>
                      <a:pt x="13408" y="34117"/>
                      <a:pt x="13447" y="34117"/>
                    </a:cubicBezTo>
                    <a:cubicBezTo>
                      <a:pt x="13547" y="34137"/>
                      <a:pt x="13646" y="34196"/>
                      <a:pt x="13746" y="34216"/>
                    </a:cubicBezTo>
                    <a:cubicBezTo>
                      <a:pt x="13666" y="34236"/>
                      <a:pt x="13627" y="34316"/>
                      <a:pt x="13627" y="34395"/>
                    </a:cubicBezTo>
                    <a:cubicBezTo>
                      <a:pt x="13507" y="36862"/>
                      <a:pt x="12333" y="40463"/>
                      <a:pt x="10145" y="41974"/>
                    </a:cubicBezTo>
                    <a:cubicBezTo>
                      <a:pt x="9966" y="41835"/>
                      <a:pt x="9767" y="41736"/>
                      <a:pt x="9568" y="41636"/>
                    </a:cubicBezTo>
                    <a:cubicBezTo>
                      <a:pt x="9085" y="41423"/>
                      <a:pt x="8521" y="41342"/>
                      <a:pt x="7912" y="41342"/>
                    </a:cubicBezTo>
                    <a:cubicBezTo>
                      <a:pt x="7668" y="41342"/>
                      <a:pt x="7417" y="41355"/>
                      <a:pt x="7161" y="41378"/>
                    </a:cubicBezTo>
                    <a:cubicBezTo>
                      <a:pt x="7141" y="41199"/>
                      <a:pt x="7102" y="41039"/>
                      <a:pt x="7042" y="40860"/>
                    </a:cubicBezTo>
                    <a:cubicBezTo>
                      <a:pt x="8793" y="40562"/>
                      <a:pt x="10464" y="39388"/>
                      <a:pt x="10523" y="37459"/>
                    </a:cubicBezTo>
                    <a:cubicBezTo>
                      <a:pt x="10563" y="35310"/>
                      <a:pt x="9190" y="33082"/>
                      <a:pt x="7062" y="32724"/>
                    </a:cubicBezTo>
                    <a:cubicBezTo>
                      <a:pt x="7042" y="32625"/>
                      <a:pt x="6943" y="32585"/>
                      <a:pt x="6803" y="32585"/>
                    </a:cubicBezTo>
                    <a:cubicBezTo>
                      <a:pt x="4317" y="32804"/>
                      <a:pt x="1293" y="33421"/>
                      <a:pt x="1432" y="36524"/>
                    </a:cubicBezTo>
                    <a:cubicBezTo>
                      <a:pt x="1532" y="38772"/>
                      <a:pt x="3402" y="40642"/>
                      <a:pt x="5590" y="40880"/>
                    </a:cubicBezTo>
                    <a:cubicBezTo>
                      <a:pt x="5765" y="40913"/>
                      <a:pt x="5946" y="40928"/>
                      <a:pt x="6130" y="40928"/>
                    </a:cubicBezTo>
                    <a:cubicBezTo>
                      <a:pt x="6280" y="40928"/>
                      <a:pt x="6432" y="40918"/>
                      <a:pt x="6584" y="40900"/>
                    </a:cubicBezTo>
                    <a:cubicBezTo>
                      <a:pt x="6644" y="41039"/>
                      <a:pt x="6704" y="41139"/>
                      <a:pt x="6764" y="41258"/>
                    </a:cubicBezTo>
                    <a:cubicBezTo>
                      <a:pt x="6783" y="41298"/>
                      <a:pt x="6803" y="41378"/>
                      <a:pt x="6803" y="41437"/>
                    </a:cubicBezTo>
                    <a:cubicBezTo>
                      <a:pt x="5610" y="41577"/>
                      <a:pt x="4416" y="41935"/>
                      <a:pt x="3501" y="42153"/>
                    </a:cubicBezTo>
                    <a:cubicBezTo>
                      <a:pt x="3322" y="42193"/>
                      <a:pt x="3282" y="42372"/>
                      <a:pt x="3362" y="42492"/>
                    </a:cubicBezTo>
                    <a:cubicBezTo>
                      <a:pt x="3262" y="42890"/>
                      <a:pt x="3183" y="43287"/>
                      <a:pt x="3163" y="43725"/>
                    </a:cubicBezTo>
                    <a:cubicBezTo>
                      <a:pt x="3123" y="43725"/>
                      <a:pt x="3123" y="43725"/>
                      <a:pt x="3103" y="43745"/>
                    </a:cubicBezTo>
                    <a:cubicBezTo>
                      <a:pt x="1790" y="44421"/>
                      <a:pt x="1273" y="45635"/>
                      <a:pt x="1094" y="47047"/>
                    </a:cubicBezTo>
                    <a:cubicBezTo>
                      <a:pt x="836" y="48957"/>
                      <a:pt x="995" y="50966"/>
                      <a:pt x="1015" y="52896"/>
                    </a:cubicBezTo>
                    <a:cubicBezTo>
                      <a:pt x="418" y="52915"/>
                      <a:pt x="0" y="53632"/>
                      <a:pt x="40" y="54149"/>
                    </a:cubicBezTo>
                    <a:cubicBezTo>
                      <a:pt x="60" y="54805"/>
                      <a:pt x="617" y="55243"/>
                      <a:pt x="1233" y="55283"/>
                    </a:cubicBezTo>
                    <a:cubicBezTo>
                      <a:pt x="1258" y="55284"/>
                      <a:pt x="1282" y="55285"/>
                      <a:pt x="1306" y="55285"/>
                    </a:cubicBezTo>
                    <a:cubicBezTo>
                      <a:pt x="1969" y="55285"/>
                      <a:pt x="2507" y="54761"/>
                      <a:pt x="2526" y="54089"/>
                    </a:cubicBezTo>
                    <a:cubicBezTo>
                      <a:pt x="2546" y="53472"/>
                      <a:pt x="2089" y="52935"/>
                      <a:pt x="1492" y="52876"/>
                    </a:cubicBezTo>
                    <a:cubicBezTo>
                      <a:pt x="1492" y="50150"/>
                      <a:pt x="716" y="45873"/>
                      <a:pt x="3103" y="44043"/>
                    </a:cubicBezTo>
                    <a:lnTo>
                      <a:pt x="3103" y="44043"/>
                    </a:lnTo>
                    <a:cubicBezTo>
                      <a:pt x="3024" y="46152"/>
                      <a:pt x="3680" y="48420"/>
                      <a:pt x="3819" y="50409"/>
                    </a:cubicBezTo>
                    <a:cubicBezTo>
                      <a:pt x="4078" y="53413"/>
                      <a:pt x="4078" y="56417"/>
                      <a:pt x="3899" y="59460"/>
                    </a:cubicBezTo>
                    <a:cubicBezTo>
                      <a:pt x="3899" y="59599"/>
                      <a:pt x="3979" y="59679"/>
                      <a:pt x="4098" y="59739"/>
                    </a:cubicBezTo>
                    <a:lnTo>
                      <a:pt x="4118" y="59759"/>
                    </a:lnTo>
                    <a:cubicBezTo>
                      <a:pt x="4638" y="60013"/>
                      <a:pt x="5204" y="60161"/>
                      <a:pt x="5767" y="60161"/>
                    </a:cubicBezTo>
                    <a:cubicBezTo>
                      <a:pt x="6258" y="60161"/>
                      <a:pt x="6747" y="60049"/>
                      <a:pt x="7201" y="59798"/>
                    </a:cubicBezTo>
                    <a:cubicBezTo>
                      <a:pt x="7261" y="59778"/>
                      <a:pt x="7281" y="59759"/>
                      <a:pt x="7281" y="59699"/>
                    </a:cubicBezTo>
                    <a:cubicBezTo>
                      <a:pt x="7400" y="59679"/>
                      <a:pt x="7500" y="59599"/>
                      <a:pt x="7500" y="59460"/>
                    </a:cubicBezTo>
                    <a:cubicBezTo>
                      <a:pt x="7480" y="57909"/>
                      <a:pt x="7420" y="56357"/>
                      <a:pt x="7380" y="54805"/>
                    </a:cubicBezTo>
                    <a:cubicBezTo>
                      <a:pt x="7360" y="53512"/>
                      <a:pt x="7599" y="53214"/>
                      <a:pt x="8952" y="53094"/>
                    </a:cubicBezTo>
                    <a:cubicBezTo>
                      <a:pt x="9549" y="53035"/>
                      <a:pt x="10165" y="53035"/>
                      <a:pt x="10782" y="53035"/>
                    </a:cubicBezTo>
                    <a:cubicBezTo>
                      <a:pt x="11339" y="54029"/>
                      <a:pt x="10961" y="55979"/>
                      <a:pt x="10981" y="57093"/>
                    </a:cubicBezTo>
                    <a:cubicBezTo>
                      <a:pt x="10981" y="57710"/>
                      <a:pt x="10941" y="58406"/>
                      <a:pt x="11259" y="58983"/>
                    </a:cubicBezTo>
                    <a:cubicBezTo>
                      <a:pt x="11642" y="59657"/>
                      <a:pt x="12306" y="59857"/>
                      <a:pt x="13001" y="59857"/>
                    </a:cubicBezTo>
                    <a:cubicBezTo>
                      <a:pt x="13352" y="59857"/>
                      <a:pt x="13710" y="59805"/>
                      <a:pt x="14044" y="59739"/>
                    </a:cubicBezTo>
                    <a:cubicBezTo>
                      <a:pt x="14164" y="59699"/>
                      <a:pt x="14164" y="59560"/>
                      <a:pt x="14124" y="59480"/>
                    </a:cubicBezTo>
                    <a:cubicBezTo>
                      <a:pt x="14164" y="59480"/>
                      <a:pt x="14223" y="59440"/>
                      <a:pt x="14223" y="59381"/>
                    </a:cubicBezTo>
                    <a:cubicBezTo>
                      <a:pt x="15138" y="55024"/>
                      <a:pt x="14422" y="50309"/>
                      <a:pt x="12692" y="46251"/>
                    </a:cubicBezTo>
                    <a:cubicBezTo>
                      <a:pt x="12194" y="45038"/>
                      <a:pt x="11498" y="43168"/>
                      <a:pt x="10384" y="42153"/>
                    </a:cubicBezTo>
                    <a:cubicBezTo>
                      <a:pt x="11578" y="41636"/>
                      <a:pt x="12314" y="40065"/>
                      <a:pt x="12871" y="39010"/>
                    </a:cubicBezTo>
                    <a:cubicBezTo>
                      <a:pt x="13666" y="37578"/>
                      <a:pt x="14323" y="35927"/>
                      <a:pt x="13985" y="34296"/>
                    </a:cubicBezTo>
                    <a:cubicBezTo>
                      <a:pt x="13985" y="34276"/>
                      <a:pt x="13965" y="34236"/>
                      <a:pt x="13965" y="34236"/>
                    </a:cubicBezTo>
                    <a:lnTo>
                      <a:pt x="13965" y="34236"/>
                    </a:lnTo>
                    <a:cubicBezTo>
                      <a:pt x="14104" y="34276"/>
                      <a:pt x="14223" y="34296"/>
                      <a:pt x="14343" y="34296"/>
                    </a:cubicBezTo>
                    <a:cubicBezTo>
                      <a:pt x="14494" y="34311"/>
                      <a:pt x="14639" y="34319"/>
                      <a:pt x="14779" y="34319"/>
                    </a:cubicBezTo>
                    <a:cubicBezTo>
                      <a:pt x="18100" y="34319"/>
                      <a:pt x="18290" y="30134"/>
                      <a:pt x="17545" y="27672"/>
                    </a:cubicBezTo>
                    <a:cubicBezTo>
                      <a:pt x="17545" y="27652"/>
                      <a:pt x="17525" y="27632"/>
                      <a:pt x="17525" y="27632"/>
                    </a:cubicBezTo>
                    <a:cubicBezTo>
                      <a:pt x="17490" y="27590"/>
                      <a:pt x="17438" y="27570"/>
                      <a:pt x="17385" y="27570"/>
                    </a:cubicBezTo>
                    <a:cubicBezTo>
                      <a:pt x="17289" y="27570"/>
                      <a:pt x="17194" y="27636"/>
                      <a:pt x="17207" y="27751"/>
                    </a:cubicBezTo>
                    <a:cubicBezTo>
                      <a:pt x="17346" y="28945"/>
                      <a:pt x="17705" y="30138"/>
                      <a:pt x="17446" y="31352"/>
                    </a:cubicBezTo>
                    <a:cubicBezTo>
                      <a:pt x="17187" y="32724"/>
                      <a:pt x="16232" y="33779"/>
                      <a:pt x="14900" y="33878"/>
                    </a:cubicBezTo>
                    <a:cubicBezTo>
                      <a:pt x="15019" y="33739"/>
                      <a:pt x="15118" y="33600"/>
                      <a:pt x="15158" y="33440"/>
                    </a:cubicBezTo>
                    <a:cubicBezTo>
                      <a:pt x="15437" y="32824"/>
                      <a:pt x="15198" y="32068"/>
                      <a:pt x="14561" y="31769"/>
                    </a:cubicBezTo>
                    <a:cubicBezTo>
                      <a:pt x="14373" y="31678"/>
                      <a:pt x="14168" y="31634"/>
                      <a:pt x="13965" y="31634"/>
                    </a:cubicBezTo>
                    <a:cubicBezTo>
                      <a:pt x="13503" y="31634"/>
                      <a:pt x="13052" y="31865"/>
                      <a:pt x="12831" y="32307"/>
                    </a:cubicBezTo>
                    <a:cubicBezTo>
                      <a:pt x="12652" y="32605"/>
                      <a:pt x="12652" y="33003"/>
                      <a:pt x="12751" y="33341"/>
                    </a:cubicBezTo>
                    <a:cubicBezTo>
                      <a:pt x="11956" y="32903"/>
                      <a:pt x="11359" y="32147"/>
                      <a:pt x="11239" y="31173"/>
                    </a:cubicBezTo>
                    <a:cubicBezTo>
                      <a:pt x="11060" y="29860"/>
                      <a:pt x="11717" y="28646"/>
                      <a:pt x="12274" y="27532"/>
                    </a:cubicBezTo>
                    <a:cubicBezTo>
                      <a:pt x="12333" y="27433"/>
                      <a:pt x="12274" y="27373"/>
                      <a:pt x="12234" y="27333"/>
                    </a:cubicBezTo>
                    <a:cubicBezTo>
                      <a:pt x="12254" y="27194"/>
                      <a:pt x="12174" y="27055"/>
                      <a:pt x="12035" y="27055"/>
                    </a:cubicBezTo>
                    <a:cubicBezTo>
                      <a:pt x="10026" y="26975"/>
                      <a:pt x="7997" y="26776"/>
                      <a:pt x="6008" y="26776"/>
                    </a:cubicBezTo>
                    <a:cubicBezTo>
                      <a:pt x="5988" y="26776"/>
                      <a:pt x="5968" y="26776"/>
                      <a:pt x="5948" y="26796"/>
                    </a:cubicBezTo>
                    <a:cubicBezTo>
                      <a:pt x="5948" y="26776"/>
                      <a:pt x="5968" y="26757"/>
                      <a:pt x="5968" y="26737"/>
                    </a:cubicBezTo>
                    <a:cubicBezTo>
                      <a:pt x="5948" y="24568"/>
                      <a:pt x="5948" y="22320"/>
                      <a:pt x="5709" y="20172"/>
                    </a:cubicBezTo>
                    <a:lnTo>
                      <a:pt x="5709" y="20172"/>
                    </a:lnTo>
                    <a:cubicBezTo>
                      <a:pt x="6371" y="20647"/>
                      <a:pt x="7112" y="20863"/>
                      <a:pt x="7842" y="20863"/>
                    </a:cubicBezTo>
                    <a:cubicBezTo>
                      <a:pt x="9679" y="20863"/>
                      <a:pt x="11438" y="19492"/>
                      <a:pt x="11637" y="17427"/>
                    </a:cubicBezTo>
                    <a:cubicBezTo>
                      <a:pt x="11757" y="16014"/>
                      <a:pt x="11180" y="14503"/>
                      <a:pt x="10026" y="13647"/>
                    </a:cubicBezTo>
                    <a:cubicBezTo>
                      <a:pt x="9463" y="13234"/>
                      <a:pt x="8838" y="13054"/>
                      <a:pt x="8207" y="13054"/>
                    </a:cubicBezTo>
                    <a:cubicBezTo>
                      <a:pt x="7412" y="13054"/>
                      <a:pt x="6607" y="13340"/>
                      <a:pt x="5908" y="13806"/>
                    </a:cubicBezTo>
                    <a:cubicBezTo>
                      <a:pt x="5988" y="11757"/>
                      <a:pt x="5948" y="9629"/>
                      <a:pt x="5709" y="7580"/>
                    </a:cubicBezTo>
                    <a:lnTo>
                      <a:pt x="5709" y="7580"/>
                    </a:lnTo>
                    <a:cubicBezTo>
                      <a:pt x="6747" y="7652"/>
                      <a:pt x="7822" y="7708"/>
                      <a:pt x="8901" y="7708"/>
                    </a:cubicBezTo>
                    <a:cubicBezTo>
                      <a:pt x="10510" y="7708"/>
                      <a:pt x="12125" y="7583"/>
                      <a:pt x="13627" y="7202"/>
                    </a:cubicBezTo>
                    <a:cubicBezTo>
                      <a:pt x="13646" y="7202"/>
                      <a:pt x="13646" y="7182"/>
                      <a:pt x="13666" y="7182"/>
                    </a:cubicBezTo>
                    <a:cubicBezTo>
                      <a:pt x="13694" y="7194"/>
                      <a:pt x="13723" y="7200"/>
                      <a:pt x="13751" y="7200"/>
                    </a:cubicBezTo>
                    <a:cubicBezTo>
                      <a:pt x="13905" y="7200"/>
                      <a:pt x="14042" y="7035"/>
                      <a:pt x="13925" y="6884"/>
                    </a:cubicBezTo>
                    <a:cubicBezTo>
                      <a:pt x="12387" y="4813"/>
                      <a:pt x="12041" y="417"/>
                      <a:pt x="15541" y="417"/>
                    </a:cubicBezTo>
                    <a:cubicBezTo>
                      <a:pt x="15572" y="417"/>
                      <a:pt x="15604" y="418"/>
                      <a:pt x="15636" y="419"/>
                    </a:cubicBezTo>
                    <a:cubicBezTo>
                      <a:pt x="16292" y="419"/>
                      <a:pt x="17227" y="518"/>
                      <a:pt x="17705" y="1035"/>
                    </a:cubicBezTo>
                    <a:cubicBezTo>
                      <a:pt x="18301" y="1692"/>
                      <a:pt x="18381" y="2587"/>
                      <a:pt x="18321" y="3402"/>
                    </a:cubicBezTo>
                    <a:cubicBezTo>
                      <a:pt x="18281" y="4775"/>
                      <a:pt x="17844" y="6068"/>
                      <a:pt x="17247" y="7282"/>
                    </a:cubicBezTo>
                    <a:cubicBezTo>
                      <a:pt x="17207" y="7381"/>
                      <a:pt x="17287" y="7461"/>
                      <a:pt x="17346" y="7480"/>
                    </a:cubicBezTo>
                    <a:cubicBezTo>
                      <a:pt x="17346" y="7560"/>
                      <a:pt x="17406" y="7659"/>
                      <a:pt x="17506" y="7659"/>
                    </a:cubicBezTo>
                    <a:cubicBezTo>
                      <a:pt x="18705" y="7846"/>
                      <a:pt x="19982" y="7950"/>
                      <a:pt x="21260" y="7950"/>
                    </a:cubicBezTo>
                    <a:cubicBezTo>
                      <a:pt x="22568" y="7950"/>
                      <a:pt x="23877" y="7841"/>
                      <a:pt x="25105" y="7600"/>
                    </a:cubicBezTo>
                    <a:lnTo>
                      <a:pt x="25105" y="7600"/>
                    </a:lnTo>
                    <a:cubicBezTo>
                      <a:pt x="24886" y="9967"/>
                      <a:pt x="24985" y="12414"/>
                      <a:pt x="24846" y="14801"/>
                    </a:cubicBezTo>
                    <a:cubicBezTo>
                      <a:pt x="23841" y="14094"/>
                      <a:pt x="22662" y="13462"/>
                      <a:pt x="21427" y="13462"/>
                    </a:cubicBezTo>
                    <a:cubicBezTo>
                      <a:pt x="21098" y="13462"/>
                      <a:pt x="20765" y="13507"/>
                      <a:pt x="20430" y="13607"/>
                    </a:cubicBezTo>
                    <a:cubicBezTo>
                      <a:pt x="19196" y="13965"/>
                      <a:pt x="18401" y="15119"/>
                      <a:pt x="18281" y="16353"/>
                    </a:cubicBezTo>
                    <a:cubicBezTo>
                      <a:pt x="18102" y="17944"/>
                      <a:pt x="19017" y="19635"/>
                      <a:pt x="20291" y="20590"/>
                    </a:cubicBezTo>
                    <a:cubicBezTo>
                      <a:pt x="20931" y="21054"/>
                      <a:pt x="21602" y="21237"/>
                      <a:pt x="22281" y="21237"/>
                    </a:cubicBezTo>
                    <a:cubicBezTo>
                      <a:pt x="23057" y="21237"/>
                      <a:pt x="23843" y="20998"/>
                      <a:pt x="24607" y="20669"/>
                    </a:cubicBezTo>
                    <a:lnTo>
                      <a:pt x="24607" y="20669"/>
                    </a:lnTo>
                    <a:cubicBezTo>
                      <a:pt x="24587" y="22778"/>
                      <a:pt x="24607" y="24887"/>
                      <a:pt x="24548" y="26995"/>
                    </a:cubicBezTo>
                    <a:cubicBezTo>
                      <a:pt x="22876" y="27170"/>
                      <a:pt x="21279" y="27323"/>
                      <a:pt x="19639" y="27323"/>
                    </a:cubicBezTo>
                    <a:cubicBezTo>
                      <a:pt x="19035" y="27323"/>
                      <a:pt x="18425" y="27302"/>
                      <a:pt x="17804" y="27254"/>
                    </a:cubicBezTo>
                    <a:cubicBezTo>
                      <a:pt x="17797" y="27253"/>
                      <a:pt x="17790" y="27253"/>
                      <a:pt x="17783" y="27253"/>
                    </a:cubicBezTo>
                    <a:cubicBezTo>
                      <a:pt x="17622" y="27253"/>
                      <a:pt x="17588" y="27477"/>
                      <a:pt x="17645" y="27572"/>
                    </a:cubicBezTo>
                    <a:cubicBezTo>
                      <a:pt x="17685" y="27632"/>
                      <a:pt x="17724" y="27652"/>
                      <a:pt x="17784" y="27652"/>
                    </a:cubicBezTo>
                    <a:cubicBezTo>
                      <a:pt x="18657" y="27769"/>
                      <a:pt x="19570" y="27837"/>
                      <a:pt x="20489" y="27837"/>
                    </a:cubicBezTo>
                    <a:cubicBezTo>
                      <a:pt x="21915" y="27837"/>
                      <a:pt x="23356" y="27673"/>
                      <a:pt x="24687" y="27274"/>
                    </a:cubicBezTo>
                    <a:cubicBezTo>
                      <a:pt x="24747" y="27254"/>
                      <a:pt x="24766" y="27234"/>
                      <a:pt x="24766" y="27174"/>
                    </a:cubicBezTo>
                    <a:cubicBezTo>
                      <a:pt x="24846" y="27154"/>
                      <a:pt x="24945" y="27095"/>
                      <a:pt x="24945" y="26975"/>
                    </a:cubicBezTo>
                    <a:cubicBezTo>
                      <a:pt x="25085" y="24787"/>
                      <a:pt x="25144" y="22559"/>
                      <a:pt x="24945" y="20371"/>
                    </a:cubicBezTo>
                    <a:cubicBezTo>
                      <a:pt x="24945" y="20331"/>
                      <a:pt x="24945" y="20311"/>
                      <a:pt x="24906" y="20291"/>
                    </a:cubicBezTo>
                    <a:cubicBezTo>
                      <a:pt x="24890" y="20231"/>
                      <a:pt x="24840" y="20205"/>
                      <a:pt x="24791" y="20205"/>
                    </a:cubicBezTo>
                    <a:cubicBezTo>
                      <a:pt x="24776" y="20205"/>
                      <a:pt x="24761" y="20207"/>
                      <a:pt x="24747" y="20212"/>
                    </a:cubicBezTo>
                    <a:cubicBezTo>
                      <a:pt x="24717" y="20202"/>
                      <a:pt x="24692" y="20197"/>
                      <a:pt x="24664" y="20197"/>
                    </a:cubicBezTo>
                    <a:cubicBezTo>
                      <a:pt x="24637" y="20197"/>
                      <a:pt x="24607" y="20202"/>
                      <a:pt x="24567" y="20212"/>
                    </a:cubicBezTo>
                    <a:cubicBezTo>
                      <a:pt x="23814" y="20553"/>
                      <a:pt x="23033" y="20802"/>
                      <a:pt x="22276" y="20802"/>
                    </a:cubicBezTo>
                    <a:cubicBezTo>
                      <a:pt x="21574" y="20802"/>
                      <a:pt x="20893" y="20588"/>
                      <a:pt x="20271" y="20033"/>
                    </a:cubicBezTo>
                    <a:cubicBezTo>
                      <a:pt x="19336" y="19237"/>
                      <a:pt x="18620" y="17944"/>
                      <a:pt x="18639" y="16711"/>
                    </a:cubicBezTo>
                    <a:cubicBezTo>
                      <a:pt x="18679" y="15318"/>
                      <a:pt x="19614" y="14065"/>
                      <a:pt x="21007" y="13926"/>
                    </a:cubicBezTo>
                    <a:cubicBezTo>
                      <a:pt x="21141" y="13908"/>
                      <a:pt x="21275" y="13899"/>
                      <a:pt x="21407" y="13899"/>
                    </a:cubicBezTo>
                    <a:cubicBezTo>
                      <a:pt x="22600" y="13899"/>
                      <a:pt x="23686" y="14582"/>
                      <a:pt x="24707" y="15119"/>
                    </a:cubicBezTo>
                    <a:cubicBezTo>
                      <a:pt x="24725" y="15128"/>
                      <a:pt x="24744" y="15132"/>
                      <a:pt x="24762" y="15132"/>
                    </a:cubicBezTo>
                    <a:cubicBezTo>
                      <a:pt x="24827" y="15132"/>
                      <a:pt x="24890" y="15086"/>
                      <a:pt x="24906" y="15040"/>
                    </a:cubicBezTo>
                    <a:cubicBezTo>
                      <a:pt x="24939" y="15048"/>
                      <a:pt x="24972" y="15053"/>
                      <a:pt x="25002" y="15053"/>
                    </a:cubicBezTo>
                    <a:cubicBezTo>
                      <a:pt x="25044" y="15053"/>
                      <a:pt x="25081" y="15043"/>
                      <a:pt x="25105" y="15020"/>
                    </a:cubicBezTo>
                    <a:cubicBezTo>
                      <a:pt x="25164" y="15000"/>
                      <a:pt x="25184" y="14940"/>
                      <a:pt x="25184" y="14900"/>
                    </a:cubicBezTo>
                    <a:cubicBezTo>
                      <a:pt x="25443" y="12553"/>
                      <a:pt x="25701" y="9947"/>
                      <a:pt x="25363" y="7600"/>
                    </a:cubicBezTo>
                    <a:cubicBezTo>
                      <a:pt x="25363" y="7540"/>
                      <a:pt x="25284" y="7500"/>
                      <a:pt x="25244" y="7480"/>
                    </a:cubicBezTo>
                    <a:cubicBezTo>
                      <a:pt x="25244" y="7401"/>
                      <a:pt x="25164" y="7341"/>
                      <a:pt x="25085" y="7341"/>
                    </a:cubicBezTo>
                    <a:cubicBezTo>
                      <a:pt x="23703" y="7363"/>
                      <a:pt x="22345" y="7397"/>
                      <a:pt x="20985" y="7397"/>
                    </a:cubicBezTo>
                    <a:cubicBezTo>
                      <a:pt x="19858" y="7397"/>
                      <a:pt x="18730" y="7374"/>
                      <a:pt x="17585" y="7301"/>
                    </a:cubicBezTo>
                    <a:cubicBezTo>
                      <a:pt x="18480" y="5770"/>
                      <a:pt x="19037" y="3701"/>
                      <a:pt x="18620" y="1930"/>
                    </a:cubicBezTo>
                    <a:cubicBezTo>
                      <a:pt x="18281" y="498"/>
                      <a:pt x="16949" y="21"/>
                      <a:pt x="15596" y="1"/>
                    </a:cubicBezTo>
                    <a:cubicBezTo>
                      <a:pt x="15571" y="0"/>
                      <a:pt x="15547" y="0"/>
                      <a:pt x="1552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397;p24">
                <a:extLst>
                  <a:ext uri="{FF2B5EF4-FFF2-40B4-BE49-F238E27FC236}">
                    <a16:creationId xmlns:a16="http://schemas.microsoft.com/office/drawing/2014/main" id="{8B4DF4C4-7BCB-46E6-B45B-2E4A3922479E}"/>
                  </a:ext>
                </a:extLst>
              </p:cNvPr>
              <p:cNvSpPr/>
              <p:nvPr/>
            </p:nvSpPr>
            <p:spPr>
              <a:xfrm>
                <a:off x="3904272" y="2127847"/>
                <a:ext cx="48648" cy="9168"/>
              </a:xfrm>
              <a:custGeom>
                <a:avLst/>
                <a:gdLst/>
                <a:ahLst/>
                <a:cxnLst/>
                <a:rect l="l" t="t" r="r" b="b"/>
                <a:pathLst>
                  <a:path w="1592" h="300" extrusionOk="0">
                    <a:moveTo>
                      <a:pt x="693" y="0"/>
                    </a:moveTo>
                    <a:cubicBezTo>
                      <a:pt x="516" y="0"/>
                      <a:pt x="344" y="5"/>
                      <a:pt x="179" y="13"/>
                    </a:cubicBezTo>
                    <a:cubicBezTo>
                      <a:pt x="0" y="13"/>
                      <a:pt x="0" y="292"/>
                      <a:pt x="179" y="292"/>
                    </a:cubicBezTo>
                    <a:cubicBezTo>
                      <a:pt x="284" y="297"/>
                      <a:pt x="389" y="299"/>
                      <a:pt x="496" y="299"/>
                    </a:cubicBezTo>
                    <a:cubicBezTo>
                      <a:pt x="816" y="299"/>
                      <a:pt x="1144" y="277"/>
                      <a:pt x="1472" y="232"/>
                    </a:cubicBezTo>
                    <a:cubicBezTo>
                      <a:pt x="1592" y="212"/>
                      <a:pt x="1592" y="33"/>
                      <a:pt x="1472" y="33"/>
                    </a:cubicBezTo>
                    <a:cubicBezTo>
                      <a:pt x="1204" y="10"/>
                      <a:pt x="943" y="0"/>
                      <a:pt x="69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398;p24">
                <a:extLst>
                  <a:ext uri="{FF2B5EF4-FFF2-40B4-BE49-F238E27FC236}">
                    <a16:creationId xmlns:a16="http://schemas.microsoft.com/office/drawing/2014/main" id="{D50AF0FF-B890-4CB3-A3FC-8B520660F06A}"/>
                  </a:ext>
                </a:extLst>
              </p:cNvPr>
              <p:cNvSpPr/>
              <p:nvPr/>
            </p:nvSpPr>
            <p:spPr>
              <a:xfrm>
                <a:off x="3914601" y="2144655"/>
                <a:ext cx="60198" cy="10757"/>
              </a:xfrm>
              <a:custGeom>
                <a:avLst/>
                <a:gdLst/>
                <a:ahLst/>
                <a:cxnLst/>
                <a:rect l="l" t="t" r="r" b="b"/>
                <a:pathLst>
                  <a:path w="1970" h="352" extrusionOk="0">
                    <a:moveTo>
                      <a:pt x="160" y="1"/>
                    </a:moveTo>
                    <a:cubicBezTo>
                      <a:pt x="0" y="1"/>
                      <a:pt x="0" y="200"/>
                      <a:pt x="140" y="239"/>
                    </a:cubicBezTo>
                    <a:cubicBezTo>
                      <a:pt x="410" y="323"/>
                      <a:pt x="724" y="351"/>
                      <a:pt x="1039" y="351"/>
                    </a:cubicBezTo>
                    <a:cubicBezTo>
                      <a:pt x="1326" y="351"/>
                      <a:pt x="1614" y="327"/>
                      <a:pt x="1870" y="299"/>
                    </a:cubicBezTo>
                    <a:cubicBezTo>
                      <a:pt x="1970" y="299"/>
                      <a:pt x="1970" y="160"/>
                      <a:pt x="1870" y="160"/>
                    </a:cubicBezTo>
                    <a:cubicBezTo>
                      <a:pt x="1274" y="160"/>
                      <a:pt x="736" y="40"/>
                      <a:pt x="16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399;p24">
                <a:extLst>
                  <a:ext uri="{FF2B5EF4-FFF2-40B4-BE49-F238E27FC236}">
                    <a16:creationId xmlns:a16="http://schemas.microsoft.com/office/drawing/2014/main" id="{D704C29E-7E3D-4661-9E03-BD73AF7CA144}"/>
                  </a:ext>
                </a:extLst>
              </p:cNvPr>
              <p:cNvSpPr/>
              <p:nvPr/>
            </p:nvSpPr>
            <p:spPr>
              <a:xfrm>
                <a:off x="3923005" y="1719367"/>
                <a:ext cx="39358" cy="12438"/>
              </a:xfrm>
              <a:custGeom>
                <a:avLst/>
                <a:gdLst/>
                <a:ahLst/>
                <a:cxnLst/>
                <a:rect l="l" t="t" r="r" b="b"/>
                <a:pathLst>
                  <a:path w="1288" h="407" extrusionOk="0">
                    <a:moveTo>
                      <a:pt x="688" y="0"/>
                    </a:moveTo>
                    <a:cubicBezTo>
                      <a:pt x="492" y="0"/>
                      <a:pt x="287" y="50"/>
                      <a:pt x="103" y="152"/>
                    </a:cubicBezTo>
                    <a:cubicBezTo>
                      <a:pt x="1" y="220"/>
                      <a:pt x="45" y="407"/>
                      <a:pt x="148" y="407"/>
                    </a:cubicBezTo>
                    <a:cubicBezTo>
                      <a:pt x="165" y="407"/>
                      <a:pt x="183" y="402"/>
                      <a:pt x="203" y="391"/>
                    </a:cubicBezTo>
                    <a:cubicBezTo>
                      <a:pt x="384" y="323"/>
                      <a:pt x="545" y="287"/>
                      <a:pt x="709" y="287"/>
                    </a:cubicBezTo>
                    <a:cubicBezTo>
                      <a:pt x="834" y="287"/>
                      <a:pt x="960" y="308"/>
                      <a:pt x="1098" y="351"/>
                    </a:cubicBezTo>
                    <a:cubicBezTo>
                      <a:pt x="1109" y="354"/>
                      <a:pt x="1119" y="356"/>
                      <a:pt x="1129" y="356"/>
                    </a:cubicBezTo>
                    <a:cubicBezTo>
                      <a:pt x="1230" y="356"/>
                      <a:pt x="1288" y="186"/>
                      <a:pt x="1197" y="132"/>
                    </a:cubicBezTo>
                    <a:cubicBezTo>
                      <a:pt x="1052" y="45"/>
                      <a:pt x="874" y="0"/>
                      <a:pt x="68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400;p24">
                <a:extLst>
                  <a:ext uri="{FF2B5EF4-FFF2-40B4-BE49-F238E27FC236}">
                    <a16:creationId xmlns:a16="http://schemas.microsoft.com/office/drawing/2014/main" id="{7C57B132-D3BC-4D52-BDA4-E692A5D37C7C}"/>
                  </a:ext>
                </a:extLst>
              </p:cNvPr>
              <p:cNvSpPr/>
              <p:nvPr/>
            </p:nvSpPr>
            <p:spPr>
              <a:xfrm>
                <a:off x="3925541" y="1732141"/>
                <a:ext cx="58670" cy="18183"/>
              </a:xfrm>
              <a:custGeom>
                <a:avLst/>
                <a:gdLst/>
                <a:ahLst/>
                <a:cxnLst/>
                <a:rect l="l" t="t" r="r" b="b"/>
                <a:pathLst>
                  <a:path w="1920" h="595" extrusionOk="0">
                    <a:moveTo>
                      <a:pt x="530" y="0"/>
                    </a:moveTo>
                    <a:cubicBezTo>
                      <a:pt x="410" y="0"/>
                      <a:pt x="292" y="10"/>
                      <a:pt x="179" y="32"/>
                    </a:cubicBezTo>
                    <a:cubicBezTo>
                      <a:pt x="0" y="52"/>
                      <a:pt x="40" y="331"/>
                      <a:pt x="219" y="331"/>
                    </a:cubicBezTo>
                    <a:cubicBezTo>
                      <a:pt x="498" y="331"/>
                      <a:pt x="736" y="331"/>
                      <a:pt x="1015" y="390"/>
                    </a:cubicBezTo>
                    <a:cubicBezTo>
                      <a:pt x="1274" y="430"/>
                      <a:pt x="1492" y="510"/>
                      <a:pt x="1711" y="589"/>
                    </a:cubicBezTo>
                    <a:cubicBezTo>
                      <a:pt x="1725" y="593"/>
                      <a:pt x="1739" y="594"/>
                      <a:pt x="1751" y="594"/>
                    </a:cubicBezTo>
                    <a:cubicBezTo>
                      <a:pt x="1880" y="594"/>
                      <a:pt x="1919" y="423"/>
                      <a:pt x="1811" y="350"/>
                    </a:cubicBezTo>
                    <a:cubicBezTo>
                      <a:pt x="1422" y="133"/>
                      <a:pt x="960" y="0"/>
                      <a:pt x="53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401;p24">
                <a:extLst>
                  <a:ext uri="{FF2B5EF4-FFF2-40B4-BE49-F238E27FC236}">
                    <a16:creationId xmlns:a16="http://schemas.microsoft.com/office/drawing/2014/main" id="{C5F2F6C9-3C22-40FD-B820-FF85F53C9733}"/>
                  </a:ext>
                </a:extLst>
              </p:cNvPr>
              <p:cNvSpPr/>
              <p:nvPr/>
            </p:nvSpPr>
            <p:spPr>
              <a:xfrm>
                <a:off x="4080565" y="3093904"/>
                <a:ext cx="9748" cy="46818"/>
              </a:xfrm>
              <a:custGeom>
                <a:avLst/>
                <a:gdLst/>
                <a:ahLst/>
                <a:cxnLst/>
                <a:rect l="l" t="t" r="r" b="b"/>
                <a:pathLst>
                  <a:path w="319" h="1532" extrusionOk="0">
                    <a:moveTo>
                      <a:pt x="159" y="0"/>
                    </a:moveTo>
                    <a:cubicBezTo>
                      <a:pt x="80" y="0"/>
                      <a:pt x="0" y="50"/>
                      <a:pt x="0" y="149"/>
                    </a:cubicBezTo>
                    <a:cubicBezTo>
                      <a:pt x="0" y="567"/>
                      <a:pt x="20" y="1005"/>
                      <a:pt x="80" y="1442"/>
                    </a:cubicBezTo>
                    <a:cubicBezTo>
                      <a:pt x="80" y="1502"/>
                      <a:pt x="119" y="1532"/>
                      <a:pt x="164" y="1532"/>
                    </a:cubicBezTo>
                    <a:cubicBezTo>
                      <a:pt x="209" y="1532"/>
                      <a:pt x="259" y="1502"/>
                      <a:pt x="279" y="1442"/>
                    </a:cubicBezTo>
                    <a:cubicBezTo>
                      <a:pt x="298" y="1005"/>
                      <a:pt x="318" y="567"/>
                      <a:pt x="318" y="149"/>
                    </a:cubicBezTo>
                    <a:cubicBezTo>
                      <a:pt x="318" y="50"/>
                      <a:pt x="239" y="0"/>
                      <a:pt x="15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402;p24">
                <a:extLst>
                  <a:ext uri="{FF2B5EF4-FFF2-40B4-BE49-F238E27FC236}">
                    <a16:creationId xmlns:a16="http://schemas.microsoft.com/office/drawing/2014/main" id="{EBC0FE41-F891-474A-BC21-13080ED13FBB}"/>
                  </a:ext>
                </a:extLst>
              </p:cNvPr>
              <p:cNvSpPr/>
              <p:nvPr/>
            </p:nvSpPr>
            <p:spPr>
              <a:xfrm>
                <a:off x="4078732" y="2332133"/>
                <a:ext cx="54117" cy="52685"/>
              </a:xfrm>
              <a:custGeom>
                <a:avLst/>
                <a:gdLst/>
                <a:ahLst/>
                <a:cxnLst/>
                <a:rect l="l" t="t" r="r" b="b"/>
                <a:pathLst>
                  <a:path w="1771" h="1724" extrusionOk="0">
                    <a:moveTo>
                      <a:pt x="837" y="0"/>
                    </a:moveTo>
                    <a:cubicBezTo>
                      <a:pt x="514" y="0"/>
                      <a:pt x="214" y="212"/>
                      <a:pt x="100" y="569"/>
                    </a:cubicBezTo>
                    <a:cubicBezTo>
                      <a:pt x="0" y="928"/>
                      <a:pt x="160" y="1286"/>
                      <a:pt x="398" y="1524"/>
                    </a:cubicBezTo>
                    <a:cubicBezTo>
                      <a:pt x="577" y="1584"/>
                      <a:pt x="756" y="1624"/>
                      <a:pt x="896" y="1683"/>
                    </a:cubicBezTo>
                    <a:cubicBezTo>
                      <a:pt x="920" y="1675"/>
                      <a:pt x="945" y="1670"/>
                      <a:pt x="967" y="1670"/>
                    </a:cubicBezTo>
                    <a:cubicBezTo>
                      <a:pt x="998" y="1670"/>
                      <a:pt x="1023" y="1680"/>
                      <a:pt x="1035" y="1703"/>
                    </a:cubicBezTo>
                    <a:cubicBezTo>
                      <a:pt x="1075" y="1703"/>
                      <a:pt x="1134" y="1723"/>
                      <a:pt x="1174" y="1723"/>
                    </a:cubicBezTo>
                    <a:cubicBezTo>
                      <a:pt x="1333" y="1683"/>
                      <a:pt x="1532" y="1484"/>
                      <a:pt x="1552" y="1425"/>
                    </a:cubicBezTo>
                    <a:cubicBezTo>
                      <a:pt x="1671" y="1286"/>
                      <a:pt x="1751" y="1087"/>
                      <a:pt x="1751" y="888"/>
                    </a:cubicBezTo>
                    <a:cubicBezTo>
                      <a:pt x="1771" y="430"/>
                      <a:pt x="1472" y="112"/>
                      <a:pt x="1055" y="32"/>
                    </a:cubicBezTo>
                    <a:cubicBezTo>
                      <a:pt x="982" y="11"/>
                      <a:pt x="909" y="0"/>
                      <a:pt x="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403;p24">
                <a:extLst>
                  <a:ext uri="{FF2B5EF4-FFF2-40B4-BE49-F238E27FC236}">
                    <a16:creationId xmlns:a16="http://schemas.microsoft.com/office/drawing/2014/main" id="{30AFC963-CE43-4591-82E0-E5DF3646729E}"/>
                  </a:ext>
                </a:extLst>
              </p:cNvPr>
              <p:cNvSpPr/>
              <p:nvPr/>
            </p:nvSpPr>
            <p:spPr>
              <a:xfrm>
                <a:off x="4092300" y="3107319"/>
                <a:ext cx="16257" cy="46665"/>
              </a:xfrm>
              <a:custGeom>
                <a:avLst/>
                <a:gdLst/>
                <a:ahLst/>
                <a:cxnLst/>
                <a:rect l="l" t="t" r="r" b="b"/>
                <a:pathLst>
                  <a:path w="532" h="1527" extrusionOk="0">
                    <a:moveTo>
                      <a:pt x="330" y="0"/>
                    </a:moveTo>
                    <a:cubicBezTo>
                      <a:pt x="247" y="0"/>
                      <a:pt x="153" y="64"/>
                      <a:pt x="153" y="168"/>
                    </a:cubicBezTo>
                    <a:cubicBezTo>
                      <a:pt x="153" y="586"/>
                      <a:pt x="153" y="964"/>
                      <a:pt x="14" y="1401"/>
                    </a:cubicBezTo>
                    <a:cubicBezTo>
                      <a:pt x="0" y="1468"/>
                      <a:pt x="60" y="1526"/>
                      <a:pt x="118" y="1526"/>
                    </a:cubicBezTo>
                    <a:cubicBezTo>
                      <a:pt x="146" y="1526"/>
                      <a:pt x="174" y="1513"/>
                      <a:pt x="193" y="1481"/>
                    </a:cubicBezTo>
                    <a:cubicBezTo>
                      <a:pt x="412" y="1083"/>
                      <a:pt x="531" y="586"/>
                      <a:pt x="452" y="108"/>
                    </a:cubicBezTo>
                    <a:cubicBezTo>
                      <a:pt x="443" y="33"/>
                      <a:pt x="390" y="0"/>
                      <a:pt x="33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404;p24">
                <a:extLst>
                  <a:ext uri="{FF2B5EF4-FFF2-40B4-BE49-F238E27FC236}">
                    <a16:creationId xmlns:a16="http://schemas.microsoft.com/office/drawing/2014/main" id="{DED68FB2-C964-4FC3-A6F9-816377EA1DFF}"/>
                  </a:ext>
                </a:extLst>
              </p:cNvPr>
              <p:cNvSpPr/>
              <p:nvPr/>
            </p:nvSpPr>
            <p:spPr>
              <a:xfrm>
                <a:off x="4108527" y="1381203"/>
                <a:ext cx="48250" cy="26954"/>
              </a:xfrm>
              <a:custGeom>
                <a:avLst/>
                <a:gdLst/>
                <a:ahLst/>
                <a:cxnLst/>
                <a:rect l="l" t="t" r="r" b="b"/>
                <a:pathLst>
                  <a:path w="1579" h="882" extrusionOk="0">
                    <a:moveTo>
                      <a:pt x="1095" y="0"/>
                    </a:moveTo>
                    <a:cubicBezTo>
                      <a:pt x="596" y="0"/>
                      <a:pt x="16" y="258"/>
                      <a:pt x="0" y="774"/>
                    </a:cubicBezTo>
                    <a:cubicBezTo>
                      <a:pt x="0" y="842"/>
                      <a:pt x="55" y="882"/>
                      <a:pt x="116" y="882"/>
                    </a:cubicBezTo>
                    <a:cubicBezTo>
                      <a:pt x="144" y="882"/>
                      <a:pt x="174" y="873"/>
                      <a:pt x="199" y="854"/>
                    </a:cubicBezTo>
                    <a:cubicBezTo>
                      <a:pt x="378" y="675"/>
                      <a:pt x="458" y="496"/>
                      <a:pt x="676" y="376"/>
                    </a:cubicBezTo>
                    <a:cubicBezTo>
                      <a:pt x="815" y="301"/>
                      <a:pt x="970" y="273"/>
                      <a:pt x="1125" y="273"/>
                    </a:cubicBezTo>
                    <a:cubicBezTo>
                      <a:pt x="1215" y="273"/>
                      <a:pt x="1305" y="282"/>
                      <a:pt x="1393" y="297"/>
                    </a:cubicBezTo>
                    <a:cubicBezTo>
                      <a:pt x="1410" y="303"/>
                      <a:pt x="1426" y="306"/>
                      <a:pt x="1441" y="306"/>
                    </a:cubicBezTo>
                    <a:cubicBezTo>
                      <a:pt x="1559" y="306"/>
                      <a:pt x="1578" y="111"/>
                      <a:pt x="1472" y="58"/>
                    </a:cubicBezTo>
                    <a:cubicBezTo>
                      <a:pt x="1361" y="20"/>
                      <a:pt x="1231" y="0"/>
                      <a:pt x="109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405;p24">
                <a:extLst>
                  <a:ext uri="{FF2B5EF4-FFF2-40B4-BE49-F238E27FC236}">
                    <a16:creationId xmlns:a16="http://schemas.microsoft.com/office/drawing/2014/main" id="{A6038489-7976-4F09-A83C-00389AA06E92}"/>
                  </a:ext>
                </a:extLst>
              </p:cNvPr>
              <p:cNvSpPr/>
              <p:nvPr/>
            </p:nvSpPr>
            <p:spPr>
              <a:xfrm>
                <a:off x="4110513" y="1400639"/>
                <a:ext cx="36150" cy="33188"/>
              </a:xfrm>
              <a:custGeom>
                <a:avLst/>
                <a:gdLst/>
                <a:ahLst/>
                <a:cxnLst/>
                <a:rect l="l" t="t" r="r" b="b"/>
                <a:pathLst>
                  <a:path w="1183" h="1086" extrusionOk="0">
                    <a:moveTo>
                      <a:pt x="1002" y="0"/>
                    </a:moveTo>
                    <a:cubicBezTo>
                      <a:pt x="980" y="0"/>
                      <a:pt x="955" y="6"/>
                      <a:pt x="930" y="19"/>
                    </a:cubicBezTo>
                    <a:cubicBezTo>
                      <a:pt x="731" y="118"/>
                      <a:pt x="552" y="257"/>
                      <a:pt x="393" y="417"/>
                    </a:cubicBezTo>
                    <a:cubicBezTo>
                      <a:pt x="234" y="556"/>
                      <a:pt x="54" y="735"/>
                      <a:pt x="15" y="934"/>
                    </a:cubicBezTo>
                    <a:cubicBezTo>
                      <a:pt x="0" y="1020"/>
                      <a:pt x="58" y="1085"/>
                      <a:pt x="129" y="1085"/>
                    </a:cubicBezTo>
                    <a:cubicBezTo>
                      <a:pt x="157" y="1085"/>
                      <a:pt x="186" y="1075"/>
                      <a:pt x="214" y="1053"/>
                    </a:cubicBezTo>
                    <a:cubicBezTo>
                      <a:pt x="353" y="934"/>
                      <a:pt x="452" y="735"/>
                      <a:pt x="592" y="616"/>
                    </a:cubicBezTo>
                    <a:cubicBezTo>
                      <a:pt x="731" y="456"/>
                      <a:pt x="890" y="337"/>
                      <a:pt x="1049" y="238"/>
                    </a:cubicBezTo>
                    <a:cubicBezTo>
                      <a:pt x="1183" y="154"/>
                      <a:pt x="1120" y="0"/>
                      <a:pt x="100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406;p24">
                <a:extLst>
                  <a:ext uri="{FF2B5EF4-FFF2-40B4-BE49-F238E27FC236}">
                    <a16:creationId xmlns:a16="http://schemas.microsoft.com/office/drawing/2014/main" id="{D032CD9B-7655-45D2-B2EA-9498F3E4705E}"/>
                  </a:ext>
                </a:extLst>
              </p:cNvPr>
              <p:cNvSpPr/>
              <p:nvPr/>
            </p:nvSpPr>
            <p:spPr>
              <a:xfrm>
                <a:off x="4398346" y="1677929"/>
                <a:ext cx="13537" cy="33341"/>
              </a:xfrm>
              <a:custGeom>
                <a:avLst/>
                <a:gdLst/>
                <a:ahLst/>
                <a:cxnLst/>
                <a:rect l="l" t="t" r="r" b="b"/>
                <a:pathLst>
                  <a:path w="443" h="1091" extrusionOk="0">
                    <a:moveTo>
                      <a:pt x="142" y="0"/>
                    </a:moveTo>
                    <a:cubicBezTo>
                      <a:pt x="68" y="0"/>
                      <a:pt x="0" y="49"/>
                      <a:pt x="25" y="135"/>
                    </a:cubicBezTo>
                    <a:cubicBezTo>
                      <a:pt x="45" y="294"/>
                      <a:pt x="85" y="414"/>
                      <a:pt x="124" y="533"/>
                    </a:cubicBezTo>
                    <a:cubicBezTo>
                      <a:pt x="144" y="692"/>
                      <a:pt x="144" y="831"/>
                      <a:pt x="144" y="991"/>
                    </a:cubicBezTo>
                    <a:cubicBezTo>
                      <a:pt x="133" y="1055"/>
                      <a:pt x="187" y="1091"/>
                      <a:pt x="244" y="1091"/>
                    </a:cubicBezTo>
                    <a:cubicBezTo>
                      <a:pt x="293" y="1091"/>
                      <a:pt x="345" y="1065"/>
                      <a:pt x="363" y="1010"/>
                    </a:cubicBezTo>
                    <a:cubicBezTo>
                      <a:pt x="383" y="732"/>
                      <a:pt x="443" y="314"/>
                      <a:pt x="264" y="56"/>
                    </a:cubicBezTo>
                    <a:cubicBezTo>
                      <a:pt x="234" y="18"/>
                      <a:pt x="186" y="0"/>
                      <a:pt x="1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407;p24">
                <a:extLst>
                  <a:ext uri="{FF2B5EF4-FFF2-40B4-BE49-F238E27FC236}">
                    <a16:creationId xmlns:a16="http://schemas.microsoft.com/office/drawing/2014/main" id="{C388FDA9-7CA9-424B-BBA4-309FEC813AD9}"/>
                  </a:ext>
                </a:extLst>
              </p:cNvPr>
              <p:cNvSpPr/>
              <p:nvPr/>
            </p:nvSpPr>
            <p:spPr>
              <a:xfrm>
                <a:off x="4417934" y="1677624"/>
                <a:ext cx="14606" cy="46543"/>
              </a:xfrm>
              <a:custGeom>
                <a:avLst/>
                <a:gdLst/>
                <a:ahLst/>
                <a:cxnLst/>
                <a:rect l="l" t="t" r="r" b="b"/>
                <a:pathLst>
                  <a:path w="478" h="1523" extrusionOk="0">
                    <a:moveTo>
                      <a:pt x="224" y="1"/>
                    </a:moveTo>
                    <a:cubicBezTo>
                      <a:pt x="165" y="1"/>
                      <a:pt x="110" y="36"/>
                      <a:pt x="100" y="105"/>
                    </a:cubicBezTo>
                    <a:cubicBezTo>
                      <a:pt x="1" y="503"/>
                      <a:pt x="80" y="1001"/>
                      <a:pt x="120" y="1418"/>
                    </a:cubicBezTo>
                    <a:cubicBezTo>
                      <a:pt x="120" y="1488"/>
                      <a:pt x="170" y="1523"/>
                      <a:pt x="222" y="1523"/>
                    </a:cubicBezTo>
                    <a:cubicBezTo>
                      <a:pt x="274" y="1523"/>
                      <a:pt x="329" y="1488"/>
                      <a:pt x="339" y="1418"/>
                    </a:cubicBezTo>
                    <a:cubicBezTo>
                      <a:pt x="378" y="1001"/>
                      <a:pt x="478" y="503"/>
                      <a:pt x="378" y="105"/>
                    </a:cubicBezTo>
                    <a:cubicBezTo>
                      <a:pt x="349" y="36"/>
                      <a:pt x="284" y="1"/>
                      <a:pt x="22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417;p24">
              <a:extLst>
                <a:ext uri="{FF2B5EF4-FFF2-40B4-BE49-F238E27FC236}">
                  <a16:creationId xmlns:a16="http://schemas.microsoft.com/office/drawing/2014/main" id="{5505726B-898C-443A-A845-26A6B227C910}"/>
                </a:ext>
              </a:extLst>
            </p:cNvPr>
            <p:cNvGrpSpPr/>
            <p:nvPr/>
          </p:nvGrpSpPr>
          <p:grpSpPr>
            <a:xfrm>
              <a:off x="5672919" y="1007318"/>
              <a:ext cx="918216" cy="2151686"/>
              <a:chOff x="5231896" y="1325800"/>
              <a:chExt cx="784197" cy="1837634"/>
            </a:xfrm>
          </p:grpSpPr>
          <p:sp>
            <p:nvSpPr>
              <p:cNvPr id="155" name="Google Shape;1418;p24">
                <a:extLst>
                  <a:ext uri="{FF2B5EF4-FFF2-40B4-BE49-F238E27FC236}">
                    <a16:creationId xmlns:a16="http://schemas.microsoft.com/office/drawing/2014/main" id="{08D69BAB-890F-4463-9711-62CA79BD815E}"/>
                  </a:ext>
                </a:extLst>
              </p:cNvPr>
              <p:cNvSpPr/>
              <p:nvPr/>
            </p:nvSpPr>
            <p:spPr>
              <a:xfrm>
                <a:off x="5244670" y="1335518"/>
                <a:ext cx="603052" cy="1035373"/>
              </a:xfrm>
              <a:custGeom>
                <a:avLst/>
                <a:gdLst/>
                <a:ahLst/>
                <a:cxnLst/>
                <a:rect l="l" t="t" r="r" b="b"/>
                <a:pathLst>
                  <a:path w="19735" h="33880" extrusionOk="0">
                    <a:moveTo>
                      <a:pt x="9763" y="0"/>
                    </a:moveTo>
                    <a:cubicBezTo>
                      <a:pt x="9732" y="0"/>
                      <a:pt x="9700" y="1"/>
                      <a:pt x="9668" y="1"/>
                    </a:cubicBezTo>
                    <a:cubicBezTo>
                      <a:pt x="8992" y="21"/>
                      <a:pt x="8057" y="121"/>
                      <a:pt x="7560" y="658"/>
                    </a:cubicBezTo>
                    <a:cubicBezTo>
                      <a:pt x="6943" y="1294"/>
                      <a:pt x="6883" y="2190"/>
                      <a:pt x="6903" y="3045"/>
                    </a:cubicBezTo>
                    <a:cubicBezTo>
                      <a:pt x="6963" y="4437"/>
                      <a:pt x="7401" y="5730"/>
                      <a:pt x="7978" y="6964"/>
                    </a:cubicBezTo>
                    <a:cubicBezTo>
                      <a:pt x="8037" y="7063"/>
                      <a:pt x="7958" y="7143"/>
                      <a:pt x="7878" y="7163"/>
                    </a:cubicBezTo>
                    <a:cubicBezTo>
                      <a:pt x="7878" y="7242"/>
                      <a:pt x="7838" y="7322"/>
                      <a:pt x="7739" y="7342"/>
                    </a:cubicBezTo>
                    <a:cubicBezTo>
                      <a:pt x="6520" y="7529"/>
                      <a:pt x="5223" y="7633"/>
                      <a:pt x="3923" y="7633"/>
                    </a:cubicBezTo>
                    <a:cubicBezTo>
                      <a:pt x="2592" y="7633"/>
                      <a:pt x="1258" y="7524"/>
                      <a:pt x="1" y="7282"/>
                    </a:cubicBezTo>
                    <a:lnTo>
                      <a:pt x="1" y="7282"/>
                    </a:lnTo>
                    <a:cubicBezTo>
                      <a:pt x="219" y="9669"/>
                      <a:pt x="140" y="12355"/>
                      <a:pt x="319" y="14782"/>
                    </a:cubicBezTo>
                    <a:cubicBezTo>
                      <a:pt x="1357" y="14052"/>
                      <a:pt x="2568" y="13282"/>
                      <a:pt x="3864" y="13282"/>
                    </a:cubicBezTo>
                    <a:cubicBezTo>
                      <a:pt x="4157" y="13282"/>
                      <a:pt x="4454" y="13321"/>
                      <a:pt x="4755" y="13409"/>
                    </a:cubicBezTo>
                    <a:cubicBezTo>
                      <a:pt x="5988" y="13787"/>
                      <a:pt x="6804" y="14841"/>
                      <a:pt x="6963" y="16114"/>
                    </a:cubicBezTo>
                    <a:cubicBezTo>
                      <a:pt x="7142" y="17726"/>
                      <a:pt x="6187" y="19456"/>
                      <a:pt x="4894" y="20391"/>
                    </a:cubicBezTo>
                    <a:cubicBezTo>
                      <a:pt x="4351" y="20787"/>
                      <a:pt x="3781" y="20938"/>
                      <a:pt x="3201" y="20938"/>
                    </a:cubicBezTo>
                    <a:cubicBezTo>
                      <a:pt x="2294" y="20938"/>
                      <a:pt x="1364" y="20569"/>
                      <a:pt x="478" y="20192"/>
                    </a:cubicBezTo>
                    <a:lnTo>
                      <a:pt x="478" y="20192"/>
                    </a:lnTo>
                    <a:cubicBezTo>
                      <a:pt x="498" y="22341"/>
                      <a:pt x="478" y="24728"/>
                      <a:pt x="538" y="26857"/>
                    </a:cubicBezTo>
                    <a:cubicBezTo>
                      <a:pt x="2293" y="27020"/>
                      <a:pt x="3948" y="27173"/>
                      <a:pt x="5653" y="27173"/>
                    </a:cubicBezTo>
                    <a:cubicBezTo>
                      <a:pt x="6228" y="27173"/>
                      <a:pt x="6808" y="27155"/>
                      <a:pt x="7401" y="27115"/>
                    </a:cubicBezTo>
                    <a:cubicBezTo>
                      <a:pt x="7414" y="27112"/>
                      <a:pt x="7427" y="27111"/>
                      <a:pt x="7439" y="27111"/>
                    </a:cubicBezTo>
                    <a:cubicBezTo>
                      <a:pt x="7591" y="27111"/>
                      <a:pt x="7652" y="27323"/>
                      <a:pt x="7560" y="27433"/>
                    </a:cubicBezTo>
                    <a:lnTo>
                      <a:pt x="7659" y="27453"/>
                    </a:lnTo>
                    <a:cubicBezTo>
                      <a:pt x="7692" y="27414"/>
                      <a:pt x="7745" y="27396"/>
                      <a:pt x="7800" y="27396"/>
                    </a:cubicBezTo>
                    <a:cubicBezTo>
                      <a:pt x="7909" y="27396"/>
                      <a:pt x="8024" y="27467"/>
                      <a:pt x="7997" y="27573"/>
                    </a:cubicBezTo>
                    <a:cubicBezTo>
                      <a:pt x="7838" y="28806"/>
                      <a:pt x="7480" y="30000"/>
                      <a:pt x="7739" y="31233"/>
                    </a:cubicBezTo>
                    <a:cubicBezTo>
                      <a:pt x="8013" y="32605"/>
                      <a:pt x="8712" y="33880"/>
                      <a:pt x="10558" y="33880"/>
                    </a:cubicBezTo>
                    <a:cubicBezTo>
                      <a:pt x="10586" y="33880"/>
                      <a:pt x="10614" y="33879"/>
                      <a:pt x="10643" y="33879"/>
                    </a:cubicBezTo>
                    <a:cubicBezTo>
                      <a:pt x="10524" y="33739"/>
                      <a:pt x="10345" y="33521"/>
                      <a:pt x="10265" y="33381"/>
                    </a:cubicBezTo>
                    <a:cubicBezTo>
                      <a:pt x="9987" y="32725"/>
                      <a:pt x="10026" y="31989"/>
                      <a:pt x="10663" y="31690"/>
                    </a:cubicBezTo>
                    <a:cubicBezTo>
                      <a:pt x="10847" y="31601"/>
                      <a:pt x="11042" y="31558"/>
                      <a:pt x="11233" y="31558"/>
                    </a:cubicBezTo>
                    <a:cubicBezTo>
                      <a:pt x="11682" y="31558"/>
                      <a:pt x="12111" y="31795"/>
                      <a:pt x="12334" y="32228"/>
                    </a:cubicBezTo>
                    <a:cubicBezTo>
                      <a:pt x="12513" y="32546"/>
                      <a:pt x="12334" y="33242"/>
                      <a:pt x="12235" y="33600"/>
                    </a:cubicBezTo>
                    <a:cubicBezTo>
                      <a:pt x="13050" y="33123"/>
                      <a:pt x="14104" y="32029"/>
                      <a:pt x="14224" y="31054"/>
                    </a:cubicBezTo>
                    <a:cubicBezTo>
                      <a:pt x="14403" y="29721"/>
                      <a:pt x="13627" y="28528"/>
                      <a:pt x="13030" y="27374"/>
                    </a:cubicBezTo>
                    <a:cubicBezTo>
                      <a:pt x="12971" y="27274"/>
                      <a:pt x="13010" y="27215"/>
                      <a:pt x="13070" y="27175"/>
                    </a:cubicBezTo>
                    <a:cubicBezTo>
                      <a:pt x="13050" y="27075"/>
                      <a:pt x="13110" y="26916"/>
                      <a:pt x="13269" y="26916"/>
                    </a:cubicBezTo>
                    <a:cubicBezTo>
                      <a:pt x="15318" y="26837"/>
                      <a:pt x="17387" y="26638"/>
                      <a:pt x="19416" y="26638"/>
                    </a:cubicBezTo>
                    <a:cubicBezTo>
                      <a:pt x="19436" y="26638"/>
                      <a:pt x="19476" y="26638"/>
                      <a:pt x="19495" y="26658"/>
                    </a:cubicBezTo>
                    <a:cubicBezTo>
                      <a:pt x="19476" y="26638"/>
                      <a:pt x="19476" y="26618"/>
                      <a:pt x="19476" y="26578"/>
                    </a:cubicBezTo>
                    <a:cubicBezTo>
                      <a:pt x="19495" y="24390"/>
                      <a:pt x="19515" y="21844"/>
                      <a:pt x="19734" y="19655"/>
                    </a:cubicBezTo>
                    <a:lnTo>
                      <a:pt x="19734" y="19655"/>
                    </a:lnTo>
                    <a:cubicBezTo>
                      <a:pt x="19011" y="20176"/>
                      <a:pt x="18186" y="20418"/>
                      <a:pt x="17383" y="20418"/>
                    </a:cubicBezTo>
                    <a:cubicBezTo>
                      <a:pt x="15579" y="20418"/>
                      <a:pt x="13886" y="19199"/>
                      <a:pt x="13707" y="17189"/>
                    </a:cubicBezTo>
                    <a:cubicBezTo>
                      <a:pt x="13567" y="15737"/>
                      <a:pt x="14144" y="14225"/>
                      <a:pt x="15338" y="13349"/>
                    </a:cubicBezTo>
                    <a:cubicBezTo>
                      <a:pt x="15804" y="13005"/>
                      <a:pt x="16319" y="12865"/>
                      <a:pt x="16848" y="12865"/>
                    </a:cubicBezTo>
                    <a:cubicBezTo>
                      <a:pt x="17784" y="12865"/>
                      <a:pt x="18761" y="13305"/>
                      <a:pt x="19575" y="13827"/>
                    </a:cubicBezTo>
                    <a:cubicBezTo>
                      <a:pt x="19495" y="11758"/>
                      <a:pt x="19515" y="9311"/>
                      <a:pt x="19734" y="7242"/>
                    </a:cubicBezTo>
                    <a:lnTo>
                      <a:pt x="19734" y="7242"/>
                    </a:lnTo>
                    <a:cubicBezTo>
                      <a:pt x="18705" y="7312"/>
                      <a:pt x="17640" y="7364"/>
                      <a:pt x="16574" y="7364"/>
                    </a:cubicBezTo>
                    <a:cubicBezTo>
                      <a:pt x="14919" y="7364"/>
                      <a:pt x="13262" y="7239"/>
                      <a:pt x="11737" y="6864"/>
                    </a:cubicBezTo>
                    <a:cubicBezTo>
                      <a:pt x="11717" y="6864"/>
                      <a:pt x="11717" y="6844"/>
                      <a:pt x="11678" y="6844"/>
                    </a:cubicBezTo>
                    <a:cubicBezTo>
                      <a:pt x="11651" y="6858"/>
                      <a:pt x="11622" y="6864"/>
                      <a:pt x="11592" y="6864"/>
                    </a:cubicBezTo>
                    <a:cubicBezTo>
                      <a:pt x="11444" y="6864"/>
                      <a:pt x="11286" y="6712"/>
                      <a:pt x="11419" y="6546"/>
                    </a:cubicBezTo>
                    <a:cubicBezTo>
                      <a:pt x="12957" y="4475"/>
                      <a:pt x="13322" y="0"/>
                      <a:pt x="97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419;p24">
                <a:extLst>
                  <a:ext uri="{FF2B5EF4-FFF2-40B4-BE49-F238E27FC236}">
                    <a16:creationId xmlns:a16="http://schemas.microsoft.com/office/drawing/2014/main" id="{A98DA470-5985-4659-85C2-AB20B95644C6}"/>
                  </a:ext>
                </a:extLst>
              </p:cNvPr>
              <p:cNvSpPr/>
              <p:nvPr/>
            </p:nvSpPr>
            <p:spPr>
              <a:xfrm>
                <a:off x="5951646" y="2954983"/>
                <a:ext cx="49870" cy="47674"/>
              </a:xfrm>
              <a:custGeom>
                <a:avLst/>
                <a:gdLst/>
                <a:ahLst/>
                <a:cxnLst/>
                <a:rect l="l" t="t" r="r" b="b"/>
                <a:pathLst>
                  <a:path w="1632" h="1560" extrusionOk="0">
                    <a:moveTo>
                      <a:pt x="677" y="1"/>
                    </a:moveTo>
                    <a:cubicBezTo>
                      <a:pt x="319" y="120"/>
                      <a:pt x="1" y="438"/>
                      <a:pt x="41" y="876"/>
                    </a:cubicBezTo>
                    <a:cubicBezTo>
                      <a:pt x="77" y="1276"/>
                      <a:pt x="429" y="1560"/>
                      <a:pt x="824" y="1560"/>
                    </a:cubicBezTo>
                    <a:cubicBezTo>
                      <a:pt x="861" y="1560"/>
                      <a:pt x="898" y="1557"/>
                      <a:pt x="936" y="1552"/>
                    </a:cubicBezTo>
                    <a:cubicBezTo>
                      <a:pt x="1314" y="1473"/>
                      <a:pt x="1632" y="1174"/>
                      <a:pt x="1572" y="776"/>
                    </a:cubicBezTo>
                    <a:cubicBezTo>
                      <a:pt x="1552" y="339"/>
                      <a:pt x="1254" y="180"/>
                      <a:pt x="916" y="60"/>
                    </a:cubicBezTo>
                    <a:cubicBezTo>
                      <a:pt x="896" y="65"/>
                      <a:pt x="875" y="68"/>
                      <a:pt x="853" y="68"/>
                    </a:cubicBezTo>
                    <a:cubicBezTo>
                      <a:pt x="789" y="68"/>
                      <a:pt x="722" y="45"/>
                      <a:pt x="6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420;p24">
                <a:extLst>
                  <a:ext uri="{FF2B5EF4-FFF2-40B4-BE49-F238E27FC236}">
                    <a16:creationId xmlns:a16="http://schemas.microsoft.com/office/drawing/2014/main" id="{9DE088F5-9B6C-420F-805B-28DC30AC4932}"/>
                  </a:ext>
                </a:extLst>
              </p:cNvPr>
              <p:cNvSpPr/>
              <p:nvPr/>
            </p:nvSpPr>
            <p:spPr>
              <a:xfrm>
                <a:off x="5698345" y="2334944"/>
                <a:ext cx="264872" cy="228436"/>
              </a:xfrm>
              <a:custGeom>
                <a:avLst/>
                <a:gdLst/>
                <a:ahLst/>
                <a:cxnLst/>
                <a:rect l="l" t="t" r="r" b="b"/>
                <a:pathLst>
                  <a:path w="8668" h="7475" extrusionOk="0">
                    <a:moveTo>
                      <a:pt x="3476" y="0"/>
                    </a:moveTo>
                    <a:cubicBezTo>
                      <a:pt x="1845" y="497"/>
                      <a:pt x="770" y="1830"/>
                      <a:pt x="452" y="3561"/>
                    </a:cubicBezTo>
                    <a:cubicBezTo>
                      <a:pt x="0" y="5990"/>
                      <a:pt x="2025" y="7474"/>
                      <a:pt x="4234" y="7474"/>
                    </a:cubicBezTo>
                    <a:cubicBezTo>
                      <a:pt x="4359" y="7474"/>
                      <a:pt x="4484" y="7469"/>
                      <a:pt x="4610" y="7460"/>
                    </a:cubicBezTo>
                    <a:cubicBezTo>
                      <a:pt x="6639" y="7301"/>
                      <a:pt x="8429" y="5650"/>
                      <a:pt x="8528" y="3561"/>
                    </a:cubicBezTo>
                    <a:cubicBezTo>
                      <a:pt x="8668" y="716"/>
                      <a:pt x="5743" y="239"/>
                      <a:pt x="3575" y="40"/>
                    </a:cubicBezTo>
                    <a:cubicBezTo>
                      <a:pt x="3555" y="40"/>
                      <a:pt x="3496" y="40"/>
                      <a:pt x="34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421;p24">
                <a:extLst>
                  <a:ext uri="{FF2B5EF4-FFF2-40B4-BE49-F238E27FC236}">
                    <a16:creationId xmlns:a16="http://schemas.microsoft.com/office/drawing/2014/main" id="{58904D7F-1171-4443-9AD7-D2CC3DE4C1BA}"/>
                  </a:ext>
                </a:extLst>
              </p:cNvPr>
              <p:cNvSpPr/>
              <p:nvPr/>
            </p:nvSpPr>
            <p:spPr>
              <a:xfrm>
                <a:off x="5891934" y="2386314"/>
                <a:ext cx="42842" cy="41195"/>
              </a:xfrm>
              <a:custGeom>
                <a:avLst/>
                <a:gdLst/>
                <a:ahLst/>
                <a:cxnLst/>
                <a:rect l="l" t="t" r="r" b="b"/>
                <a:pathLst>
                  <a:path w="1402" h="1348" extrusionOk="0">
                    <a:moveTo>
                      <a:pt x="155" y="0"/>
                    </a:moveTo>
                    <a:cubicBezTo>
                      <a:pt x="34" y="0"/>
                      <a:pt x="1" y="193"/>
                      <a:pt x="125" y="229"/>
                    </a:cubicBezTo>
                    <a:cubicBezTo>
                      <a:pt x="602" y="348"/>
                      <a:pt x="940" y="746"/>
                      <a:pt x="1040" y="1223"/>
                    </a:cubicBezTo>
                    <a:cubicBezTo>
                      <a:pt x="1063" y="1310"/>
                      <a:pt x="1128" y="1347"/>
                      <a:pt x="1195" y="1347"/>
                    </a:cubicBezTo>
                    <a:cubicBezTo>
                      <a:pt x="1296" y="1347"/>
                      <a:pt x="1402" y="1263"/>
                      <a:pt x="1378" y="1144"/>
                    </a:cubicBezTo>
                    <a:cubicBezTo>
                      <a:pt x="1239" y="587"/>
                      <a:pt x="781" y="129"/>
                      <a:pt x="204" y="10"/>
                    </a:cubicBezTo>
                    <a:cubicBezTo>
                      <a:pt x="187" y="3"/>
                      <a:pt x="170" y="0"/>
                      <a:pt x="15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422;p24">
                <a:extLst>
                  <a:ext uri="{FF2B5EF4-FFF2-40B4-BE49-F238E27FC236}">
                    <a16:creationId xmlns:a16="http://schemas.microsoft.com/office/drawing/2014/main" id="{951262FE-2B51-419F-9ADE-33D2B0F8C58B}"/>
                  </a:ext>
                </a:extLst>
              </p:cNvPr>
              <p:cNvSpPr/>
              <p:nvPr/>
            </p:nvSpPr>
            <p:spPr>
              <a:xfrm>
                <a:off x="5879314" y="2366542"/>
                <a:ext cx="53567" cy="28635"/>
              </a:xfrm>
              <a:custGeom>
                <a:avLst/>
                <a:gdLst/>
                <a:ahLst/>
                <a:cxnLst/>
                <a:rect l="l" t="t" r="r" b="b"/>
                <a:pathLst>
                  <a:path w="1753" h="937" extrusionOk="0">
                    <a:moveTo>
                      <a:pt x="140" y="0"/>
                    </a:moveTo>
                    <a:cubicBezTo>
                      <a:pt x="1" y="0"/>
                      <a:pt x="1" y="199"/>
                      <a:pt x="140" y="239"/>
                    </a:cubicBezTo>
                    <a:cubicBezTo>
                      <a:pt x="637" y="279"/>
                      <a:pt x="1055" y="538"/>
                      <a:pt x="1413" y="876"/>
                    </a:cubicBezTo>
                    <a:cubicBezTo>
                      <a:pt x="1447" y="919"/>
                      <a:pt x="1486" y="937"/>
                      <a:pt x="1524" y="937"/>
                    </a:cubicBezTo>
                    <a:cubicBezTo>
                      <a:pt x="1644" y="937"/>
                      <a:pt x="1752" y="762"/>
                      <a:pt x="1632" y="657"/>
                    </a:cubicBezTo>
                    <a:cubicBezTo>
                      <a:pt x="1234" y="239"/>
                      <a:pt x="717" y="40"/>
                      <a:pt x="14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423;p24">
                <a:extLst>
                  <a:ext uri="{FF2B5EF4-FFF2-40B4-BE49-F238E27FC236}">
                    <a16:creationId xmlns:a16="http://schemas.microsoft.com/office/drawing/2014/main" id="{9D167875-8396-426F-B0F1-4E1412E08537}"/>
                  </a:ext>
                </a:extLst>
              </p:cNvPr>
              <p:cNvSpPr/>
              <p:nvPr/>
            </p:nvSpPr>
            <p:spPr>
              <a:xfrm>
                <a:off x="5582069" y="2610310"/>
                <a:ext cx="326446" cy="539659"/>
              </a:xfrm>
              <a:custGeom>
                <a:avLst/>
                <a:gdLst/>
                <a:ahLst/>
                <a:cxnLst/>
                <a:rect l="l" t="t" r="r" b="b"/>
                <a:pathLst>
                  <a:path w="10683" h="17659" extrusionOk="0">
                    <a:moveTo>
                      <a:pt x="6689" y="0"/>
                    </a:moveTo>
                    <a:cubicBezTo>
                      <a:pt x="5426" y="0"/>
                      <a:pt x="4267" y="368"/>
                      <a:pt x="3481" y="1592"/>
                    </a:cubicBezTo>
                    <a:cubicBezTo>
                      <a:pt x="2506" y="3104"/>
                      <a:pt x="1790" y="4814"/>
                      <a:pt x="1233" y="6525"/>
                    </a:cubicBezTo>
                    <a:cubicBezTo>
                      <a:pt x="99" y="10086"/>
                      <a:pt x="0" y="13687"/>
                      <a:pt x="239" y="17367"/>
                    </a:cubicBezTo>
                    <a:cubicBezTo>
                      <a:pt x="239" y="17426"/>
                      <a:pt x="239" y="17446"/>
                      <a:pt x="219" y="17466"/>
                    </a:cubicBezTo>
                    <a:cubicBezTo>
                      <a:pt x="325" y="17470"/>
                      <a:pt x="428" y="17472"/>
                      <a:pt x="529" y="17472"/>
                    </a:cubicBezTo>
                    <a:cubicBezTo>
                      <a:pt x="1561" y="17472"/>
                      <a:pt x="2301" y="17248"/>
                      <a:pt x="2646" y="16034"/>
                    </a:cubicBezTo>
                    <a:cubicBezTo>
                      <a:pt x="2805" y="15377"/>
                      <a:pt x="2666" y="14462"/>
                      <a:pt x="2666" y="13786"/>
                    </a:cubicBezTo>
                    <a:cubicBezTo>
                      <a:pt x="2666" y="12891"/>
                      <a:pt x="2447" y="11777"/>
                      <a:pt x="2884" y="10961"/>
                    </a:cubicBezTo>
                    <a:cubicBezTo>
                      <a:pt x="2865" y="10882"/>
                      <a:pt x="2884" y="10782"/>
                      <a:pt x="2984" y="10762"/>
                    </a:cubicBezTo>
                    <a:lnTo>
                      <a:pt x="3004" y="10762"/>
                    </a:lnTo>
                    <a:cubicBezTo>
                      <a:pt x="3004" y="10742"/>
                      <a:pt x="3024" y="10742"/>
                      <a:pt x="3024" y="10703"/>
                    </a:cubicBezTo>
                    <a:cubicBezTo>
                      <a:pt x="3076" y="10650"/>
                      <a:pt x="3140" y="10625"/>
                      <a:pt x="3203" y="10625"/>
                    </a:cubicBezTo>
                    <a:cubicBezTo>
                      <a:pt x="3259" y="10625"/>
                      <a:pt x="3315" y="10645"/>
                      <a:pt x="3362" y="10683"/>
                    </a:cubicBezTo>
                    <a:cubicBezTo>
                      <a:pt x="3849" y="10589"/>
                      <a:pt x="4534" y="10499"/>
                      <a:pt x="5203" y="10499"/>
                    </a:cubicBezTo>
                    <a:cubicBezTo>
                      <a:pt x="6091" y="10499"/>
                      <a:pt x="6952" y="10658"/>
                      <a:pt x="7281" y="11180"/>
                    </a:cubicBezTo>
                    <a:cubicBezTo>
                      <a:pt x="7698" y="11837"/>
                      <a:pt x="7380" y="13150"/>
                      <a:pt x="7360" y="13866"/>
                    </a:cubicBezTo>
                    <a:cubicBezTo>
                      <a:pt x="7340" y="15059"/>
                      <a:pt x="7301" y="16273"/>
                      <a:pt x="7261" y="17466"/>
                    </a:cubicBezTo>
                    <a:lnTo>
                      <a:pt x="7261" y="17526"/>
                    </a:lnTo>
                    <a:cubicBezTo>
                      <a:pt x="7612" y="17610"/>
                      <a:pt x="7967" y="17658"/>
                      <a:pt x="8319" y="17658"/>
                    </a:cubicBezTo>
                    <a:cubicBezTo>
                      <a:pt x="8805" y="17658"/>
                      <a:pt x="9286" y="17566"/>
                      <a:pt x="9747" y="17347"/>
                    </a:cubicBezTo>
                    <a:cubicBezTo>
                      <a:pt x="9568" y="14482"/>
                      <a:pt x="9568" y="11598"/>
                      <a:pt x="9787" y="8733"/>
                    </a:cubicBezTo>
                    <a:cubicBezTo>
                      <a:pt x="9986" y="6048"/>
                      <a:pt x="10682" y="3322"/>
                      <a:pt x="10523" y="617"/>
                    </a:cubicBezTo>
                    <a:cubicBezTo>
                      <a:pt x="9320" y="368"/>
                      <a:pt x="7952" y="0"/>
                      <a:pt x="6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424;p24">
                <a:extLst>
                  <a:ext uri="{FF2B5EF4-FFF2-40B4-BE49-F238E27FC236}">
                    <a16:creationId xmlns:a16="http://schemas.microsoft.com/office/drawing/2014/main" id="{1A9C537A-1A29-4DC8-9A1C-842184AB8998}"/>
                  </a:ext>
                </a:extLst>
              </p:cNvPr>
              <p:cNvSpPr/>
              <p:nvPr/>
            </p:nvSpPr>
            <p:spPr>
              <a:xfrm>
                <a:off x="5231896" y="1325800"/>
                <a:ext cx="784197" cy="1837634"/>
              </a:xfrm>
              <a:custGeom>
                <a:avLst/>
                <a:gdLst/>
                <a:ahLst/>
                <a:cxnLst/>
                <a:rect l="l" t="t" r="r" b="b"/>
                <a:pathLst>
                  <a:path w="25663" h="60132" extrusionOk="0">
                    <a:moveTo>
                      <a:pt x="11687" y="32210"/>
                    </a:moveTo>
                    <a:cubicBezTo>
                      <a:pt x="12051" y="32210"/>
                      <a:pt x="12371" y="32407"/>
                      <a:pt x="12474" y="32764"/>
                    </a:cubicBezTo>
                    <a:cubicBezTo>
                      <a:pt x="12573" y="33142"/>
                      <a:pt x="12434" y="33500"/>
                      <a:pt x="12175" y="33739"/>
                    </a:cubicBezTo>
                    <a:cubicBezTo>
                      <a:pt x="11996" y="33799"/>
                      <a:pt x="11837" y="33839"/>
                      <a:pt x="11678" y="33898"/>
                    </a:cubicBezTo>
                    <a:cubicBezTo>
                      <a:pt x="11658" y="33868"/>
                      <a:pt x="11633" y="33854"/>
                      <a:pt x="11608" y="33854"/>
                    </a:cubicBezTo>
                    <a:cubicBezTo>
                      <a:pt x="11583" y="33854"/>
                      <a:pt x="11558" y="33868"/>
                      <a:pt x="11539" y="33898"/>
                    </a:cubicBezTo>
                    <a:cubicBezTo>
                      <a:pt x="11479" y="33898"/>
                      <a:pt x="11439" y="33918"/>
                      <a:pt x="11379" y="33918"/>
                    </a:cubicBezTo>
                    <a:cubicBezTo>
                      <a:pt x="11240" y="33859"/>
                      <a:pt x="11041" y="33660"/>
                      <a:pt x="11001" y="33620"/>
                    </a:cubicBezTo>
                    <a:cubicBezTo>
                      <a:pt x="10882" y="33461"/>
                      <a:pt x="10803" y="33262"/>
                      <a:pt x="10803" y="33063"/>
                    </a:cubicBezTo>
                    <a:cubicBezTo>
                      <a:pt x="10783" y="32625"/>
                      <a:pt x="11081" y="32307"/>
                      <a:pt x="11499" y="32227"/>
                    </a:cubicBezTo>
                    <a:cubicBezTo>
                      <a:pt x="11562" y="32216"/>
                      <a:pt x="11625" y="32210"/>
                      <a:pt x="11687" y="32210"/>
                    </a:cubicBezTo>
                    <a:close/>
                    <a:moveTo>
                      <a:pt x="18760" y="33142"/>
                    </a:moveTo>
                    <a:cubicBezTo>
                      <a:pt x="18799" y="33162"/>
                      <a:pt x="18839" y="33162"/>
                      <a:pt x="18899" y="33162"/>
                    </a:cubicBezTo>
                    <a:cubicBezTo>
                      <a:pt x="20988" y="33361"/>
                      <a:pt x="23852" y="33839"/>
                      <a:pt x="23713" y="36584"/>
                    </a:cubicBezTo>
                    <a:cubicBezTo>
                      <a:pt x="23613" y="38593"/>
                      <a:pt x="21883" y="40244"/>
                      <a:pt x="19894" y="40383"/>
                    </a:cubicBezTo>
                    <a:cubicBezTo>
                      <a:pt x="19767" y="40393"/>
                      <a:pt x="19641" y="40398"/>
                      <a:pt x="19515" y="40398"/>
                    </a:cubicBezTo>
                    <a:cubicBezTo>
                      <a:pt x="17350" y="40398"/>
                      <a:pt x="15383" y="38954"/>
                      <a:pt x="15815" y="36604"/>
                    </a:cubicBezTo>
                    <a:cubicBezTo>
                      <a:pt x="16114" y="34913"/>
                      <a:pt x="17168" y="33620"/>
                      <a:pt x="18760" y="33142"/>
                    </a:cubicBezTo>
                    <a:close/>
                    <a:moveTo>
                      <a:pt x="24270" y="53294"/>
                    </a:moveTo>
                    <a:cubicBezTo>
                      <a:pt x="24299" y="53323"/>
                      <a:pt x="24360" y="53341"/>
                      <a:pt x="24422" y="53341"/>
                    </a:cubicBezTo>
                    <a:cubicBezTo>
                      <a:pt x="24445" y="53341"/>
                      <a:pt x="24467" y="53339"/>
                      <a:pt x="24489" y="53333"/>
                    </a:cubicBezTo>
                    <a:cubicBezTo>
                      <a:pt x="24807" y="53513"/>
                      <a:pt x="25105" y="53652"/>
                      <a:pt x="25125" y="54089"/>
                    </a:cubicBezTo>
                    <a:cubicBezTo>
                      <a:pt x="25185" y="54487"/>
                      <a:pt x="24887" y="54786"/>
                      <a:pt x="24509" y="54825"/>
                    </a:cubicBezTo>
                    <a:cubicBezTo>
                      <a:pt x="24461" y="54834"/>
                      <a:pt x="24414" y="54838"/>
                      <a:pt x="24368" y="54838"/>
                    </a:cubicBezTo>
                    <a:cubicBezTo>
                      <a:pt x="23988" y="54838"/>
                      <a:pt x="23667" y="54557"/>
                      <a:pt x="23613" y="54149"/>
                    </a:cubicBezTo>
                    <a:cubicBezTo>
                      <a:pt x="23574" y="53731"/>
                      <a:pt x="23892" y="53413"/>
                      <a:pt x="24270" y="53294"/>
                    </a:cubicBezTo>
                    <a:close/>
                    <a:moveTo>
                      <a:pt x="18110" y="42032"/>
                    </a:moveTo>
                    <a:cubicBezTo>
                      <a:pt x="19372" y="42032"/>
                      <a:pt x="20745" y="42402"/>
                      <a:pt x="21962" y="42651"/>
                    </a:cubicBezTo>
                    <a:cubicBezTo>
                      <a:pt x="22121" y="45356"/>
                      <a:pt x="21445" y="48082"/>
                      <a:pt x="21246" y="50767"/>
                    </a:cubicBezTo>
                    <a:cubicBezTo>
                      <a:pt x="21027" y="53632"/>
                      <a:pt x="21027" y="56516"/>
                      <a:pt x="21206" y="59381"/>
                    </a:cubicBezTo>
                    <a:cubicBezTo>
                      <a:pt x="20745" y="59600"/>
                      <a:pt x="20271" y="59692"/>
                      <a:pt x="19787" y="59692"/>
                    </a:cubicBezTo>
                    <a:cubicBezTo>
                      <a:pt x="19436" y="59692"/>
                      <a:pt x="19079" y="59644"/>
                      <a:pt x="18720" y="59560"/>
                    </a:cubicBezTo>
                    <a:lnTo>
                      <a:pt x="18720" y="59500"/>
                    </a:lnTo>
                    <a:cubicBezTo>
                      <a:pt x="18760" y="58307"/>
                      <a:pt x="18799" y="57093"/>
                      <a:pt x="18819" y="55900"/>
                    </a:cubicBezTo>
                    <a:cubicBezTo>
                      <a:pt x="18839" y="55184"/>
                      <a:pt x="19177" y="53851"/>
                      <a:pt x="18740" y="53214"/>
                    </a:cubicBezTo>
                    <a:cubicBezTo>
                      <a:pt x="18422" y="52692"/>
                      <a:pt x="17560" y="52533"/>
                      <a:pt x="16668" y="52533"/>
                    </a:cubicBezTo>
                    <a:cubicBezTo>
                      <a:pt x="15996" y="52533"/>
                      <a:pt x="15308" y="52623"/>
                      <a:pt x="14821" y="52717"/>
                    </a:cubicBezTo>
                    <a:cubicBezTo>
                      <a:pt x="14774" y="52679"/>
                      <a:pt x="14723" y="52659"/>
                      <a:pt x="14671" y="52659"/>
                    </a:cubicBezTo>
                    <a:cubicBezTo>
                      <a:pt x="14613" y="52659"/>
                      <a:pt x="14555" y="52684"/>
                      <a:pt x="14503" y="52737"/>
                    </a:cubicBezTo>
                    <a:cubicBezTo>
                      <a:pt x="14503" y="52776"/>
                      <a:pt x="14463" y="52776"/>
                      <a:pt x="14463" y="52796"/>
                    </a:cubicBezTo>
                    <a:lnTo>
                      <a:pt x="14443" y="52796"/>
                    </a:lnTo>
                    <a:cubicBezTo>
                      <a:pt x="14343" y="52816"/>
                      <a:pt x="14324" y="52916"/>
                      <a:pt x="14343" y="52995"/>
                    </a:cubicBezTo>
                    <a:cubicBezTo>
                      <a:pt x="13906" y="53811"/>
                      <a:pt x="14125" y="54925"/>
                      <a:pt x="14125" y="55820"/>
                    </a:cubicBezTo>
                    <a:cubicBezTo>
                      <a:pt x="14125" y="56496"/>
                      <a:pt x="14264" y="57411"/>
                      <a:pt x="14105" y="58068"/>
                    </a:cubicBezTo>
                    <a:cubicBezTo>
                      <a:pt x="13749" y="59323"/>
                      <a:pt x="12970" y="59502"/>
                      <a:pt x="11883" y="59502"/>
                    </a:cubicBezTo>
                    <a:cubicBezTo>
                      <a:pt x="11816" y="59502"/>
                      <a:pt x="11747" y="59501"/>
                      <a:pt x="11678" y="59500"/>
                    </a:cubicBezTo>
                    <a:cubicBezTo>
                      <a:pt x="11718" y="59480"/>
                      <a:pt x="11718" y="59460"/>
                      <a:pt x="11718" y="59401"/>
                    </a:cubicBezTo>
                    <a:cubicBezTo>
                      <a:pt x="11459" y="55721"/>
                      <a:pt x="11558" y="52120"/>
                      <a:pt x="12712" y="48559"/>
                    </a:cubicBezTo>
                    <a:cubicBezTo>
                      <a:pt x="13249" y="46848"/>
                      <a:pt x="13965" y="45138"/>
                      <a:pt x="14940" y="43606"/>
                    </a:cubicBezTo>
                    <a:cubicBezTo>
                      <a:pt x="15713" y="42397"/>
                      <a:pt x="16857" y="42032"/>
                      <a:pt x="18110" y="42032"/>
                    </a:cubicBezTo>
                    <a:close/>
                    <a:moveTo>
                      <a:pt x="10199" y="1"/>
                    </a:moveTo>
                    <a:cubicBezTo>
                      <a:pt x="10175" y="1"/>
                      <a:pt x="10151" y="1"/>
                      <a:pt x="10126" y="1"/>
                    </a:cubicBezTo>
                    <a:cubicBezTo>
                      <a:pt x="8754" y="21"/>
                      <a:pt x="7441" y="498"/>
                      <a:pt x="7083" y="1931"/>
                    </a:cubicBezTo>
                    <a:cubicBezTo>
                      <a:pt x="6665" y="3701"/>
                      <a:pt x="7242" y="5770"/>
                      <a:pt x="8137" y="7302"/>
                    </a:cubicBezTo>
                    <a:cubicBezTo>
                      <a:pt x="6932" y="7368"/>
                      <a:pt x="5745" y="7389"/>
                      <a:pt x="4564" y="7389"/>
                    </a:cubicBezTo>
                    <a:cubicBezTo>
                      <a:pt x="3248" y="7389"/>
                      <a:pt x="1938" y="7362"/>
                      <a:pt x="617" y="7341"/>
                    </a:cubicBezTo>
                    <a:cubicBezTo>
                      <a:pt x="518" y="7341"/>
                      <a:pt x="478" y="7401"/>
                      <a:pt x="478" y="7481"/>
                    </a:cubicBezTo>
                    <a:cubicBezTo>
                      <a:pt x="419" y="7501"/>
                      <a:pt x="339" y="7560"/>
                      <a:pt x="339" y="7600"/>
                    </a:cubicBezTo>
                    <a:cubicBezTo>
                      <a:pt x="1" y="9947"/>
                      <a:pt x="240" y="12533"/>
                      <a:pt x="518" y="14901"/>
                    </a:cubicBezTo>
                    <a:cubicBezTo>
                      <a:pt x="518" y="14941"/>
                      <a:pt x="538" y="15000"/>
                      <a:pt x="598" y="15020"/>
                    </a:cubicBezTo>
                    <a:cubicBezTo>
                      <a:pt x="621" y="15043"/>
                      <a:pt x="665" y="15053"/>
                      <a:pt x="709" y="15053"/>
                    </a:cubicBezTo>
                    <a:cubicBezTo>
                      <a:pt x="740" y="15053"/>
                      <a:pt x="772" y="15048"/>
                      <a:pt x="797" y="15040"/>
                    </a:cubicBezTo>
                    <a:cubicBezTo>
                      <a:pt x="811" y="15098"/>
                      <a:pt x="868" y="15135"/>
                      <a:pt x="929" y="15135"/>
                    </a:cubicBezTo>
                    <a:cubicBezTo>
                      <a:pt x="951" y="15135"/>
                      <a:pt x="974" y="15130"/>
                      <a:pt x="995" y="15120"/>
                    </a:cubicBezTo>
                    <a:cubicBezTo>
                      <a:pt x="2025" y="14578"/>
                      <a:pt x="3137" y="13904"/>
                      <a:pt x="4330" y="13904"/>
                    </a:cubicBezTo>
                    <a:cubicBezTo>
                      <a:pt x="4451" y="13904"/>
                      <a:pt x="4573" y="13911"/>
                      <a:pt x="4695" y="13926"/>
                    </a:cubicBezTo>
                    <a:cubicBezTo>
                      <a:pt x="6108" y="14105"/>
                      <a:pt x="7043" y="15318"/>
                      <a:pt x="7063" y="16711"/>
                    </a:cubicBezTo>
                    <a:cubicBezTo>
                      <a:pt x="7083" y="17944"/>
                      <a:pt x="6386" y="19237"/>
                      <a:pt x="5451" y="20033"/>
                    </a:cubicBezTo>
                    <a:cubicBezTo>
                      <a:pt x="4810" y="20588"/>
                      <a:pt x="4123" y="20802"/>
                      <a:pt x="3421" y="20802"/>
                    </a:cubicBezTo>
                    <a:cubicBezTo>
                      <a:pt x="2663" y="20802"/>
                      <a:pt x="1888" y="20553"/>
                      <a:pt x="1135" y="20212"/>
                    </a:cubicBezTo>
                    <a:cubicBezTo>
                      <a:pt x="1105" y="20202"/>
                      <a:pt x="1075" y="20197"/>
                      <a:pt x="1048" y="20197"/>
                    </a:cubicBezTo>
                    <a:cubicBezTo>
                      <a:pt x="1020" y="20197"/>
                      <a:pt x="995" y="20202"/>
                      <a:pt x="976" y="20212"/>
                    </a:cubicBezTo>
                    <a:cubicBezTo>
                      <a:pt x="896" y="20212"/>
                      <a:pt x="816" y="20232"/>
                      <a:pt x="797" y="20292"/>
                    </a:cubicBezTo>
                    <a:cubicBezTo>
                      <a:pt x="797" y="20312"/>
                      <a:pt x="777" y="20331"/>
                      <a:pt x="777" y="20371"/>
                    </a:cubicBezTo>
                    <a:cubicBezTo>
                      <a:pt x="578" y="22559"/>
                      <a:pt x="617" y="24787"/>
                      <a:pt x="777" y="26976"/>
                    </a:cubicBezTo>
                    <a:cubicBezTo>
                      <a:pt x="777" y="27095"/>
                      <a:pt x="876" y="27155"/>
                      <a:pt x="936" y="27175"/>
                    </a:cubicBezTo>
                    <a:cubicBezTo>
                      <a:pt x="936" y="27234"/>
                      <a:pt x="976" y="27254"/>
                      <a:pt x="1015" y="27274"/>
                    </a:cubicBezTo>
                    <a:cubicBezTo>
                      <a:pt x="2330" y="27680"/>
                      <a:pt x="3753" y="27843"/>
                      <a:pt x="5167" y="27843"/>
                    </a:cubicBezTo>
                    <a:cubicBezTo>
                      <a:pt x="6106" y="27843"/>
                      <a:pt x="7041" y="27771"/>
                      <a:pt x="7938" y="27652"/>
                    </a:cubicBezTo>
                    <a:cubicBezTo>
                      <a:pt x="7978" y="27652"/>
                      <a:pt x="8037" y="27632"/>
                      <a:pt x="8057" y="27572"/>
                    </a:cubicBezTo>
                    <a:cubicBezTo>
                      <a:pt x="8134" y="27458"/>
                      <a:pt x="8082" y="27253"/>
                      <a:pt x="7921" y="27253"/>
                    </a:cubicBezTo>
                    <a:cubicBezTo>
                      <a:pt x="7913" y="27253"/>
                      <a:pt x="7906" y="27253"/>
                      <a:pt x="7898" y="27254"/>
                    </a:cubicBezTo>
                    <a:cubicBezTo>
                      <a:pt x="7277" y="27302"/>
                      <a:pt x="6668" y="27323"/>
                      <a:pt x="6066" y="27323"/>
                    </a:cubicBezTo>
                    <a:cubicBezTo>
                      <a:pt x="4433" y="27323"/>
                      <a:pt x="2846" y="27170"/>
                      <a:pt x="1174" y="26996"/>
                    </a:cubicBezTo>
                    <a:cubicBezTo>
                      <a:pt x="1095" y="24887"/>
                      <a:pt x="1115" y="22778"/>
                      <a:pt x="1095" y="20670"/>
                    </a:cubicBezTo>
                    <a:lnTo>
                      <a:pt x="1095" y="20670"/>
                    </a:lnTo>
                    <a:cubicBezTo>
                      <a:pt x="1859" y="20998"/>
                      <a:pt x="2656" y="21237"/>
                      <a:pt x="3437" y="21237"/>
                    </a:cubicBezTo>
                    <a:cubicBezTo>
                      <a:pt x="4120" y="21237"/>
                      <a:pt x="4790" y="21054"/>
                      <a:pt x="5412" y="20590"/>
                    </a:cubicBezTo>
                    <a:cubicBezTo>
                      <a:pt x="6685" y="19635"/>
                      <a:pt x="7600" y="17944"/>
                      <a:pt x="7441" y="16353"/>
                    </a:cubicBezTo>
                    <a:cubicBezTo>
                      <a:pt x="7301" y="15100"/>
                      <a:pt x="6506" y="13966"/>
                      <a:pt x="5272" y="13608"/>
                    </a:cubicBezTo>
                    <a:cubicBezTo>
                      <a:pt x="4937" y="13507"/>
                      <a:pt x="4604" y="13462"/>
                      <a:pt x="4275" y="13462"/>
                    </a:cubicBezTo>
                    <a:cubicBezTo>
                      <a:pt x="3041" y="13462"/>
                      <a:pt x="1865" y="14095"/>
                      <a:pt x="876" y="14801"/>
                    </a:cubicBezTo>
                    <a:cubicBezTo>
                      <a:pt x="697" y="12414"/>
                      <a:pt x="797" y="9987"/>
                      <a:pt x="598" y="7600"/>
                    </a:cubicBezTo>
                    <a:lnTo>
                      <a:pt x="598" y="7600"/>
                    </a:lnTo>
                    <a:cubicBezTo>
                      <a:pt x="1825" y="7842"/>
                      <a:pt x="3134" y="7951"/>
                      <a:pt x="4442" y="7951"/>
                    </a:cubicBezTo>
                    <a:cubicBezTo>
                      <a:pt x="5720" y="7951"/>
                      <a:pt x="6997" y="7847"/>
                      <a:pt x="8197" y="7660"/>
                    </a:cubicBezTo>
                    <a:cubicBezTo>
                      <a:pt x="8296" y="7640"/>
                      <a:pt x="8356" y="7560"/>
                      <a:pt x="8356" y="7481"/>
                    </a:cubicBezTo>
                    <a:cubicBezTo>
                      <a:pt x="8435" y="7461"/>
                      <a:pt x="8495" y="7381"/>
                      <a:pt x="8455" y="7282"/>
                    </a:cubicBezTo>
                    <a:cubicBezTo>
                      <a:pt x="7878" y="6068"/>
                      <a:pt x="7461" y="4775"/>
                      <a:pt x="7381" y="3403"/>
                    </a:cubicBezTo>
                    <a:cubicBezTo>
                      <a:pt x="7361" y="2587"/>
                      <a:pt x="7401" y="1692"/>
                      <a:pt x="7998" y="1036"/>
                    </a:cubicBezTo>
                    <a:cubicBezTo>
                      <a:pt x="8475" y="518"/>
                      <a:pt x="9430" y="419"/>
                      <a:pt x="10067" y="419"/>
                    </a:cubicBezTo>
                    <a:cubicBezTo>
                      <a:pt x="10098" y="418"/>
                      <a:pt x="10130" y="418"/>
                      <a:pt x="10161" y="418"/>
                    </a:cubicBezTo>
                    <a:cubicBezTo>
                      <a:pt x="13661" y="418"/>
                      <a:pt x="13315" y="4833"/>
                      <a:pt x="11777" y="6884"/>
                    </a:cubicBezTo>
                    <a:cubicBezTo>
                      <a:pt x="11660" y="7035"/>
                      <a:pt x="11797" y="7200"/>
                      <a:pt x="11951" y="7200"/>
                    </a:cubicBezTo>
                    <a:cubicBezTo>
                      <a:pt x="11979" y="7200"/>
                      <a:pt x="12008" y="7195"/>
                      <a:pt x="12036" y="7182"/>
                    </a:cubicBezTo>
                    <a:cubicBezTo>
                      <a:pt x="12056" y="7182"/>
                      <a:pt x="12056" y="7202"/>
                      <a:pt x="12076" y="7202"/>
                    </a:cubicBezTo>
                    <a:cubicBezTo>
                      <a:pt x="13589" y="7583"/>
                      <a:pt x="15209" y="7708"/>
                      <a:pt x="16816" y="7708"/>
                    </a:cubicBezTo>
                    <a:cubicBezTo>
                      <a:pt x="17893" y="7708"/>
                      <a:pt x="18964" y="7652"/>
                      <a:pt x="19993" y="7580"/>
                    </a:cubicBezTo>
                    <a:lnTo>
                      <a:pt x="19993" y="7580"/>
                    </a:lnTo>
                    <a:cubicBezTo>
                      <a:pt x="19774" y="9629"/>
                      <a:pt x="19695" y="11758"/>
                      <a:pt x="19794" y="13807"/>
                    </a:cubicBezTo>
                    <a:cubicBezTo>
                      <a:pt x="19095" y="13341"/>
                      <a:pt x="18291" y="13054"/>
                      <a:pt x="17498" y="13054"/>
                    </a:cubicBezTo>
                    <a:cubicBezTo>
                      <a:pt x="16871" y="13054"/>
                      <a:pt x="16250" y="13234"/>
                      <a:pt x="15696" y="13647"/>
                    </a:cubicBezTo>
                    <a:cubicBezTo>
                      <a:pt x="14522" y="14523"/>
                      <a:pt x="13946" y="16015"/>
                      <a:pt x="14065" y="17427"/>
                    </a:cubicBezTo>
                    <a:cubicBezTo>
                      <a:pt x="14264" y="19493"/>
                      <a:pt x="16015" y="20855"/>
                      <a:pt x="17855" y="20855"/>
                    </a:cubicBezTo>
                    <a:cubicBezTo>
                      <a:pt x="18584" y="20855"/>
                      <a:pt x="19327" y="20641"/>
                      <a:pt x="19993" y="20172"/>
                    </a:cubicBezTo>
                    <a:lnTo>
                      <a:pt x="19993" y="20172"/>
                    </a:lnTo>
                    <a:cubicBezTo>
                      <a:pt x="19774" y="22321"/>
                      <a:pt x="19734" y="24569"/>
                      <a:pt x="19734" y="26737"/>
                    </a:cubicBezTo>
                    <a:cubicBezTo>
                      <a:pt x="19734" y="26757"/>
                      <a:pt x="19734" y="26777"/>
                      <a:pt x="19774" y="26797"/>
                    </a:cubicBezTo>
                    <a:cubicBezTo>
                      <a:pt x="19734" y="26777"/>
                      <a:pt x="19714" y="26777"/>
                      <a:pt x="19695" y="26777"/>
                    </a:cubicBezTo>
                    <a:cubicBezTo>
                      <a:pt x="17685" y="26777"/>
                      <a:pt x="15656" y="26956"/>
                      <a:pt x="13667" y="27055"/>
                    </a:cubicBezTo>
                    <a:cubicBezTo>
                      <a:pt x="13528" y="27055"/>
                      <a:pt x="13448" y="27194"/>
                      <a:pt x="13468" y="27334"/>
                    </a:cubicBezTo>
                    <a:cubicBezTo>
                      <a:pt x="13408" y="27354"/>
                      <a:pt x="13369" y="27433"/>
                      <a:pt x="13428" y="27533"/>
                    </a:cubicBezTo>
                    <a:cubicBezTo>
                      <a:pt x="14025" y="28647"/>
                      <a:pt x="14642" y="29860"/>
                      <a:pt x="14463" y="31173"/>
                    </a:cubicBezTo>
                    <a:cubicBezTo>
                      <a:pt x="14343" y="32148"/>
                      <a:pt x="13727" y="32864"/>
                      <a:pt x="12951" y="33341"/>
                    </a:cubicBezTo>
                    <a:cubicBezTo>
                      <a:pt x="13050" y="33003"/>
                      <a:pt x="13031" y="32625"/>
                      <a:pt x="12871" y="32307"/>
                    </a:cubicBezTo>
                    <a:cubicBezTo>
                      <a:pt x="12650" y="31865"/>
                      <a:pt x="12199" y="31634"/>
                      <a:pt x="11738" y="31634"/>
                    </a:cubicBezTo>
                    <a:cubicBezTo>
                      <a:pt x="11534" y="31634"/>
                      <a:pt x="11329" y="31679"/>
                      <a:pt x="11141" y="31770"/>
                    </a:cubicBezTo>
                    <a:cubicBezTo>
                      <a:pt x="10524" y="32068"/>
                      <a:pt x="10265" y="32804"/>
                      <a:pt x="10544" y="33441"/>
                    </a:cubicBezTo>
                    <a:cubicBezTo>
                      <a:pt x="10624" y="33600"/>
                      <a:pt x="10683" y="33739"/>
                      <a:pt x="10822" y="33859"/>
                    </a:cubicBezTo>
                    <a:cubicBezTo>
                      <a:pt x="9470" y="33759"/>
                      <a:pt x="8535" y="32725"/>
                      <a:pt x="8256" y="31352"/>
                    </a:cubicBezTo>
                    <a:cubicBezTo>
                      <a:pt x="7998" y="30139"/>
                      <a:pt x="8356" y="28945"/>
                      <a:pt x="8495" y="27751"/>
                    </a:cubicBezTo>
                    <a:cubicBezTo>
                      <a:pt x="8521" y="27635"/>
                      <a:pt x="8421" y="27561"/>
                      <a:pt x="8321" y="27561"/>
                    </a:cubicBezTo>
                    <a:cubicBezTo>
                      <a:pt x="8266" y="27561"/>
                      <a:pt x="8212" y="27583"/>
                      <a:pt x="8177" y="27632"/>
                    </a:cubicBezTo>
                    <a:cubicBezTo>
                      <a:pt x="8177" y="27652"/>
                      <a:pt x="8157" y="27652"/>
                      <a:pt x="8157" y="27672"/>
                    </a:cubicBezTo>
                    <a:cubicBezTo>
                      <a:pt x="7430" y="30139"/>
                      <a:pt x="7623" y="34317"/>
                      <a:pt x="10945" y="34317"/>
                    </a:cubicBezTo>
                    <a:cubicBezTo>
                      <a:pt x="11078" y="34317"/>
                      <a:pt x="11216" y="34310"/>
                      <a:pt x="11360" y="34296"/>
                    </a:cubicBezTo>
                    <a:cubicBezTo>
                      <a:pt x="11479" y="34256"/>
                      <a:pt x="11618" y="34256"/>
                      <a:pt x="11737" y="34236"/>
                    </a:cubicBezTo>
                    <a:lnTo>
                      <a:pt x="11737" y="34236"/>
                    </a:lnTo>
                    <a:cubicBezTo>
                      <a:pt x="11737" y="34256"/>
                      <a:pt x="11718" y="34256"/>
                      <a:pt x="11718" y="34296"/>
                    </a:cubicBezTo>
                    <a:cubicBezTo>
                      <a:pt x="11419" y="35947"/>
                      <a:pt x="12056" y="37578"/>
                      <a:pt x="12832" y="39011"/>
                    </a:cubicBezTo>
                    <a:cubicBezTo>
                      <a:pt x="13408" y="40065"/>
                      <a:pt x="14145" y="41617"/>
                      <a:pt x="15318" y="42154"/>
                    </a:cubicBezTo>
                    <a:cubicBezTo>
                      <a:pt x="14204" y="43188"/>
                      <a:pt x="13528" y="45058"/>
                      <a:pt x="13011" y="46252"/>
                    </a:cubicBezTo>
                    <a:cubicBezTo>
                      <a:pt x="11280" y="50310"/>
                      <a:pt x="10544" y="55024"/>
                      <a:pt x="11479" y="59381"/>
                    </a:cubicBezTo>
                    <a:cubicBezTo>
                      <a:pt x="11519" y="59421"/>
                      <a:pt x="11539" y="59480"/>
                      <a:pt x="11578" y="59480"/>
                    </a:cubicBezTo>
                    <a:cubicBezTo>
                      <a:pt x="11519" y="59560"/>
                      <a:pt x="11539" y="59699"/>
                      <a:pt x="11658" y="59719"/>
                    </a:cubicBezTo>
                    <a:cubicBezTo>
                      <a:pt x="12002" y="59788"/>
                      <a:pt x="12372" y="59842"/>
                      <a:pt x="12732" y="59842"/>
                    </a:cubicBezTo>
                    <a:cubicBezTo>
                      <a:pt x="13415" y="59842"/>
                      <a:pt x="14065" y="59647"/>
                      <a:pt x="14443" y="58983"/>
                    </a:cubicBezTo>
                    <a:cubicBezTo>
                      <a:pt x="14761" y="58406"/>
                      <a:pt x="14721" y="57710"/>
                      <a:pt x="14721" y="57093"/>
                    </a:cubicBezTo>
                    <a:cubicBezTo>
                      <a:pt x="14741" y="55979"/>
                      <a:pt x="14363" y="54030"/>
                      <a:pt x="14920" y="53035"/>
                    </a:cubicBezTo>
                    <a:cubicBezTo>
                      <a:pt x="15126" y="53035"/>
                      <a:pt x="15329" y="53033"/>
                      <a:pt x="15532" y="53033"/>
                    </a:cubicBezTo>
                    <a:cubicBezTo>
                      <a:pt x="15937" y="53033"/>
                      <a:pt x="16339" y="53042"/>
                      <a:pt x="16750" y="53095"/>
                    </a:cubicBezTo>
                    <a:cubicBezTo>
                      <a:pt x="18103" y="53214"/>
                      <a:pt x="18382" y="53513"/>
                      <a:pt x="18322" y="54806"/>
                    </a:cubicBezTo>
                    <a:cubicBezTo>
                      <a:pt x="18282" y="56357"/>
                      <a:pt x="18223" y="57909"/>
                      <a:pt x="18203" y="59460"/>
                    </a:cubicBezTo>
                    <a:cubicBezTo>
                      <a:pt x="18203" y="59600"/>
                      <a:pt x="18302" y="59699"/>
                      <a:pt x="18421" y="59699"/>
                    </a:cubicBezTo>
                    <a:cubicBezTo>
                      <a:pt x="18441" y="59759"/>
                      <a:pt x="18481" y="59779"/>
                      <a:pt x="18501" y="59799"/>
                    </a:cubicBezTo>
                    <a:cubicBezTo>
                      <a:pt x="18952" y="60029"/>
                      <a:pt x="19438" y="60131"/>
                      <a:pt x="19926" y="60131"/>
                    </a:cubicBezTo>
                    <a:cubicBezTo>
                      <a:pt x="20492" y="60131"/>
                      <a:pt x="21061" y="59994"/>
                      <a:pt x="21584" y="59759"/>
                    </a:cubicBezTo>
                    <a:cubicBezTo>
                      <a:pt x="21604" y="59759"/>
                      <a:pt x="21604" y="59719"/>
                      <a:pt x="21604" y="59719"/>
                    </a:cubicBezTo>
                    <a:cubicBezTo>
                      <a:pt x="21704" y="59699"/>
                      <a:pt x="21803" y="59600"/>
                      <a:pt x="21803" y="59460"/>
                    </a:cubicBezTo>
                    <a:cubicBezTo>
                      <a:pt x="21624" y="56437"/>
                      <a:pt x="21624" y="53433"/>
                      <a:pt x="21883" y="50409"/>
                    </a:cubicBezTo>
                    <a:cubicBezTo>
                      <a:pt x="22022" y="48440"/>
                      <a:pt x="22678" y="46152"/>
                      <a:pt x="22599" y="44044"/>
                    </a:cubicBezTo>
                    <a:lnTo>
                      <a:pt x="22599" y="44044"/>
                    </a:lnTo>
                    <a:cubicBezTo>
                      <a:pt x="24986" y="45854"/>
                      <a:pt x="24210" y="50151"/>
                      <a:pt x="24210" y="52856"/>
                    </a:cubicBezTo>
                    <a:cubicBezTo>
                      <a:pt x="23613" y="52936"/>
                      <a:pt x="23156" y="53453"/>
                      <a:pt x="23176" y="54089"/>
                    </a:cubicBezTo>
                    <a:cubicBezTo>
                      <a:pt x="23195" y="54773"/>
                      <a:pt x="23751" y="55284"/>
                      <a:pt x="24430" y="55284"/>
                    </a:cubicBezTo>
                    <a:cubicBezTo>
                      <a:pt x="24443" y="55284"/>
                      <a:pt x="24456" y="55283"/>
                      <a:pt x="24469" y="55283"/>
                    </a:cubicBezTo>
                    <a:cubicBezTo>
                      <a:pt x="25085" y="55223"/>
                      <a:pt x="25642" y="54786"/>
                      <a:pt x="25662" y="54149"/>
                    </a:cubicBezTo>
                    <a:cubicBezTo>
                      <a:pt x="25662" y="53692"/>
                      <a:pt x="25265" y="52956"/>
                      <a:pt x="24688" y="52896"/>
                    </a:cubicBezTo>
                    <a:cubicBezTo>
                      <a:pt x="24708" y="50966"/>
                      <a:pt x="24867" y="48937"/>
                      <a:pt x="24608" y="47047"/>
                    </a:cubicBezTo>
                    <a:cubicBezTo>
                      <a:pt x="24429" y="45635"/>
                      <a:pt x="23892" y="44402"/>
                      <a:pt x="22599" y="43745"/>
                    </a:cubicBezTo>
                    <a:cubicBezTo>
                      <a:pt x="22579" y="43745"/>
                      <a:pt x="22579" y="43705"/>
                      <a:pt x="22559" y="43705"/>
                    </a:cubicBezTo>
                    <a:cubicBezTo>
                      <a:pt x="22519" y="43288"/>
                      <a:pt x="22440" y="42890"/>
                      <a:pt x="22360" y="42492"/>
                    </a:cubicBezTo>
                    <a:cubicBezTo>
                      <a:pt x="22400" y="42373"/>
                      <a:pt x="22380" y="42194"/>
                      <a:pt x="22201" y="42154"/>
                    </a:cubicBezTo>
                    <a:cubicBezTo>
                      <a:pt x="21306" y="41915"/>
                      <a:pt x="20092" y="41577"/>
                      <a:pt x="18899" y="41418"/>
                    </a:cubicBezTo>
                    <a:cubicBezTo>
                      <a:pt x="18919" y="41378"/>
                      <a:pt x="18919" y="41298"/>
                      <a:pt x="18939" y="41259"/>
                    </a:cubicBezTo>
                    <a:cubicBezTo>
                      <a:pt x="18998" y="41119"/>
                      <a:pt x="19038" y="41020"/>
                      <a:pt x="19118" y="40901"/>
                    </a:cubicBezTo>
                    <a:cubicBezTo>
                      <a:pt x="19266" y="40909"/>
                      <a:pt x="19407" y="40914"/>
                      <a:pt x="19545" y="40914"/>
                    </a:cubicBezTo>
                    <a:cubicBezTo>
                      <a:pt x="19739" y="40914"/>
                      <a:pt x="19926" y="40904"/>
                      <a:pt x="20112" y="40881"/>
                    </a:cubicBezTo>
                    <a:cubicBezTo>
                      <a:pt x="22301" y="40622"/>
                      <a:pt x="24170" y="38772"/>
                      <a:pt x="24270" y="36524"/>
                    </a:cubicBezTo>
                    <a:cubicBezTo>
                      <a:pt x="24409" y="33421"/>
                      <a:pt x="21385" y="32764"/>
                      <a:pt x="18899" y="32565"/>
                    </a:cubicBezTo>
                    <a:cubicBezTo>
                      <a:pt x="18886" y="32563"/>
                      <a:pt x="18874" y="32562"/>
                      <a:pt x="18862" y="32562"/>
                    </a:cubicBezTo>
                    <a:cubicBezTo>
                      <a:pt x="18759" y="32562"/>
                      <a:pt x="18676" y="32636"/>
                      <a:pt x="18640" y="32725"/>
                    </a:cubicBezTo>
                    <a:cubicBezTo>
                      <a:pt x="16512" y="33063"/>
                      <a:pt x="15139" y="35311"/>
                      <a:pt x="15199" y="37439"/>
                    </a:cubicBezTo>
                    <a:cubicBezTo>
                      <a:pt x="15239" y="39369"/>
                      <a:pt x="16910" y="40562"/>
                      <a:pt x="18680" y="40861"/>
                    </a:cubicBezTo>
                    <a:cubicBezTo>
                      <a:pt x="18600" y="41040"/>
                      <a:pt x="18541" y="41199"/>
                      <a:pt x="18541" y="41378"/>
                    </a:cubicBezTo>
                    <a:cubicBezTo>
                      <a:pt x="18279" y="41354"/>
                      <a:pt x="18017" y="41339"/>
                      <a:pt x="17760" y="41339"/>
                    </a:cubicBezTo>
                    <a:cubicBezTo>
                      <a:pt x="17176" y="41339"/>
                      <a:pt x="16617" y="41416"/>
                      <a:pt x="16134" y="41637"/>
                    </a:cubicBezTo>
                    <a:cubicBezTo>
                      <a:pt x="15935" y="41696"/>
                      <a:pt x="15736" y="41816"/>
                      <a:pt x="15557" y="41975"/>
                    </a:cubicBezTo>
                    <a:cubicBezTo>
                      <a:pt x="13369" y="40463"/>
                      <a:pt x="12215" y="36842"/>
                      <a:pt x="12076" y="34396"/>
                    </a:cubicBezTo>
                    <a:cubicBezTo>
                      <a:pt x="12076" y="34316"/>
                      <a:pt x="12036" y="34236"/>
                      <a:pt x="11956" y="34217"/>
                    </a:cubicBezTo>
                    <a:cubicBezTo>
                      <a:pt x="12056" y="34197"/>
                      <a:pt x="12155" y="34157"/>
                      <a:pt x="12255" y="34117"/>
                    </a:cubicBezTo>
                    <a:cubicBezTo>
                      <a:pt x="12275" y="34117"/>
                      <a:pt x="12314" y="34117"/>
                      <a:pt x="12354" y="34097"/>
                    </a:cubicBezTo>
                    <a:lnTo>
                      <a:pt x="12374" y="34057"/>
                    </a:lnTo>
                    <a:cubicBezTo>
                      <a:pt x="13349" y="33739"/>
                      <a:pt x="14224" y="33103"/>
                      <a:pt x="14622" y="32148"/>
                    </a:cubicBezTo>
                    <a:cubicBezTo>
                      <a:pt x="15298" y="30536"/>
                      <a:pt x="14602" y="28865"/>
                      <a:pt x="13727" y="27493"/>
                    </a:cubicBezTo>
                    <a:cubicBezTo>
                      <a:pt x="15716" y="27453"/>
                      <a:pt x="17745" y="27373"/>
                      <a:pt x="19714" y="27075"/>
                    </a:cubicBezTo>
                    <a:cubicBezTo>
                      <a:pt x="19794" y="27055"/>
                      <a:pt x="19814" y="26976"/>
                      <a:pt x="19814" y="26936"/>
                    </a:cubicBezTo>
                    <a:cubicBezTo>
                      <a:pt x="19849" y="26970"/>
                      <a:pt x="19898" y="26988"/>
                      <a:pt x="19949" y="26988"/>
                    </a:cubicBezTo>
                    <a:cubicBezTo>
                      <a:pt x="20044" y="26988"/>
                      <a:pt x="20146" y="26926"/>
                      <a:pt x="20172" y="26797"/>
                    </a:cubicBezTo>
                    <a:cubicBezTo>
                      <a:pt x="20291" y="24549"/>
                      <a:pt x="20431" y="22201"/>
                      <a:pt x="20311" y="19973"/>
                    </a:cubicBezTo>
                    <a:cubicBezTo>
                      <a:pt x="20311" y="19914"/>
                      <a:pt x="20291" y="19894"/>
                      <a:pt x="20271" y="19834"/>
                    </a:cubicBezTo>
                    <a:cubicBezTo>
                      <a:pt x="20231" y="19753"/>
                      <a:pt x="20134" y="19690"/>
                      <a:pt x="20039" y="19690"/>
                    </a:cubicBezTo>
                    <a:cubicBezTo>
                      <a:pt x="19995" y="19690"/>
                      <a:pt x="19951" y="19703"/>
                      <a:pt x="19913" y="19735"/>
                    </a:cubicBezTo>
                    <a:cubicBezTo>
                      <a:pt x="19288" y="20240"/>
                      <a:pt x="18561" y="20470"/>
                      <a:pt x="17847" y="20470"/>
                    </a:cubicBezTo>
                    <a:cubicBezTo>
                      <a:pt x="16311" y="20470"/>
                      <a:pt x="14834" y="19403"/>
                      <a:pt x="14562" y="17706"/>
                    </a:cubicBezTo>
                    <a:cubicBezTo>
                      <a:pt x="14363" y="16512"/>
                      <a:pt x="14741" y="15199"/>
                      <a:pt x="15617" y="14324"/>
                    </a:cubicBezTo>
                    <a:cubicBezTo>
                      <a:pt x="16200" y="13749"/>
                      <a:pt x="16842" y="13530"/>
                      <a:pt x="17500" y="13530"/>
                    </a:cubicBezTo>
                    <a:cubicBezTo>
                      <a:pt x="18279" y="13530"/>
                      <a:pt x="19080" y="13836"/>
                      <a:pt x="19834" y="14224"/>
                    </a:cubicBezTo>
                    <a:cubicBezTo>
                      <a:pt x="19871" y="14307"/>
                      <a:pt x="19951" y="14352"/>
                      <a:pt x="20027" y="14352"/>
                    </a:cubicBezTo>
                    <a:cubicBezTo>
                      <a:pt x="20116" y="14352"/>
                      <a:pt x="20201" y="14293"/>
                      <a:pt x="20212" y="14165"/>
                    </a:cubicBezTo>
                    <a:cubicBezTo>
                      <a:pt x="20331" y="11957"/>
                      <a:pt x="20371" y="9669"/>
                      <a:pt x="20311" y="7441"/>
                    </a:cubicBezTo>
                    <a:cubicBezTo>
                      <a:pt x="20311" y="7381"/>
                      <a:pt x="20291" y="7361"/>
                      <a:pt x="20271" y="7302"/>
                    </a:cubicBezTo>
                    <a:cubicBezTo>
                      <a:pt x="20232" y="7242"/>
                      <a:pt x="20192" y="7182"/>
                      <a:pt x="20092" y="7182"/>
                    </a:cubicBezTo>
                    <a:cubicBezTo>
                      <a:pt x="19607" y="7204"/>
                      <a:pt x="19124" y="7213"/>
                      <a:pt x="18644" y="7213"/>
                    </a:cubicBezTo>
                    <a:cubicBezTo>
                      <a:pt x="16509" y="7213"/>
                      <a:pt x="14418" y="7032"/>
                      <a:pt x="12275" y="6983"/>
                    </a:cubicBezTo>
                    <a:cubicBezTo>
                      <a:pt x="13915" y="4572"/>
                      <a:pt x="13926" y="1"/>
                      <a:pt x="1019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425;p24">
                <a:extLst>
                  <a:ext uri="{FF2B5EF4-FFF2-40B4-BE49-F238E27FC236}">
                    <a16:creationId xmlns:a16="http://schemas.microsoft.com/office/drawing/2014/main" id="{CE1C9483-ACD5-4EB9-A7AA-B86FECAFB657}"/>
                  </a:ext>
                </a:extLst>
              </p:cNvPr>
              <p:cNvSpPr/>
              <p:nvPr/>
            </p:nvSpPr>
            <p:spPr>
              <a:xfrm>
                <a:off x="5742533" y="2104775"/>
                <a:ext cx="48678" cy="9412"/>
              </a:xfrm>
              <a:custGeom>
                <a:avLst/>
                <a:gdLst/>
                <a:ahLst/>
                <a:cxnLst/>
                <a:rect l="l" t="t" r="r" b="b"/>
                <a:pathLst>
                  <a:path w="1593" h="308" extrusionOk="0">
                    <a:moveTo>
                      <a:pt x="942" y="1"/>
                    </a:moveTo>
                    <a:cubicBezTo>
                      <a:pt x="666" y="1"/>
                      <a:pt x="385" y="15"/>
                      <a:pt x="120" y="52"/>
                    </a:cubicBezTo>
                    <a:cubicBezTo>
                      <a:pt x="1" y="52"/>
                      <a:pt x="1" y="211"/>
                      <a:pt x="120" y="251"/>
                    </a:cubicBezTo>
                    <a:cubicBezTo>
                      <a:pt x="415" y="279"/>
                      <a:pt x="731" y="308"/>
                      <a:pt x="1038" y="308"/>
                    </a:cubicBezTo>
                    <a:cubicBezTo>
                      <a:pt x="1165" y="308"/>
                      <a:pt x="1291" y="303"/>
                      <a:pt x="1413" y="291"/>
                    </a:cubicBezTo>
                    <a:cubicBezTo>
                      <a:pt x="1592" y="291"/>
                      <a:pt x="1592" y="13"/>
                      <a:pt x="1413" y="13"/>
                    </a:cubicBezTo>
                    <a:cubicBezTo>
                      <a:pt x="1260" y="5"/>
                      <a:pt x="1102" y="1"/>
                      <a:pt x="9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426;p24">
                <a:extLst>
                  <a:ext uri="{FF2B5EF4-FFF2-40B4-BE49-F238E27FC236}">
                    <a16:creationId xmlns:a16="http://schemas.microsoft.com/office/drawing/2014/main" id="{421449EC-08F0-425D-9414-978F62A88016}"/>
                  </a:ext>
                </a:extLst>
              </p:cNvPr>
              <p:cNvSpPr/>
              <p:nvPr/>
            </p:nvSpPr>
            <p:spPr>
              <a:xfrm>
                <a:off x="5720041" y="2122163"/>
                <a:ext cx="60229" cy="10452"/>
              </a:xfrm>
              <a:custGeom>
                <a:avLst/>
                <a:gdLst/>
                <a:ahLst/>
                <a:cxnLst/>
                <a:rect l="l" t="t" r="r" b="b"/>
                <a:pathLst>
                  <a:path w="1971" h="342" extrusionOk="0">
                    <a:moveTo>
                      <a:pt x="1831" y="1"/>
                    </a:moveTo>
                    <a:cubicBezTo>
                      <a:pt x="1254" y="20"/>
                      <a:pt x="697" y="140"/>
                      <a:pt x="100" y="140"/>
                    </a:cubicBezTo>
                    <a:cubicBezTo>
                      <a:pt x="1" y="140"/>
                      <a:pt x="1" y="299"/>
                      <a:pt x="100" y="299"/>
                    </a:cubicBezTo>
                    <a:cubicBezTo>
                      <a:pt x="366" y="318"/>
                      <a:pt x="658" y="341"/>
                      <a:pt x="948" y="341"/>
                    </a:cubicBezTo>
                    <a:cubicBezTo>
                      <a:pt x="1266" y="341"/>
                      <a:pt x="1580" y="313"/>
                      <a:pt x="1851" y="219"/>
                    </a:cubicBezTo>
                    <a:cubicBezTo>
                      <a:pt x="1970" y="199"/>
                      <a:pt x="1970" y="1"/>
                      <a:pt x="183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427;p24">
                <a:extLst>
                  <a:ext uri="{FF2B5EF4-FFF2-40B4-BE49-F238E27FC236}">
                    <a16:creationId xmlns:a16="http://schemas.microsoft.com/office/drawing/2014/main" id="{C0BA42BF-4F3E-4D03-A684-7B3110C5B890}"/>
                  </a:ext>
                </a:extLst>
              </p:cNvPr>
              <p:cNvSpPr/>
              <p:nvPr/>
            </p:nvSpPr>
            <p:spPr>
              <a:xfrm>
                <a:off x="5731990" y="1696265"/>
                <a:ext cx="39266" cy="13019"/>
              </a:xfrm>
              <a:custGeom>
                <a:avLst/>
                <a:gdLst/>
                <a:ahLst/>
                <a:cxnLst/>
                <a:rect l="l" t="t" r="r" b="b"/>
                <a:pathLst>
                  <a:path w="1285" h="426" extrusionOk="0">
                    <a:moveTo>
                      <a:pt x="619" y="0"/>
                    </a:moveTo>
                    <a:cubicBezTo>
                      <a:pt x="430" y="0"/>
                      <a:pt x="242" y="45"/>
                      <a:pt x="87" y="132"/>
                    </a:cubicBezTo>
                    <a:cubicBezTo>
                      <a:pt x="0" y="201"/>
                      <a:pt x="50" y="362"/>
                      <a:pt x="143" y="362"/>
                    </a:cubicBezTo>
                    <a:cubicBezTo>
                      <a:pt x="157" y="362"/>
                      <a:pt x="171" y="358"/>
                      <a:pt x="187" y="351"/>
                    </a:cubicBezTo>
                    <a:cubicBezTo>
                      <a:pt x="311" y="312"/>
                      <a:pt x="426" y="294"/>
                      <a:pt x="538" y="294"/>
                    </a:cubicBezTo>
                    <a:cubicBezTo>
                      <a:pt x="715" y="294"/>
                      <a:pt x="887" y="338"/>
                      <a:pt x="1082" y="410"/>
                    </a:cubicBezTo>
                    <a:cubicBezTo>
                      <a:pt x="1103" y="421"/>
                      <a:pt x="1122" y="426"/>
                      <a:pt x="1139" y="426"/>
                    </a:cubicBezTo>
                    <a:cubicBezTo>
                      <a:pt x="1253" y="426"/>
                      <a:pt x="1285" y="221"/>
                      <a:pt x="1181" y="152"/>
                    </a:cubicBezTo>
                    <a:cubicBezTo>
                      <a:pt x="1018" y="50"/>
                      <a:pt x="818" y="0"/>
                      <a:pt x="6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428;p24">
                <a:extLst>
                  <a:ext uri="{FF2B5EF4-FFF2-40B4-BE49-F238E27FC236}">
                    <a16:creationId xmlns:a16="http://schemas.microsoft.com/office/drawing/2014/main" id="{507E2BC4-13E1-4559-A2D0-9F4E0B8D25CD}"/>
                  </a:ext>
                </a:extLst>
              </p:cNvPr>
              <p:cNvSpPr/>
              <p:nvPr/>
            </p:nvSpPr>
            <p:spPr>
              <a:xfrm>
                <a:off x="5710752" y="1709099"/>
                <a:ext cx="59159" cy="18275"/>
              </a:xfrm>
              <a:custGeom>
                <a:avLst/>
                <a:gdLst/>
                <a:ahLst/>
                <a:cxnLst/>
                <a:rect l="l" t="t" r="r" b="b"/>
                <a:pathLst>
                  <a:path w="1936" h="598" extrusionOk="0">
                    <a:moveTo>
                      <a:pt x="1428" y="1"/>
                    </a:moveTo>
                    <a:cubicBezTo>
                      <a:pt x="986" y="1"/>
                      <a:pt x="502" y="147"/>
                      <a:pt x="106" y="368"/>
                    </a:cubicBezTo>
                    <a:cubicBezTo>
                      <a:pt x="0" y="421"/>
                      <a:pt x="50" y="597"/>
                      <a:pt x="159" y="597"/>
                    </a:cubicBezTo>
                    <a:cubicBezTo>
                      <a:pt x="173" y="597"/>
                      <a:pt x="189" y="594"/>
                      <a:pt x="205" y="587"/>
                    </a:cubicBezTo>
                    <a:cubicBezTo>
                      <a:pt x="444" y="508"/>
                      <a:pt x="663" y="448"/>
                      <a:pt x="901" y="388"/>
                    </a:cubicBezTo>
                    <a:cubicBezTo>
                      <a:pt x="1180" y="349"/>
                      <a:pt x="1439" y="349"/>
                      <a:pt x="1697" y="349"/>
                    </a:cubicBezTo>
                    <a:cubicBezTo>
                      <a:pt x="1876" y="349"/>
                      <a:pt x="1936" y="70"/>
                      <a:pt x="1757" y="30"/>
                    </a:cubicBezTo>
                    <a:cubicBezTo>
                      <a:pt x="1652" y="10"/>
                      <a:pt x="1541" y="1"/>
                      <a:pt x="142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429;p24">
                <a:extLst>
                  <a:ext uri="{FF2B5EF4-FFF2-40B4-BE49-F238E27FC236}">
                    <a16:creationId xmlns:a16="http://schemas.microsoft.com/office/drawing/2014/main" id="{72FF82B2-CC73-42FA-B715-270839933B33}"/>
                  </a:ext>
                </a:extLst>
              </p:cNvPr>
              <p:cNvSpPr/>
              <p:nvPr/>
            </p:nvSpPr>
            <p:spPr>
              <a:xfrm>
                <a:off x="5604560" y="3071412"/>
                <a:ext cx="10359" cy="46818"/>
              </a:xfrm>
              <a:custGeom>
                <a:avLst/>
                <a:gdLst/>
                <a:ahLst/>
                <a:cxnLst/>
                <a:rect l="l" t="t" r="r" b="b"/>
                <a:pathLst>
                  <a:path w="339" h="1532" extrusionOk="0">
                    <a:moveTo>
                      <a:pt x="169" y="0"/>
                    </a:moveTo>
                    <a:cubicBezTo>
                      <a:pt x="85" y="0"/>
                      <a:pt x="0" y="50"/>
                      <a:pt x="0" y="149"/>
                    </a:cubicBezTo>
                    <a:cubicBezTo>
                      <a:pt x="0" y="567"/>
                      <a:pt x="40" y="985"/>
                      <a:pt x="60" y="1442"/>
                    </a:cubicBezTo>
                    <a:cubicBezTo>
                      <a:pt x="70" y="1502"/>
                      <a:pt x="119" y="1532"/>
                      <a:pt x="167" y="1532"/>
                    </a:cubicBezTo>
                    <a:cubicBezTo>
                      <a:pt x="214" y="1532"/>
                      <a:pt x="259" y="1502"/>
                      <a:pt x="259" y="1442"/>
                    </a:cubicBezTo>
                    <a:cubicBezTo>
                      <a:pt x="298" y="985"/>
                      <a:pt x="338" y="567"/>
                      <a:pt x="338" y="149"/>
                    </a:cubicBezTo>
                    <a:cubicBezTo>
                      <a:pt x="338" y="50"/>
                      <a:pt x="254" y="0"/>
                      <a:pt x="1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430;p24">
                <a:extLst>
                  <a:ext uri="{FF2B5EF4-FFF2-40B4-BE49-F238E27FC236}">
                    <a16:creationId xmlns:a16="http://schemas.microsoft.com/office/drawing/2014/main" id="{0837B0A1-7B6D-4353-B027-D36F1FBC1C9F}"/>
                  </a:ext>
                </a:extLst>
              </p:cNvPr>
              <p:cNvSpPr/>
              <p:nvPr/>
            </p:nvSpPr>
            <p:spPr>
              <a:xfrm>
                <a:off x="5562603" y="2309611"/>
                <a:ext cx="53506" cy="52716"/>
              </a:xfrm>
              <a:custGeom>
                <a:avLst/>
                <a:gdLst/>
                <a:ahLst/>
                <a:cxnLst/>
                <a:rect l="l" t="t" r="r" b="b"/>
                <a:pathLst>
                  <a:path w="1751" h="1725" extrusionOk="0">
                    <a:moveTo>
                      <a:pt x="936" y="1"/>
                    </a:moveTo>
                    <a:cubicBezTo>
                      <a:pt x="863" y="1"/>
                      <a:pt x="790" y="11"/>
                      <a:pt x="717" y="33"/>
                    </a:cubicBezTo>
                    <a:cubicBezTo>
                      <a:pt x="299" y="113"/>
                      <a:pt x="0" y="431"/>
                      <a:pt x="20" y="869"/>
                    </a:cubicBezTo>
                    <a:cubicBezTo>
                      <a:pt x="20" y="1068"/>
                      <a:pt x="100" y="1267"/>
                      <a:pt x="219" y="1426"/>
                    </a:cubicBezTo>
                    <a:cubicBezTo>
                      <a:pt x="239" y="1466"/>
                      <a:pt x="438" y="1665"/>
                      <a:pt x="597" y="1724"/>
                    </a:cubicBezTo>
                    <a:cubicBezTo>
                      <a:pt x="637" y="1724"/>
                      <a:pt x="677" y="1704"/>
                      <a:pt x="736" y="1704"/>
                    </a:cubicBezTo>
                    <a:cubicBezTo>
                      <a:pt x="749" y="1666"/>
                      <a:pt x="778" y="1653"/>
                      <a:pt x="807" y="1653"/>
                    </a:cubicBezTo>
                    <a:cubicBezTo>
                      <a:pt x="824" y="1653"/>
                      <a:pt x="841" y="1657"/>
                      <a:pt x="856" y="1665"/>
                    </a:cubicBezTo>
                    <a:cubicBezTo>
                      <a:pt x="1015" y="1625"/>
                      <a:pt x="1174" y="1565"/>
                      <a:pt x="1353" y="1525"/>
                    </a:cubicBezTo>
                    <a:cubicBezTo>
                      <a:pt x="1612" y="1267"/>
                      <a:pt x="1751" y="928"/>
                      <a:pt x="1652" y="551"/>
                    </a:cubicBezTo>
                    <a:cubicBezTo>
                      <a:pt x="1554" y="209"/>
                      <a:pt x="1258" y="1"/>
                      <a:pt x="9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431;p24">
                <a:extLst>
                  <a:ext uri="{FF2B5EF4-FFF2-40B4-BE49-F238E27FC236}">
                    <a16:creationId xmlns:a16="http://schemas.microsoft.com/office/drawing/2014/main" id="{AF9D9C72-90DB-40B9-A79D-90AC1FAA1DA9}"/>
                  </a:ext>
                </a:extLst>
              </p:cNvPr>
              <p:cNvSpPr/>
              <p:nvPr/>
            </p:nvSpPr>
            <p:spPr>
              <a:xfrm>
                <a:off x="5586316" y="3084583"/>
                <a:ext cx="16837" cy="46726"/>
              </a:xfrm>
              <a:custGeom>
                <a:avLst/>
                <a:gdLst/>
                <a:ahLst/>
                <a:cxnLst/>
                <a:rect l="l" t="t" r="r" b="b"/>
                <a:pathLst>
                  <a:path w="551" h="1529" extrusionOk="0">
                    <a:moveTo>
                      <a:pt x="213" y="0"/>
                    </a:moveTo>
                    <a:cubicBezTo>
                      <a:pt x="149" y="0"/>
                      <a:pt x="89" y="36"/>
                      <a:pt x="80" y="116"/>
                    </a:cubicBezTo>
                    <a:cubicBezTo>
                      <a:pt x="0" y="574"/>
                      <a:pt x="139" y="1071"/>
                      <a:pt x="358" y="1469"/>
                    </a:cubicBezTo>
                    <a:cubicBezTo>
                      <a:pt x="373" y="1511"/>
                      <a:pt x="402" y="1529"/>
                      <a:pt x="433" y="1529"/>
                    </a:cubicBezTo>
                    <a:cubicBezTo>
                      <a:pt x="489" y="1529"/>
                      <a:pt x="550" y="1473"/>
                      <a:pt x="537" y="1409"/>
                    </a:cubicBezTo>
                    <a:cubicBezTo>
                      <a:pt x="378" y="952"/>
                      <a:pt x="378" y="574"/>
                      <a:pt x="378" y="156"/>
                    </a:cubicBezTo>
                    <a:cubicBezTo>
                      <a:pt x="378" y="57"/>
                      <a:pt x="292" y="0"/>
                      <a:pt x="21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432;p24">
                <a:extLst>
                  <a:ext uri="{FF2B5EF4-FFF2-40B4-BE49-F238E27FC236}">
                    <a16:creationId xmlns:a16="http://schemas.microsoft.com/office/drawing/2014/main" id="{710D592B-10A0-4981-8918-AE9BB634CD87}"/>
                  </a:ext>
                </a:extLst>
              </p:cNvPr>
              <p:cNvSpPr/>
              <p:nvPr/>
            </p:nvSpPr>
            <p:spPr>
              <a:xfrm>
                <a:off x="5538034" y="1358162"/>
                <a:ext cx="48923" cy="27168"/>
              </a:xfrm>
              <a:custGeom>
                <a:avLst/>
                <a:gdLst/>
                <a:ahLst/>
                <a:cxnLst/>
                <a:rect l="l" t="t" r="r" b="b"/>
                <a:pathLst>
                  <a:path w="1601" h="889" extrusionOk="0">
                    <a:moveTo>
                      <a:pt x="490" y="1"/>
                    </a:moveTo>
                    <a:cubicBezTo>
                      <a:pt x="360" y="1"/>
                      <a:pt x="235" y="19"/>
                      <a:pt x="128" y="56"/>
                    </a:cubicBezTo>
                    <a:cubicBezTo>
                      <a:pt x="0" y="129"/>
                      <a:pt x="40" y="319"/>
                      <a:pt x="155" y="319"/>
                    </a:cubicBezTo>
                    <a:cubicBezTo>
                      <a:pt x="165" y="319"/>
                      <a:pt x="176" y="318"/>
                      <a:pt x="188" y="315"/>
                    </a:cubicBezTo>
                    <a:cubicBezTo>
                      <a:pt x="295" y="290"/>
                      <a:pt x="399" y="275"/>
                      <a:pt x="500" y="275"/>
                    </a:cubicBezTo>
                    <a:cubicBezTo>
                      <a:pt x="644" y="275"/>
                      <a:pt x="784" y="304"/>
                      <a:pt x="924" y="374"/>
                    </a:cubicBezTo>
                    <a:cubicBezTo>
                      <a:pt x="1143" y="514"/>
                      <a:pt x="1222" y="673"/>
                      <a:pt x="1401" y="852"/>
                    </a:cubicBezTo>
                    <a:cubicBezTo>
                      <a:pt x="1420" y="877"/>
                      <a:pt x="1448" y="889"/>
                      <a:pt x="1477" y="889"/>
                    </a:cubicBezTo>
                    <a:cubicBezTo>
                      <a:pt x="1536" y="889"/>
                      <a:pt x="1600" y="840"/>
                      <a:pt x="1600" y="772"/>
                    </a:cubicBezTo>
                    <a:cubicBezTo>
                      <a:pt x="1569" y="268"/>
                      <a:pt x="987" y="1"/>
                      <a:pt x="49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433;p24">
                <a:extLst>
                  <a:ext uri="{FF2B5EF4-FFF2-40B4-BE49-F238E27FC236}">
                    <a16:creationId xmlns:a16="http://schemas.microsoft.com/office/drawing/2014/main" id="{869FD736-3044-4FEE-92DF-B7428A046B0B}"/>
                  </a:ext>
                </a:extLst>
              </p:cNvPr>
              <p:cNvSpPr/>
              <p:nvPr/>
            </p:nvSpPr>
            <p:spPr>
              <a:xfrm>
                <a:off x="5548637" y="1377567"/>
                <a:ext cx="36333" cy="33494"/>
              </a:xfrm>
              <a:custGeom>
                <a:avLst/>
                <a:gdLst/>
                <a:ahLst/>
                <a:cxnLst/>
                <a:rect l="l" t="t" r="r" b="b"/>
                <a:pathLst>
                  <a:path w="1189" h="1096" extrusionOk="0">
                    <a:moveTo>
                      <a:pt x="179" y="1"/>
                    </a:moveTo>
                    <a:cubicBezTo>
                      <a:pt x="70" y="1"/>
                      <a:pt x="1" y="172"/>
                      <a:pt x="119" y="257"/>
                    </a:cubicBezTo>
                    <a:cubicBezTo>
                      <a:pt x="298" y="336"/>
                      <a:pt x="438" y="475"/>
                      <a:pt x="597" y="615"/>
                    </a:cubicBezTo>
                    <a:cubicBezTo>
                      <a:pt x="716" y="754"/>
                      <a:pt x="816" y="933"/>
                      <a:pt x="975" y="1072"/>
                    </a:cubicBezTo>
                    <a:cubicBezTo>
                      <a:pt x="1001" y="1088"/>
                      <a:pt x="1028" y="1095"/>
                      <a:pt x="1054" y="1095"/>
                    </a:cubicBezTo>
                    <a:cubicBezTo>
                      <a:pt x="1127" y="1095"/>
                      <a:pt x="1188" y="1036"/>
                      <a:pt x="1174" y="933"/>
                    </a:cubicBezTo>
                    <a:cubicBezTo>
                      <a:pt x="1114" y="734"/>
                      <a:pt x="935" y="575"/>
                      <a:pt x="796" y="416"/>
                    </a:cubicBezTo>
                    <a:cubicBezTo>
                      <a:pt x="617" y="276"/>
                      <a:pt x="438" y="117"/>
                      <a:pt x="239" y="18"/>
                    </a:cubicBezTo>
                    <a:cubicBezTo>
                      <a:pt x="218" y="6"/>
                      <a:pt x="198" y="1"/>
                      <a:pt x="17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434;p24">
                <a:extLst>
                  <a:ext uri="{FF2B5EF4-FFF2-40B4-BE49-F238E27FC236}">
                    <a16:creationId xmlns:a16="http://schemas.microsoft.com/office/drawing/2014/main" id="{4EB9348A-FF22-4DF6-B9F0-8DEBEFC6A21B}"/>
                  </a:ext>
                </a:extLst>
              </p:cNvPr>
              <p:cNvSpPr/>
              <p:nvPr/>
            </p:nvSpPr>
            <p:spPr>
              <a:xfrm>
                <a:off x="5283571" y="1655255"/>
                <a:ext cx="13170" cy="33158"/>
              </a:xfrm>
              <a:custGeom>
                <a:avLst/>
                <a:gdLst/>
                <a:ahLst/>
                <a:cxnLst/>
                <a:rect l="l" t="t" r="r" b="b"/>
                <a:pathLst>
                  <a:path w="431" h="1085" extrusionOk="0">
                    <a:moveTo>
                      <a:pt x="292" y="1"/>
                    </a:moveTo>
                    <a:cubicBezTo>
                      <a:pt x="243" y="1"/>
                      <a:pt x="192" y="22"/>
                      <a:pt x="160" y="62"/>
                    </a:cubicBezTo>
                    <a:cubicBezTo>
                      <a:pt x="1" y="300"/>
                      <a:pt x="40" y="738"/>
                      <a:pt x="60" y="997"/>
                    </a:cubicBezTo>
                    <a:cubicBezTo>
                      <a:pt x="87" y="1058"/>
                      <a:pt x="141" y="1085"/>
                      <a:pt x="191" y="1085"/>
                    </a:cubicBezTo>
                    <a:cubicBezTo>
                      <a:pt x="253" y="1085"/>
                      <a:pt x="310" y="1043"/>
                      <a:pt x="299" y="977"/>
                    </a:cubicBezTo>
                    <a:cubicBezTo>
                      <a:pt x="299" y="837"/>
                      <a:pt x="299" y="678"/>
                      <a:pt x="319" y="539"/>
                    </a:cubicBezTo>
                    <a:cubicBezTo>
                      <a:pt x="339" y="400"/>
                      <a:pt x="399" y="280"/>
                      <a:pt x="418" y="141"/>
                    </a:cubicBezTo>
                    <a:cubicBezTo>
                      <a:pt x="430" y="46"/>
                      <a:pt x="364" y="1"/>
                      <a:pt x="29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435;p24">
                <a:extLst>
                  <a:ext uri="{FF2B5EF4-FFF2-40B4-BE49-F238E27FC236}">
                    <a16:creationId xmlns:a16="http://schemas.microsoft.com/office/drawing/2014/main" id="{75FF96B1-FDFD-46BD-A193-4C2DB3810B7C}"/>
                  </a:ext>
                </a:extLst>
              </p:cNvPr>
              <p:cNvSpPr/>
              <p:nvPr/>
            </p:nvSpPr>
            <p:spPr>
              <a:xfrm>
                <a:off x="5262913" y="1654980"/>
                <a:ext cx="14606" cy="46543"/>
              </a:xfrm>
              <a:custGeom>
                <a:avLst/>
                <a:gdLst/>
                <a:ahLst/>
                <a:cxnLst/>
                <a:rect l="l" t="t" r="r" b="b"/>
                <a:pathLst>
                  <a:path w="478" h="1523" extrusionOk="0">
                    <a:moveTo>
                      <a:pt x="247" y="1"/>
                    </a:moveTo>
                    <a:cubicBezTo>
                      <a:pt x="189" y="1"/>
                      <a:pt x="130" y="31"/>
                      <a:pt x="100" y="91"/>
                    </a:cubicBezTo>
                    <a:cubicBezTo>
                      <a:pt x="0" y="488"/>
                      <a:pt x="100" y="986"/>
                      <a:pt x="120" y="1403"/>
                    </a:cubicBezTo>
                    <a:cubicBezTo>
                      <a:pt x="140" y="1483"/>
                      <a:pt x="194" y="1523"/>
                      <a:pt x="244" y="1523"/>
                    </a:cubicBezTo>
                    <a:cubicBezTo>
                      <a:pt x="294" y="1523"/>
                      <a:pt x="339" y="1483"/>
                      <a:pt x="339" y="1403"/>
                    </a:cubicBezTo>
                    <a:cubicBezTo>
                      <a:pt x="398" y="986"/>
                      <a:pt x="478" y="488"/>
                      <a:pt x="378" y="91"/>
                    </a:cubicBezTo>
                    <a:cubicBezTo>
                      <a:pt x="358" y="31"/>
                      <a:pt x="304" y="1"/>
                      <a:pt x="24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436;p24">
              <a:extLst>
                <a:ext uri="{FF2B5EF4-FFF2-40B4-BE49-F238E27FC236}">
                  <a16:creationId xmlns:a16="http://schemas.microsoft.com/office/drawing/2014/main" id="{F269FB90-D5C3-4BE0-BDE0-293AF22EDCE3}"/>
                </a:ext>
              </a:extLst>
            </p:cNvPr>
            <p:cNvGrpSpPr/>
            <p:nvPr/>
          </p:nvGrpSpPr>
          <p:grpSpPr>
            <a:xfrm>
              <a:off x="2448039" y="1307579"/>
              <a:ext cx="1182891" cy="1842714"/>
              <a:chOff x="2703925" y="1609900"/>
              <a:chExt cx="1000330" cy="1558321"/>
            </a:xfrm>
          </p:grpSpPr>
          <p:sp>
            <p:nvSpPr>
              <p:cNvPr id="137" name="Google Shape;1437;p24">
                <a:extLst>
                  <a:ext uri="{FF2B5EF4-FFF2-40B4-BE49-F238E27FC236}">
                    <a16:creationId xmlns:a16="http://schemas.microsoft.com/office/drawing/2014/main" id="{D4C5E6F9-B7B9-40FD-A9B6-026CBE15EFE1}"/>
                  </a:ext>
                </a:extLst>
              </p:cNvPr>
              <p:cNvSpPr/>
              <p:nvPr/>
            </p:nvSpPr>
            <p:spPr>
              <a:xfrm>
                <a:off x="2710000" y="1609900"/>
                <a:ext cx="990613" cy="614199"/>
              </a:xfrm>
              <a:custGeom>
                <a:avLst/>
                <a:gdLst/>
                <a:ahLst/>
                <a:cxnLst/>
                <a:rect l="l" t="t" r="r" b="b"/>
                <a:pathLst>
                  <a:path w="32418" h="19746" extrusionOk="0">
                    <a:moveTo>
                      <a:pt x="8910" y="18802"/>
                    </a:moveTo>
                    <a:cubicBezTo>
                      <a:pt x="9048" y="18802"/>
                      <a:pt x="9186" y="18806"/>
                      <a:pt x="9322" y="18819"/>
                    </a:cubicBezTo>
                    <a:cubicBezTo>
                      <a:pt x="9481" y="18819"/>
                      <a:pt x="9481" y="19077"/>
                      <a:pt x="9322" y="19097"/>
                    </a:cubicBezTo>
                    <a:cubicBezTo>
                      <a:pt x="9234" y="19101"/>
                      <a:pt x="9146" y="19103"/>
                      <a:pt x="9057" y="19103"/>
                    </a:cubicBezTo>
                    <a:cubicBezTo>
                      <a:pt x="8702" y="19103"/>
                      <a:pt x="8339" y="19077"/>
                      <a:pt x="7989" y="19077"/>
                    </a:cubicBezTo>
                    <a:cubicBezTo>
                      <a:pt x="7850" y="19077"/>
                      <a:pt x="7850" y="18838"/>
                      <a:pt x="7989" y="18838"/>
                    </a:cubicBezTo>
                    <a:cubicBezTo>
                      <a:pt x="8291" y="18825"/>
                      <a:pt x="8602" y="18802"/>
                      <a:pt x="8910" y="18802"/>
                    </a:cubicBezTo>
                    <a:close/>
                    <a:moveTo>
                      <a:pt x="6935" y="0"/>
                    </a:moveTo>
                    <a:lnTo>
                      <a:pt x="6935" y="0"/>
                    </a:lnTo>
                    <a:cubicBezTo>
                      <a:pt x="7074" y="2666"/>
                      <a:pt x="7173" y="5451"/>
                      <a:pt x="6577" y="8037"/>
                    </a:cubicBezTo>
                    <a:cubicBezTo>
                      <a:pt x="6577" y="8057"/>
                      <a:pt x="6557" y="8057"/>
                      <a:pt x="6557" y="8076"/>
                    </a:cubicBezTo>
                    <a:cubicBezTo>
                      <a:pt x="6619" y="8232"/>
                      <a:pt x="6511" y="8399"/>
                      <a:pt x="6376" y="8399"/>
                    </a:cubicBezTo>
                    <a:cubicBezTo>
                      <a:pt x="6338" y="8399"/>
                      <a:pt x="6298" y="8386"/>
                      <a:pt x="6258" y="8355"/>
                    </a:cubicBezTo>
                    <a:cubicBezTo>
                      <a:pt x="5392" y="7662"/>
                      <a:pt x="4091" y="7195"/>
                      <a:pt x="2900" y="7195"/>
                    </a:cubicBezTo>
                    <a:cubicBezTo>
                      <a:pt x="1358" y="7195"/>
                      <a:pt x="1" y="7978"/>
                      <a:pt x="12" y="10066"/>
                    </a:cubicBezTo>
                    <a:cubicBezTo>
                      <a:pt x="52" y="10742"/>
                      <a:pt x="111" y="11717"/>
                      <a:pt x="609" y="12214"/>
                    </a:cubicBezTo>
                    <a:cubicBezTo>
                      <a:pt x="1125" y="12748"/>
                      <a:pt x="1850" y="12879"/>
                      <a:pt x="2551" y="12879"/>
                    </a:cubicBezTo>
                    <a:cubicBezTo>
                      <a:pt x="2660" y="12879"/>
                      <a:pt x="2769" y="12876"/>
                      <a:pt x="2877" y="12871"/>
                    </a:cubicBezTo>
                    <a:cubicBezTo>
                      <a:pt x="4189" y="12811"/>
                      <a:pt x="5443" y="12373"/>
                      <a:pt x="6636" y="11816"/>
                    </a:cubicBezTo>
                    <a:cubicBezTo>
                      <a:pt x="6661" y="11802"/>
                      <a:pt x="6682" y="11795"/>
                      <a:pt x="6702" y="11795"/>
                    </a:cubicBezTo>
                    <a:cubicBezTo>
                      <a:pt x="6764" y="11795"/>
                      <a:pt x="6805" y="11856"/>
                      <a:pt x="6835" y="11916"/>
                    </a:cubicBezTo>
                    <a:cubicBezTo>
                      <a:pt x="6895" y="11916"/>
                      <a:pt x="6994" y="11956"/>
                      <a:pt x="6994" y="12055"/>
                    </a:cubicBezTo>
                    <a:cubicBezTo>
                      <a:pt x="7352" y="14562"/>
                      <a:pt x="7372" y="17207"/>
                      <a:pt x="6935" y="19714"/>
                    </a:cubicBezTo>
                    <a:cubicBezTo>
                      <a:pt x="7395" y="19736"/>
                      <a:pt x="7852" y="19746"/>
                      <a:pt x="8305" y="19746"/>
                    </a:cubicBezTo>
                    <a:cubicBezTo>
                      <a:pt x="10257" y="19746"/>
                      <a:pt x="12140" y="19564"/>
                      <a:pt x="13997" y="19435"/>
                    </a:cubicBezTo>
                    <a:cubicBezTo>
                      <a:pt x="13141" y="18142"/>
                      <a:pt x="12326" y="16730"/>
                      <a:pt x="12803" y="15119"/>
                    </a:cubicBezTo>
                    <a:cubicBezTo>
                      <a:pt x="13181" y="13845"/>
                      <a:pt x="14176" y="13030"/>
                      <a:pt x="15389" y="12910"/>
                    </a:cubicBezTo>
                    <a:cubicBezTo>
                      <a:pt x="15501" y="12899"/>
                      <a:pt x="15614" y="12893"/>
                      <a:pt x="15727" y="12893"/>
                    </a:cubicBezTo>
                    <a:cubicBezTo>
                      <a:pt x="17156" y="12893"/>
                      <a:pt x="18618" y="13802"/>
                      <a:pt x="19447" y="15019"/>
                    </a:cubicBezTo>
                    <a:cubicBezTo>
                      <a:pt x="20402" y="16431"/>
                      <a:pt x="19765" y="17884"/>
                      <a:pt x="19169" y="19376"/>
                    </a:cubicBezTo>
                    <a:cubicBezTo>
                      <a:pt x="19372" y="19372"/>
                      <a:pt x="19579" y="19370"/>
                      <a:pt x="19788" y="19370"/>
                    </a:cubicBezTo>
                    <a:cubicBezTo>
                      <a:pt x="21443" y="19370"/>
                      <a:pt x="23281" y="19481"/>
                      <a:pt x="24949" y="19481"/>
                    </a:cubicBezTo>
                    <a:cubicBezTo>
                      <a:pt x="25160" y="19481"/>
                      <a:pt x="25369" y="19479"/>
                      <a:pt x="25574" y="19475"/>
                    </a:cubicBezTo>
                    <a:cubicBezTo>
                      <a:pt x="25793" y="17108"/>
                      <a:pt x="25992" y="14900"/>
                      <a:pt x="25853" y="12513"/>
                    </a:cubicBezTo>
                    <a:cubicBezTo>
                      <a:pt x="25853" y="12373"/>
                      <a:pt x="25952" y="12314"/>
                      <a:pt x="26051" y="12314"/>
                    </a:cubicBezTo>
                    <a:lnTo>
                      <a:pt x="26151" y="12214"/>
                    </a:lnTo>
                    <a:cubicBezTo>
                      <a:pt x="26078" y="12087"/>
                      <a:pt x="26138" y="11911"/>
                      <a:pt x="26255" y="11911"/>
                    </a:cubicBezTo>
                    <a:cubicBezTo>
                      <a:pt x="26266" y="11911"/>
                      <a:pt x="26278" y="11912"/>
                      <a:pt x="26290" y="11916"/>
                    </a:cubicBezTo>
                    <a:cubicBezTo>
                      <a:pt x="27195" y="12038"/>
                      <a:pt x="28088" y="12291"/>
                      <a:pt x="28978" y="12291"/>
                    </a:cubicBezTo>
                    <a:cubicBezTo>
                      <a:pt x="29243" y="12291"/>
                      <a:pt x="29507" y="12269"/>
                      <a:pt x="29771" y="12214"/>
                    </a:cubicBezTo>
                    <a:cubicBezTo>
                      <a:pt x="31323" y="11876"/>
                      <a:pt x="32417" y="10643"/>
                      <a:pt x="32218" y="8892"/>
                    </a:cubicBezTo>
                    <a:cubicBezTo>
                      <a:pt x="32039" y="7400"/>
                      <a:pt x="31144" y="5988"/>
                      <a:pt x="29672" y="5789"/>
                    </a:cubicBezTo>
                    <a:cubicBezTo>
                      <a:pt x="29516" y="5764"/>
                      <a:pt x="29361" y="5753"/>
                      <a:pt x="29207" y="5753"/>
                    </a:cubicBezTo>
                    <a:cubicBezTo>
                      <a:pt x="28128" y="5753"/>
                      <a:pt x="27109" y="6321"/>
                      <a:pt x="26151" y="6843"/>
                    </a:cubicBezTo>
                    <a:cubicBezTo>
                      <a:pt x="26118" y="6856"/>
                      <a:pt x="26087" y="6863"/>
                      <a:pt x="26060" y="6863"/>
                    </a:cubicBezTo>
                    <a:cubicBezTo>
                      <a:pt x="26005" y="6863"/>
                      <a:pt x="25965" y="6837"/>
                      <a:pt x="25952" y="6783"/>
                    </a:cubicBezTo>
                    <a:cubicBezTo>
                      <a:pt x="25938" y="6786"/>
                      <a:pt x="25922" y="6787"/>
                      <a:pt x="25907" y="6787"/>
                    </a:cubicBezTo>
                    <a:cubicBezTo>
                      <a:pt x="25796" y="6787"/>
                      <a:pt x="25674" y="6722"/>
                      <a:pt x="25674" y="6565"/>
                    </a:cubicBezTo>
                    <a:cubicBezTo>
                      <a:pt x="25594" y="4496"/>
                      <a:pt x="25435" y="2407"/>
                      <a:pt x="25455" y="338"/>
                    </a:cubicBezTo>
                    <a:cubicBezTo>
                      <a:pt x="25455" y="318"/>
                      <a:pt x="25455" y="298"/>
                      <a:pt x="25475" y="279"/>
                    </a:cubicBezTo>
                    <a:lnTo>
                      <a:pt x="25475" y="279"/>
                    </a:lnTo>
                    <a:cubicBezTo>
                      <a:pt x="25455" y="298"/>
                      <a:pt x="25435" y="298"/>
                      <a:pt x="25395" y="298"/>
                    </a:cubicBezTo>
                    <a:cubicBezTo>
                      <a:pt x="25066" y="289"/>
                      <a:pt x="24729" y="285"/>
                      <a:pt x="24386" y="285"/>
                    </a:cubicBezTo>
                    <a:cubicBezTo>
                      <a:pt x="23515" y="285"/>
                      <a:pt x="22606" y="307"/>
                      <a:pt x="21700" y="307"/>
                    </a:cubicBezTo>
                    <a:cubicBezTo>
                      <a:pt x="20735" y="307"/>
                      <a:pt x="19775" y="282"/>
                      <a:pt x="18870" y="179"/>
                    </a:cubicBezTo>
                    <a:lnTo>
                      <a:pt x="18870" y="179"/>
                    </a:lnTo>
                    <a:cubicBezTo>
                      <a:pt x="20462" y="2586"/>
                      <a:pt x="19208" y="5789"/>
                      <a:pt x="16423" y="6047"/>
                    </a:cubicBezTo>
                    <a:cubicBezTo>
                      <a:pt x="16308" y="6057"/>
                      <a:pt x="16193" y="6062"/>
                      <a:pt x="16077" y="6062"/>
                    </a:cubicBezTo>
                    <a:cubicBezTo>
                      <a:pt x="14815" y="6062"/>
                      <a:pt x="13550" y="5468"/>
                      <a:pt x="12803" y="4357"/>
                    </a:cubicBezTo>
                    <a:cubicBezTo>
                      <a:pt x="11908" y="3024"/>
                      <a:pt x="12425" y="1512"/>
                      <a:pt x="13221" y="239"/>
                    </a:cubicBezTo>
                    <a:lnTo>
                      <a:pt x="13221" y="239"/>
                    </a:lnTo>
                    <a:cubicBezTo>
                      <a:pt x="12723" y="259"/>
                      <a:pt x="12204" y="269"/>
                      <a:pt x="11673" y="269"/>
                    </a:cubicBezTo>
                    <a:cubicBezTo>
                      <a:pt x="10083" y="269"/>
                      <a:pt x="8397" y="179"/>
                      <a:pt x="6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438;p24">
                <a:extLst>
                  <a:ext uri="{FF2B5EF4-FFF2-40B4-BE49-F238E27FC236}">
                    <a16:creationId xmlns:a16="http://schemas.microsoft.com/office/drawing/2014/main" id="{0F0C3803-BF5E-49D0-BFE5-B0BDDD363F11}"/>
                  </a:ext>
                </a:extLst>
              </p:cNvPr>
              <p:cNvSpPr/>
              <p:nvPr/>
            </p:nvSpPr>
            <p:spPr>
              <a:xfrm>
                <a:off x="3599113" y="1813213"/>
                <a:ext cx="47853" cy="28176"/>
              </a:xfrm>
              <a:custGeom>
                <a:avLst/>
                <a:gdLst/>
                <a:ahLst/>
                <a:cxnLst/>
                <a:rect l="l" t="t" r="r" b="b"/>
                <a:pathLst>
                  <a:path w="1566" h="922" extrusionOk="0">
                    <a:moveTo>
                      <a:pt x="410" y="1"/>
                    </a:moveTo>
                    <a:cubicBezTo>
                      <a:pt x="304" y="1"/>
                      <a:pt x="205" y="15"/>
                      <a:pt x="119" y="45"/>
                    </a:cubicBezTo>
                    <a:cubicBezTo>
                      <a:pt x="0" y="65"/>
                      <a:pt x="20" y="264"/>
                      <a:pt x="139" y="264"/>
                    </a:cubicBezTo>
                    <a:cubicBezTo>
                      <a:pt x="378" y="264"/>
                      <a:pt x="617" y="284"/>
                      <a:pt x="836" y="403"/>
                    </a:cubicBezTo>
                    <a:cubicBezTo>
                      <a:pt x="1054" y="542"/>
                      <a:pt x="1174" y="701"/>
                      <a:pt x="1353" y="880"/>
                    </a:cubicBezTo>
                    <a:cubicBezTo>
                      <a:pt x="1376" y="909"/>
                      <a:pt x="1403" y="921"/>
                      <a:pt x="1431" y="921"/>
                    </a:cubicBezTo>
                    <a:cubicBezTo>
                      <a:pt x="1499" y="921"/>
                      <a:pt x="1566" y="846"/>
                      <a:pt x="1552" y="761"/>
                    </a:cubicBezTo>
                    <a:cubicBezTo>
                      <a:pt x="1455" y="276"/>
                      <a:pt x="871" y="1"/>
                      <a:pt x="41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439;p24">
                <a:extLst>
                  <a:ext uri="{FF2B5EF4-FFF2-40B4-BE49-F238E27FC236}">
                    <a16:creationId xmlns:a16="http://schemas.microsoft.com/office/drawing/2014/main" id="{92AFD166-370A-4C2D-B665-09D46A8A770E}"/>
                  </a:ext>
                </a:extLst>
              </p:cNvPr>
              <p:cNvSpPr/>
              <p:nvPr/>
            </p:nvSpPr>
            <p:spPr>
              <a:xfrm>
                <a:off x="3615492" y="1833352"/>
                <a:ext cx="26157" cy="23715"/>
              </a:xfrm>
              <a:custGeom>
                <a:avLst/>
                <a:gdLst/>
                <a:ahLst/>
                <a:cxnLst/>
                <a:rect l="l" t="t" r="r" b="b"/>
                <a:pathLst>
                  <a:path w="856" h="776" extrusionOk="0">
                    <a:moveTo>
                      <a:pt x="125" y="1"/>
                    </a:moveTo>
                    <a:cubicBezTo>
                      <a:pt x="50" y="1"/>
                      <a:pt x="0" y="117"/>
                      <a:pt x="81" y="182"/>
                    </a:cubicBezTo>
                    <a:cubicBezTo>
                      <a:pt x="300" y="341"/>
                      <a:pt x="439" y="520"/>
                      <a:pt x="618" y="739"/>
                    </a:cubicBezTo>
                    <a:cubicBezTo>
                      <a:pt x="639" y="765"/>
                      <a:pt x="666" y="776"/>
                      <a:pt x="694" y="776"/>
                    </a:cubicBezTo>
                    <a:cubicBezTo>
                      <a:pt x="773" y="776"/>
                      <a:pt x="856" y="687"/>
                      <a:pt x="797" y="599"/>
                    </a:cubicBezTo>
                    <a:cubicBezTo>
                      <a:pt x="638" y="341"/>
                      <a:pt x="399" y="182"/>
                      <a:pt x="180" y="22"/>
                    </a:cubicBezTo>
                    <a:cubicBezTo>
                      <a:pt x="161" y="7"/>
                      <a:pt x="142" y="1"/>
                      <a:pt x="12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40;p24">
                <a:extLst>
                  <a:ext uri="{FF2B5EF4-FFF2-40B4-BE49-F238E27FC236}">
                    <a16:creationId xmlns:a16="http://schemas.microsoft.com/office/drawing/2014/main" id="{940AE244-C53D-4D8B-87A0-B68B80E35175}"/>
                  </a:ext>
                </a:extLst>
              </p:cNvPr>
              <p:cNvSpPr/>
              <p:nvPr/>
            </p:nvSpPr>
            <p:spPr>
              <a:xfrm>
                <a:off x="2703925" y="1614459"/>
                <a:ext cx="1000330" cy="1553762"/>
              </a:xfrm>
              <a:custGeom>
                <a:avLst/>
                <a:gdLst/>
                <a:ahLst/>
                <a:cxnLst/>
                <a:rect l="l" t="t" r="r" b="b"/>
                <a:pathLst>
                  <a:path w="32736" h="50843" extrusionOk="0">
                    <a:moveTo>
                      <a:pt x="23325" y="20211"/>
                    </a:moveTo>
                    <a:cubicBezTo>
                      <a:pt x="23658" y="20211"/>
                      <a:pt x="23988" y="20443"/>
                      <a:pt x="24062" y="20812"/>
                    </a:cubicBezTo>
                    <a:cubicBezTo>
                      <a:pt x="24129" y="21165"/>
                      <a:pt x="23885" y="21460"/>
                      <a:pt x="23568" y="21460"/>
                    </a:cubicBezTo>
                    <a:cubicBezTo>
                      <a:pt x="23509" y="21460"/>
                      <a:pt x="23448" y="21450"/>
                      <a:pt x="23386" y="21429"/>
                    </a:cubicBezTo>
                    <a:cubicBezTo>
                      <a:pt x="23364" y="21421"/>
                      <a:pt x="23344" y="21418"/>
                      <a:pt x="23323" y="21418"/>
                    </a:cubicBezTo>
                    <a:cubicBezTo>
                      <a:pt x="23232" y="21418"/>
                      <a:pt x="23156" y="21486"/>
                      <a:pt x="23107" y="21568"/>
                    </a:cubicBezTo>
                    <a:cubicBezTo>
                      <a:pt x="22889" y="21488"/>
                      <a:pt x="22690" y="21329"/>
                      <a:pt x="22650" y="21031"/>
                    </a:cubicBezTo>
                    <a:cubicBezTo>
                      <a:pt x="22590" y="20613"/>
                      <a:pt x="22869" y="20275"/>
                      <a:pt x="23247" y="20215"/>
                    </a:cubicBezTo>
                    <a:cubicBezTo>
                      <a:pt x="23273" y="20212"/>
                      <a:pt x="23299" y="20211"/>
                      <a:pt x="23325" y="20211"/>
                    </a:cubicBezTo>
                    <a:close/>
                    <a:moveTo>
                      <a:pt x="9383" y="21388"/>
                    </a:moveTo>
                    <a:cubicBezTo>
                      <a:pt x="9759" y="21388"/>
                      <a:pt x="10274" y="21645"/>
                      <a:pt x="10197" y="22125"/>
                    </a:cubicBezTo>
                    <a:cubicBezTo>
                      <a:pt x="10118" y="22503"/>
                      <a:pt x="9799" y="22662"/>
                      <a:pt x="9501" y="22801"/>
                    </a:cubicBezTo>
                    <a:cubicBezTo>
                      <a:pt x="9441" y="22801"/>
                      <a:pt x="9421" y="22861"/>
                      <a:pt x="9421" y="22901"/>
                    </a:cubicBezTo>
                    <a:cubicBezTo>
                      <a:pt x="9023" y="22881"/>
                      <a:pt x="8645" y="22622"/>
                      <a:pt x="8626" y="22185"/>
                    </a:cubicBezTo>
                    <a:cubicBezTo>
                      <a:pt x="8626" y="21767"/>
                      <a:pt x="8944" y="21409"/>
                      <a:pt x="9342" y="21389"/>
                    </a:cubicBezTo>
                    <a:cubicBezTo>
                      <a:pt x="9355" y="21388"/>
                      <a:pt x="9369" y="21388"/>
                      <a:pt x="9383" y="21388"/>
                    </a:cubicBezTo>
                    <a:close/>
                    <a:moveTo>
                      <a:pt x="17597" y="22165"/>
                    </a:moveTo>
                    <a:cubicBezTo>
                      <a:pt x="17617" y="22284"/>
                      <a:pt x="17697" y="22383"/>
                      <a:pt x="17836" y="22383"/>
                    </a:cubicBezTo>
                    <a:cubicBezTo>
                      <a:pt x="20183" y="22463"/>
                      <a:pt x="22172" y="24592"/>
                      <a:pt x="21695" y="27138"/>
                    </a:cubicBezTo>
                    <a:cubicBezTo>
                      <a:pt x="21304" y="29288"/>
                      <a:pt x="19484" y="30534"/>
                      <a:pt x="17540" y="30534"/>
                    </a:cubicBezTo>
                    <a:cubicBezTo>
                      <a:pt x="17308" y="30534"/>
                      <a:pt x="17075" y="30516"/>
                      <a:pt x="16841" y="30480"/>
                    </a:cubicBezTo>
                    <a:cubicBezTo>
                      <a:pt x="14454" y="30142"/>
                      <a:pt x="12365" y="28272"/>
                      <a:pt x="13002" y="25566"/>
                    </a:cubicBezTo>
                    <a:cubicBezTo>
                      <a:pt x="13539" y="23179"/>
                      <a:pt x="15449" y="22185"/>
                      <a:pt x="17597" y="22165"/>
                    </a:cubicBezTo>
                    <a:close/>
                    <a:moveTo>
                      <a:pt x="18757" y="32227"/>
                    </a:moveTo>
                    <a:cubicBezTo>
                      <a:pt x="19626" y="32227"/>
                      <a:pt x="20372" y="32357"/>
                      <a:pt x="20621" y="32767"/>
                    </a:cubicBezTo>
                    <a:cubicBezTo>
                      <a:pt x="20899" y="33225"/>
                      <a:pt x="20879" y="34657"/>
                      <a:pt x="20959" y="35234"/>
                    </a:cubicBezTo>
                    <a:cubicBezTo>
                      <a:pt x="21078" y="36109"/>
                      <a:pt x="21218" y="37005"/>
                      <a:pt x="21377" y="37880"/>
                    </a:cubicBezTo>
                    <a:cubicBezTo>
                      <a:pt x="21954" y="41361"/>
                      <a:pt x="22710" y="44882"/>
                      <a:pt x="23903" y="48164"/>
                    </a:cubicBezTo>
                    <a:cubicBezTo>
                      <a:pt x="23883" y="48164"/>
                      <a:pt x="23863" y="48184"/>
                      <a:pt x="23843" y="48224"/>
                    </a:cubicBezTo>
                    <a:cubicBezTo>
                      <a:pt x="23433" y="48587"/>
                      <a:pt x="22871" y="49327"/>
                      <a:pt x="22269" y="49327"/>
                    </a:cubicBezTo>
                    <a:cubicBezTo>
                      <a:pt x="22113" y="49327"/>
                      <a:pt x="21954" y="49278"/>
                      <a:pt x="21795" y="49159"/>
                    </a:cubicBezTo>
                    <a:cubicBezTo>
                      <a:pt x="21397" y="48861"/>
                      <a:pt x="21218" y="47886"/>
                      <a:pt x="21078" y="47428"/>
                    </a:cubicBezTo>
                    <a:cubicBezTo>
                      <a:pt x="20720" y="46394"/>
                      <a:pt x="20502" y="45360"/>
                      <a:pt x="20263" y="44305"/>
                    </a:cubicBezTo>
                    <a:cubicBezTo>
                      <a:pt x="20037" y="43433"/>
                      <a:pt x="19525" y="43191"/>
                      <a:pt x="18899" y="43191"/>
                    </a:cubicBezTo>
                    <a:cubicBezTo>
                      <a:pt x="18313" y="43191"/>
                      <a:pt x="17626" y="43404"/>
                      <a:pt x="16980" y="43510"/>
                    </a:cubicBezTo>
                    <a:lnTo>
                      <a:pt x="16941" y="43510"/>
                    </a:lnTo>
                    <a:cubicBezTo>
                      <a:pt x="16929" y="43508"/>
                      <a:pt x="16917" y="43507"/>
                      <a:pt x="16905" y="43507"/>
                    </a:cubicBezTo>
                    <a:cubicBezTo>
                      <a:pt x="16776" y="43507"/>
                      <a:pt x="16642" y="43606"/>
                      <a:pt x="16642" y="43788"/>
                    </a:cubicBezTo>
                    <a:cubicBezTo>
                      <a:pt x="16682" y="45260"/>
                      <a:pt x="16682" y="46692"/>
                      <a:pt x="16622" y="48164"/>
                    </a:cubicBezTo>
                    <a:cubicBezTo>
                      <a:pt x="16603" y="48940"/>
                      <a:pt x="16682" y="49955"/>
                      <a:pt x="15906" y="50253"/>
                    </a:cubicBezTo>
                    <a:cubicBezTo>
                      <a:pt x="15697" y="50333"/>
                      <a:pt x="15429" y="50353"/>
                      <a:pt x="15148" y="50353"/>
                    </a:cubicBezTo>
                    <a:cubicBezTo>
                      <a:pt x="14867" y="50353"/>
                      <a:pt x="14573" y="50333"/>
                      <a:pt x="14315" y="50333"/>
                    </a:cubicBezTo>
                    <a:cubicBezTo>
                      <a:pt x="14270" y="50288"/>
                      <a:pt x="14225" y="50266"/>
                      <a:pt x="14172" y="50266"/>
                    </a:cubicBezTo>
                    <a:cubicBezTo>
                      <a:pt x="14154" y="50266"/>
                      <a:pt x="14136" y="50268"/>
                      <a:pt x="14116" y="50273"/>
                    </a:cubicBezTo>
                    <a:cubicBezTo>
                      <a:pt x="14115" y="50273"/>
                      <a:pt x="14113" y="50273"/>
                      <a:pt x="14112" y="50273"/>
                    </a:cubicBezTo>
                    <a:cubicBezTo>
                      <a:pt x="13761" y="50273"/>
                      <a:pt x="14216" y="42174"/>
                      <a:pt x="14255" y="41500"/>
                    </a:cubicBezTo>
                    <a:cubicBezTo>
                      <a:pt x="14355" y="40068"/>
                      <a:pt x="14454" y="38616"/>
                      <a:pt x="14613" y="37204"/>
                    </a:cubicBezTo>
                    <a:cubicBezTo>
                      <a:pt x="14733" y="35712"/>
                      <a:pt x="14693" y="33921"/>
                      <a:pt x="15310" y="32549"/>
                    </a:cubicBezTo>
                    <a:cubicBezTo>
                      <a:pt x="15787" y="32529"/>
                      <a:pt x="16642" y="32409"/>
                      <a:pt x="17577" y="32310"/>
                    </a:cubicBezTo>
                    <a:cubicBezTo>
                      <a:pt x="17598" y="32324"/>
                      <a:pt x="17622" y="32331"/>
                      <a:pt x="17647" y="32331"/>
                    </a:cubicBezTo>
                    <a:cubicBezTo>
                      <a:pt x="17693" y="32331"/>
                      <a:pt x="17745" y="32309"/>
                      <a:pt x="17796" y="32270"/>
                    </a:cubicBezTo>
                    <a:cubicBezTo>
                      <a:pt x="18121" y="32244"/>
                      <a:pt x="18447" y="32227"/>
                      <a:pt x="18757" y="32227"/>
                    </a:cubicBezTo>
                    <a:close/>
                    <a:moveTo>
                      <a:pt x="7927" y="0"/>
                    </a:moveTo>
                    <a:cubicBezTo>
                      <a:pt x="7662" y="0"/>
                      <a:pt x="7397" y="2"/>
                      <a:pt x="7134" y="4"/>
                    </a:cubicBezTo>
                    <a:cubicBezTo>
                      <a:pt x="7074" y="4"/>
                      <a:pt x="7054" y="24"/>
                      <a:pt x="7034" y="44"/>
                    </a:cubicBezTo>
                    <a:cubicBezTo>
                      <a:pt x="6955" y="84"/>
                      <a:pt x="6895" y="123"/>
                      <a:pt x="6895" y="223"/>
                    </a:cubicBezTo>
                    <a:cubicBezTo>
                      <a:pt x="6994" y="2869"/>
                      <a:pt x="6736" y="5435"/>
                      <a:pt x="6656" y="8041"/>
                    </a:cubicBezTo>
                    <a:cubicBezTo>
                      <a:pt x="5732" y="7371"/>
                      <a:pt x="4478" y="6967"/>
                      <a:pt x="3309" y="6967"/>
                    </a:cubicBezTo>
                    <a:cubicBezTo>
                      <a:pt x="1560" y="6967"/>
                      <a:pt x="0" y="7872"/>
                      <a:pt x="12" y="10149"/>
                    </a:cubicBezTo>
                    <a:cubicBezTo>
                      <a:pt x="12" y="11522"/>
                      <a:pt x="470" y="12835"/>
                      <a:pt x="1822" y="13213"/>
                    </a:cubicBezTo>
                    <a:cubicBezTo>
                      <a:pt x="2216" y="13316"/>
                      <a:pt x="2627" y="13363"/>
                      <a:pt x="3044" y="13363"/>
                    </a:cubicBezTo>
                    <a:cubicBezTo>
                      <a:pt x="4395" y="13363"/>
                      <a:pt x="5810" y="12872"/>
                      <a:pt x="6935" y="12218"/>
                    </a:cubicBezTo>
                    <a:lnTo>
                      <a:pt x="6935" y="12218"/>
                    </a:lnTo>
                    <a:cubicBezTo>
                      <a:pt x="7034" y="14745"/>
                      <a:pt x="6955" y="17191"/>
                      <a:pt x="6875" y="19718"/>
                    </a:cubicBezTo>
                    <a:cubicBezTo>
                      <a:pt x="6875" y="19817"/>
                      <a:pt x="6955" y="19877"/>
                      <a:pt x="7034" y="19877"/>
                    </a:cubicBezTo>
                    <a:cubicBezTo>
                      <a:pt x="7054" y="19917"/>
                      <a:pt x="7074" y="19996"/>
                      <a:pt x="7154" y="19996"/>
                    </a:cubicBezTo>
                    <a:cubicBezTo>
                      <a:pt x="7870" y="20116"/>
                      <a:pt x="8626" y="20175"/>
                      <a:pt x="9362" y="20175"/>
                    </a:cubicBezTo>
                    <a:cubicBezTo>
                      <a:pt x="9443" y="20176"/>
                      <a:pt x="9524" y="20177"/>
                      <a:pt x="9605" y="20177"/>
                    </a:cubicBezTo>
                    <a:cubicBezTo>
                      <a:pt x="11101" y="20177"/>
                      <a:pt x="12643" y="20009"/>
                      <a:pt x="14096" y="19877"/>
                    </a:cubicBezTo>
                    <a:cubicBezTo>
                      <a:pt x="14215" y="19857"/>
                      <a:pt x="14255" y="19698"/>
                      <a:pt x="14235" y="19598"/>
                    </a:cubicBezTo>
                    <a:cubicBezTo>
                      <a:pt x="14315" y="19579"/>
                      <a:pt x="14355" y="19479"/>
                      <a:pt x="14315" y="19400"/>
                    </a:cubicBezTo>
                    <a:cubicBezTo>
                      <a:pt x="13738" y="18266"/>
                      <a:pt x="13042" y="17032"/>
                      <a:pt x="13221" y="15680"/>
                    </a:cubicBezTo>
                    <a:cubicBezTo>
                      <a:pt x="13400" y="14247"/>
                      <a:pt x="14554" y="13332"/>
                      <a:pt x="15906" y="13312"/>
                    </a:cubicBezTo>
                    <a:cubicBezTo>
                      <a:pt x="15923" y="13312"/>
                      <a:pt x="15939" y="13312"/>
                      <a:pt x="15955" y="13312"/>
                    </a:cubicBezTo>
                    <a:cubicBezTo>
                      <a:pt x="17133" y="13312"/>
                      <a:pt x="18324" y="14021"/>
                      <a:pt x="19069" y="14944"/>
                    </a:cubicBezTo>
                    <a:cubicBezTo>
                      <a:pt x="20124" y="16276"/>
                      <a:pt x="19805" y="17808"/>
                      <a:pt x="19189" y="19260"/>
                    </a:cubicBezTo>
                    <a:cubicBezTo>
                      <a:pt x="19169" y="19320"/>
                      <a:pt x="19169" y="19380"/>
                      <a:pt x="19189" y="19419"/>
                    </a:cubicBezTo>
                    <a:cubicBezTo>
                      <a:pt x="19169" y="19499"/>
                      <a:pt x="19208" y="19598"/>
                      <a:pt x="19328" y="19618"/>
                    </a:cubicBezTo>
                    <a:cubicBezTo>
                      <a:pt x="20462" y="19758"/>
                      <a:pt x="21596" y="19777"/>
                      <a:pt x="22710" y="19777"/>
                    </a:cubicBezTo>
                    <a:cubicBezTo>
                      <a:pt x="22371" y="19996"/>
                      <a:pt x="22113" y="20414"/>
                      <a:pt x="22172" y="20891"/>
                    </a:cubicBezTo>
                    <a:cubicBezTo>
                      <a:pt x="22208" y="21404"/>
                      <a:pt x="22667" y="21869"/>
                      <a:pt x="23159" y="21869"/>
                    </a:cubicBezTo>
                    <a:cubicBezTo>
                      <a:pt x="23221" y="21869"/>
                      <a:pt x="23284" y="21862"/>
                      <a:pt x="23346" y="21846"/>
                    </a:cubicBezTo>
                    <a:lnTo>
                      <a:pt x="23346" y="21886"/>
                    </a:lnTo>
                    <a:cubicBezTo>
                      <a:pt x="23664" y="24154"/>
                      <a:pt x="24241" y="26243"/>
                      <a:pt x="23764" y="28550"/>
                    </a:cubicBezTo>
                    <a:cubicBezTo>
                      <a:pt x="23366" y="30480"/>
                      <a:pt x="22451" y="32031"/>
                      <a:pt x="21357" y="33583"/>
                    </a:cubicBezTo>
                    <a:cubicBezTo>
                      <a:pt x="21257" y="32787"/>
                      <a:pt x="21058" y="31992"/>
                      <a:pt x="20502" y="31733"/>
                    </a:cubicBezTo>
                    <a:cubicBezTo>
                      <a:pt x="20323" y="31637"/>
                      <a:pt x="20113" y="31605"/>
                      <a:pt x="19893" y="31605"/>
                    </a:cubicBezTo>
                    <a:cubicBezTo>
                      <a:pt x="19477" y="31605"/>
                      <a:pt x="19023" y="31720"/>
                      <a:pt x="18671" y="31733"/>
                    </a:cubicBezTo>
                    <a:lnTo>
                      <a:pt x="17836" y="31813"/>
                    </a:lnTo>
                    <a:cubicBezTo>
                      <a:pt x="17836" y="31713"/>
                      <a:pt x="17836" y="31614"/>
                      <a:pt x="17876" y="31514"/>
                    </a:cubicBezTo>
                    <a:cubicBezTo>
                      <a:pt x="17876" y="31355"/>
                      <a:pt x="17896" y="31196"/>
                      <a:pt x="17896" y="31037"/>
                    </a:cubicBezTo>
                    <a:cubicBezTo>
                      <a:pt x="20104" y="30858"/>
                      <a:pt x="22073" y="29207"/>
                      <a:pt x="22272" y="26720"/>
                    </a:cubicBezTo>
                    <a:cubicBezTo>
                      <a:pt x="22491" y="23955"/>
                      <a:pt x="20362" y="21846"/>
                      <a:pt x="17836" y="21767"/>
                    </a:cubicBezTo>
                    <a:lnTo>
                      <a:pt x="17796" y="21767"/>
                    </a:lnTo>
                    <a:cubicBezTo>
                      <a:pt x="17442" y="21659"/>
                      <a:pt x="17089" y="21608"/>
                      <a:pt x="16743" y="21608"/>
                    </a:cubicBezTo>
                    <a:cubicBezTo>
                      <a:pt x="14599" y="21608"/>
                      <a:pt x="12713" y="23547"/>
                      <a:pt x="12405" y="25825"/>
                    </a:cubicBezTo>
                    <a:cubicBezTo>
                      <a:pt x="11968" y="28709"/>
                      <a:pt x="14235" y="30659"/>
                      <a:pt x="16801" y="31017"/>
                    </a:cubicBezTo>
                    <a:cubicBezTo>
                      <a:pt x="17000" y="31037"/>
                      <a:pt x="17179" y="31057"/>
                      <a:pt x="17378" y="31057"/>
                    </a:cubicBezTo>
                    <a:cubicBezTo>
                      <a:pt x="17378" y="31315"/>
                      <a:pt x="17378" y="31614"/>
                      <a:pt x="17418" y="31852"/>
                    </a:cubicBezTo>
                    <a:cubicBezTo>
                      <a:pt x="16682" y="31912"/>
                      <a:pt x="15946" y="31992"/>
                      <a:pt x="15210" y="32091"/>
                    </a:cubicBezTo>
                    <a:cubicBezTo>
                      <a:pt x="15111" y="32111"/>
                      <a:pt x="15051" y="32151"/>
                      <a:pt x="15031" y="32230"/>
                    </a:cubicBezTo>
                    <a:cubicBezTo>
                      <a:pt x="14633" y="32549"/>
                      <a:pt x="14454" y="33046"/>
                      <a:pt x="14355" y="33603"/>
                    </a:cubicBezTo>
                    <a:cubicBezTo>
                      <a:pt x="12405" y="32986"/>
                      <a:pt x="10714" y="31653"/>
                      <a:pt x="9958" y="29565"/>
                    </a:cubicBezTo>
                    <a:cubicBezTo>
                      <a:pt x="9242" y="27556"/>
                      <a:pt x="9620" y="25228"/>
                      <a:pt x="9580" y="23100"/>
                    </a:cubicBezTo>
                    <a:lnTo>
                      <a:pt x="9620" y="23100"/>
                    </a:lnTo>
                    <a:cubicBezTo>
                      <a:pt x="10177" y="23040"/>
                      <a:pt x="10734" y="22463"/>
                      <a:pt x="10655" y="21807"/>
                    </a:cubicBezTo>
                    <a:cubicBezTo>
                      <a:pt x="10575" y="21170"/>
                      <a:pt x="9958" y="20792"/>
                      <a:pt x="9381" y="20792"/>
                    </a:cubicBezTo>
                    <a:cubicBezTo>
                      <a:pt x="9322" y="20792"/>
                      <a:pt x="9262" y="20792"/>
                      <a:pt x="9183" y="20812"/>
                    </a:cubicBezTo>
                    <a:cubicBezTo>
                      <a:pt x="8566" y="20911"/>
                      <a:pt x="8069" y="21528"/>
                      <a:pt x="8148" y="22204"/>
                    </a:cubicBezTo>
                    <a:cubicBezTo>
                      <a:pt x="8188" y="22702"/>
                      <a:pt x="8645" y="23179"/>
                      <a:pt x="9123" y="23179"/>
                    </a:cubicBezTo>
                    <a:cubicBezTo>
                      <a:pt x="8924" y="25566"/>
                      <a:pt x="8725" y="28431"/>
                      <a:pt x="9859" y="30559"/>
                    </a:cubicBezTo>
                    <a:cubicBezTo>
                      <a:pt x="10774" y="32330"/>
                      <a:pt x="12425" y="33623"/>
                      <a:pt x="14315" y="33901"/>
                    </a:cubicBezTo>
                    <a:cubicBezTo>
                      <a:pt x="14235" y="34458"/>
                      <a:pt x="14235" y="35095"/>
                      <a:pt x="14196" y="35592"/>
                    </a:cubicBezTo>
                    <a:cubicBezTo>
                      <a:pt x="13957" y="37940"/>
                      <a:pt x="13758" y="40307"/>
                      <a:pt x="13619" y="42674"/>
                    </a:cubicBezTo>
                    <a:cubicBezTo>
                      <a:pt x="13459" y="44942"/>
                      <a:pt x="13340" y="47210"/>
                      <a:pt x="13320" y="49457"/>
                    </a:cubicBezTo>
                    <a:cubicBezTo>
                      <a:pt x="13320" y="50045"/>
                      <a:pt x="13380" y="50784"/>
                      <a:pt x="13945" y="50784"/>
                    </a:cubicBezTo>
                    <a:cubicBezTo>
                      <a:pt x="14030" y="50784"/>
                      <a:pt x="14126" y="50767"/>
                      <a:pt x="14235" y="50731"/>
                    </a:cubicBezTo>
                    <a:cubicBezTo>
                      <a:pt x="14255" y="50731"/>
                      <a:pt x="14255" y="50711"/>
                      <a:pt x="14255" y="50711"/>
                    </a:cubicBezTo>
                    <a:cubicBezTo>
                      <a:pt x="14656" y="50762"/>
                      <a:pt x="15159" y="50842"/>
                      <a:pt x="15630" y="50842"/>
                    </a:cubicBezTo>
                    <a:cubicBezTo>
                      <a:pt x="16257" y="50842"/>
                      <a:pt x="16827" y="50699"/>
                      <a:pt x="17020" y="50154"/>
                    </a:cubicBezTo>
                    <a:cubicBezTo>
                      <a:pt x="17299" y="49418"/>
                      <a:pt x="17140" y="48145"/>
                      <a:pt x="17179" y="47369"/>
                    </a:cubicBezTo>
                    <a:cubicBezTo>
                      <a:pt x="17199" y="46195"/>
                      <a:pt x="17199" y="45061"/>
                      <a:pt x="17179" y="43907"/>
                    </a:cubicBezTo>
                    <a:cubicBezTo>
                      <a:pt x="17576" y="43876"/>
                      <a:pt x="18122" y="43762"/>
                      <a:pt x="18613" y="43762"/>
                    </a:cubicBezTo>
                    <a:cubicBezTo>
                      <a:pt x="19058" y="43762"/>
                      <a:pt x="19458" y="43855"/>
                      <a:pt x="19666" y="44186"/>
                    </a:cubicBezTo>
                    <a:cubicBezTo>
                      <a:pt x="20004" y="44743"/>
                      <a:pt x="20064" y="45936"/>
                      <a:pt x="20263" y="46573"/>
                    </a:cubicBezTo>
                    <a:cubicBezTo>
                      <a:pt x="20581" y="47687"/>
                      <a:pt x="20959" y="49239"/>
                      <a:pt x="21775" y="50054"/>
                    </a:cubicBezTo>
                    <a:cubicBezTo>
                      <a:pt x="21835" y="50115"/>
                      <a:pt x="21908" y="50141"/>
                      <a:pt x="21983" y="50141"/>
                    </a:cubicBezTo>
                    <a:cubicBezTo>
                      <a:pt x="22006" y="50141"/>
                      <a:pt x="22030" y="50138"/>
                      <a:pt x="22053" y="50134"/>
                    </a:cubicBezTo>
                    <a:cubicBezTo>
                      <a:pt x="22869" y="49875"/>
                      <a:pt x="23585" y="49139"/>
                      <a:pt x="24202" y="48542"/>
                    </a:cubicBezTo>
                    <a:cubicBezTo>
                      <a:pt x="24281" y="48463"/>
                      <a:pt x="24301" y="48383"/>
                      <a:pt x="24281" y="48284"/>
                    </a:cubicBezTo>
                    <a:cubicBezTo>
                      <a:pt x="24381" y="48244"/>
                      <a:pt x="24440" y="48145"/>
                      <a:pt x="24381" y="48025"/>
                    </a:cubicBezTo>
                    <a:cubicBezTo>
                      <a:pt x="23207" y="43808"/>
                      <a:pt x="22093" y="39690"/>
                      <a:pt x="21456" y="35354"/>
                    </a:cubicBezTo>
                    <a:cubicBezTo>
                      <a:pt x="21397" y="35095"/>
                      <a:pt x="21397" y="34617"/>
                      <a:pt x="21357" y="34120"/>
                    </a:cubicBezTo>
                    <a:cubicBezTo>
                      <a:pt x="24659" y="31176"/>
                      <a:pt x="24977" y="25984"/>
                      <a:pt x="23744" y="21886"/>
                    </a:cubicBezTo>
                    <a:cubicBezTo>
                      <a:pt x="24162" y="21787"/>
                      <a:pt x="24500" y="21389"/>
                      <a:pt x="24500" y="20911"/>
                    </a:cubicBezTo>
                    <a:cubicBezTo>
                      <a:pt x="24540" y="20414"/>
                      <a:pt x="24261" y="19996"/>
                      <a:pt x="23863" y="19777"/>
                    </a:cubicBezTo>
                    <a:cubicBezTo>
                      <a:pt x="24440" y="19738"/>
                      <a:pt x="24997" y="19718"/>
                      <a:pt x="25554" y="19698"/>
                    </a:cubicBezTo>
                    <a:cubicBezTo>
                      <a:pt x="25654" y="19698"/>
                      <a:pt x="25733" y="19598"/>
                      <a:pt x="25753" y="19519"/>
                    </a:cubicBezTo>
                    <a:cubicBezTo>
                      <a:pt x="25793" y="19519"/>
                      <a:pt x="25833" y="19499"/>
                      <a:pt x="25853" y="19439"/>
                    </a:cubicBezTo>
                    <a:cubicBezTo>
                      <a:pt x="26489" y="17251"/>
                      <a:pt x="26529" y="14765"/>
                      <a:pt x="26270" y="12537"/>
                    </a:cubicBezTo>
                    <a:cubicBezTo>
                      <a:pt x="26270" y="12437"/>
                      <a:pt x="26171" y="12377"/>
                      <a:pt x="26071" y="12377"/>
                    </a:cubicBezTo>
                    <a:cubicBezTo>
                      <a:pt x="25972" y="12377"/>
                      <a:pt x="25873" y="12457"/>
                      <a:pt x="25873" y="12556"/>
                    </a:cubicBezTo>
                    <a:cubicBezTo>
                      <a:pt x="26032" y="14864"/>
                      <a:pt x="25833" y="17012"/>
                      <a:pt x="25594" y="19300"/>
                    </a:cubicBezTo>
                    <a:cubicBezTo>
                      <a:pt x="24733" y="19326"/>
                      <a:pt x="23876" y="19333"/>
                      <a:pt x="23019" y="19333"/>
                    </a:cubicBezTo>
                    <a:cubicBezTo>
                      <a:pt x="21876" y="19333"/>
                      <a:pt x="20735" y="19320"/>
                      <a:pt x="19586" y="19320"/>
                    </a:cubicBezTo>
                    <a:cubicBezTo>
                      <a:pt x="20183" y="17888"/>
                      <a:pt x="20482" y="16336"/>
                      <a:pt x="19527" y="14963"/>
                    </a:cubicBezTo>
                    <a:cubicBezTo>
                      <a:pt x="18741" y="13812"/>
                      <a:pt x="17301" y="12913"/>
                      <a:pt x="15899" y="12913"/>
                    </a:cubicBezTo>
                    <a:cubicBezTo>
                      <a:pt x="15775" y="12913"/>
                      <a:pt x="15651" y="12920"/>
                      <a:pt x="15528" y="12934"/>
                    </a:cubicBezTo>
                    <a:cubicBezTo>
                      <a:pt x="14335" y="13054"/>
                      <a:pt x="13241" y="13830"/>
                      <a:pt x="12902" y="15063"/>
                    </a:cubicBezTo>
                    <a:cubicBezTo>
                      <a:pt x="12425" y="16634"/>
                      <a:pt x="13161" y="18206"/>
                      <a:pt x="14016" y="19479"/>
                    </a:cubicBezTo>
                    <a:cubicBezTo>
                      <a:pt x="11749" y="19618"/>
                      <a:pt x="9441" y="19499"/>
                      <a:pt x="7173" y="19698"/>
                    </a:cubicBezTo>
                    <a:cubicBezTo>
                      <a:pt x="7631" y="17271"/>
                      <a:pt x="7631" y="14546"/>
                      <a:pt x="7273" y="12079"/>
                    </a:cubicBezTo>
                    <a:cubicBezTo>
                      <a:pt x="7273" y="11980"/>
                      <a:pt x="7173" y="11940"/>
                      <a:pt x="7094" y="11940"/>
                    </a:cubicBezTo>
                    <a:cubicBezTo>
                      <a:pt x="7079" y="11880"/>
                      <a:pt x="7030" y="11819"/>
                      <a:pt x="6964" y="11819"/>
                    </a:cubicBezTo>
                    <a:cubicBezTo>
                      <a:pt x="6942" y="11819"/>
                      <a:pt x="6919" y="11826"/>
                      <a:pt x="6895" y="11840"/>
                    </a:cubicBezTo>
                    <a:cubicBezTo>
                      <a:pt x="5741" y="12417"/>
                      <a:pt x="4488" y="12815"/>
                      <a:pt x="3195" y="12855"/>
                    </a:cubicBezTo>
                    <a:cubicBezTo>
                      <a:pt x="3087" y="12860"/>
                      <a:pt x="2978" y="12863"/>
                      <a:pt x="2869" y="12863"/>
                    </a:cubicBezTo>
                    <a:cubicBezTo>
                      <a:pt x="2176" y="12863"/>
                      <a:pt x="1483" y="12734"/>
                      <a:pt x="967" y="12218"/>
                    </a:cubicBezTo>
                    <a:cubicBezTo>
                      <a:pt x="470" y="11741"/>
                      <a:pt x="390" y="10786"/>
                      <a:pt x="390" y="10149"/>
                    </a:cubicBezTo>
                    <a:cubicBezTo>
                      <a:pt x="379" y="8118"/>
                      <a:pt x="1717" y="7359"/>
                      <a:pt x="3239" y="7359"/>
                    </a:cubicBezTo>
                    <a:cubicBezTo>
                      <a:pt x="4414" y="7359"/>
                      <a:pt x="5699" y="7811"/>
                      <a:pt x="6557" y="8478"/>
                    </a:cubicBezTo>
                    <a:cubicBezTo>
                      <a:pt x="6600" y="8517"/>
                      <a:pt x="6643" y="8533"/>
                      <a:pt x="6681" y="8533"/>
                    </a:cubicBezTo>
                    <a:cubicBezTo>
                      <a:pt x="6801" y="8533"/>
                      <a:pt x="6885" y="8375"/>
                      <a:pt x="6855" y="8240"/>
                    </a:cubicBezTo>
                    <a:cubicBezTo>
                      <a:pt x="6855" y="8200"/>
                      <a:pt x="6875" y="8200"/>
                      <a:pt x="6875" y="8180"/>
                    </a:cubicBezTo>
                    <a:cubicBezTo>
                      <a:pt x="7472" y="5674"/>
                      <a:pt x="7432" y="2829"/>
                      <a:pt x="7273" y="283"/>
                    </a:cubicBezTo>
                    <a:lnTo>
                      <a:pt x="7273" y="283"/>
                    </a:lnTo>
                    <a:cubicBezTo>
                      <a:pt x="8735" y="462"/>
                      <a:pt x="10231" y="551"/>
                      <a:pt x="11718" y="551"/>
                    </a:cubicBezTo>
                    <a:cubicBezTo>
                      <a:pt x="12214" y="551"/>
                      <a:pt x="12709" y="541"/>
                      <a:pt x="13201" y="521"/>
                    </a:cubicBezTo>
                    <a:lnTo>
                      <a:pt x="13201" y="521"/>
                    </a:lnTo>
                    <a:cubicBezTo>
                      <a:pt x="12405" y="1775"/>
                      <a:pt x="12127" y="3326"/>
                      <a:pt x="13022" y="4619"/>
                    </a:cubicBezTo>
                    <a:cubicBezTo>
                      <a:pt x="13769" y="5694"/>
                      <a:pt x="15017" y="6285"/>
                      <a:pt x="16261" y="6285"/>
                    </a:cubicBezTo>
                    <a:cubicBezTo>
                      <a:pt x="16375" y="6285"/>
                      <a:pt x="16489" y="6280"/>
                      <a:pt x="16603" y="6270"/>
                    </a:cubicBezTo>
                    <a:cubicBezTo>
                      <a:pt x="19328" y="6012"/>
                      <a:pt x="20800" y="2710"/>
                      <a:pt x="19228" y="382"/>
                    </a:cubicBezTo>
                    <a:lnTo>
                      <a:pt x="19228" y="382"/>
                    </a:lnTo>
                    <a:cubicBezTo>
                      <a:pt x="21297" y="621"/>
                      <a:pt x="23406" y="641"/>
                      <a:pt x="25475" y="680"/>
                    </a:cubicBezTo>
                    <a:cubicBezTo>
                      <a:pt x="25495" y="680"/>
                      <a:pt x="25534" y="680"/>
                      <a:pt x="25554" y="641"/>
                    </a:cubicBezTo>
                    <a:lnTo>
                      <a:pt x="25554" y="641"/>
                    </a:lnTo>
                    <a:cubicBezTo>
                      <a:pt x="25534" y="680"/>
                      <a:pt x="25534" y="700"/>
                      <a:pt x="25534" y="720"/>
                    </a:cubicBezTo>
                    <a:cubicBezTo>
                      <a:pt x="25495" y="2729"/>
                      <a:pt x="25674" y="4758"/>
                      <a:pt x="25733" y="6768"/>
                    </a:cubicBezTo>
                    <a:cubicBezTo>
                      <a:pt x="25733" y="6893"/>
                      <a:pt x="25846" y="6970"/>
                      <a:pt x="25955" y="6970"/>
                    </a:cubicBezTo>
                    <a:cubicBezTo>
                      <a:pt x="25967" y="6970"/>
                      <a:pt x="25980" y="6969"/>
                      <a:pt x="25992" y="6967"/>
                    </a:cubicBezTo>
                    <a:cubicBezTo>
                      <a:pt x="26020" y="6994"/>
                      <a:pt x="26057" y="7032"/>
                      <a:pt x="26104" y="7032"/>
                    </a:cubicBezTo>
                    <a:cubicBezTo>
                      <a:pt x="26124" y="7032"/>
                      <a:pt x="26147" y="7024"/>
                      <a:pt x="26171" y="7006"/>
                    </a:cubicBezTo>
                    <a:cubicBezTo>
                      <a:pt x="27111" y="6519"/>
                      <a:pt x="28127" y="5955"/>
                      <a:pt x="29193" y="5955"/>
                    </a:cubicBezTo>
                    <a:cubicBezTo>
                      <a:pt x="29345" y="5955"/>
                      <a:pt x="29498" y="5967"/>
                      <a:pt x="29652" y="5992"/>
                    </a:cubicBezTo>
                    <a:cubicBezTo>
                      <a:pt x="31104" y="6211"/>
                      <a:pt x="31960" y="7583"/>
                      <a:pt x="32139" y="9035"/>
                    </a:cubicBezTo>
                    <a:cubicBezTo>
                      <a:pt x="32338" y="10726"/>
                      <a:pt x="31244" y="11920"/>
                      <a:pt x="29732" y="12238"/>
                    </a:cubicBezTo>
                    <a:cubicBezTo>
                      <a:pt x="29453" y="12295"/>
                      <a:pt x="29177" y="12318"/>
                      <a:pt x="28904" y="12318"/>
                    </a:cubicBezTo>
                    <a:cubicBezTo>
                      <a:pt x="28026" y="12318"/>
                      <a:pt x="27170" y="12081"/>
                      <a:pt x="26290" y="11960"/>
                    </a:cubicBezTo>
                    <a:cubicBezTo>
                      <a:pt x="26284" y="11959"/>
                      <a:pt x="26277" y="11958"/>
                      <a:pt x="26271" y="11958"/>
                    </a:cubicBezTo>
                    <a:cubicBezTo>
                      <a:pt x="26144" y="11958"/>
                      <a:pt x="26075" y="12144"/>
                      <a:pt x="26151" y="12258"/>
                    </a:cubicBezTo>
                    <a:lnTo>
                      <a:pt x="26231" y="12338"/>
                    </a:lnTo>
                    <a:cubicBezTo>
                      <a:pt x="26925" y="12560"/>
                      <a:pt x="27770" y="12702"/>
                      <a:pt x="28614" y="12702"/>
                    </a:cubicBezTo>
                    <a:cubicBezTo>
                      <a:pt x="29729" y="12702"/>
                      <a:pt x="30843" y="12455"/>
                      <a:pt x="31602" y="11820"/>
                    </a:cubicBezTo>
                    <a:cubicBezTo>
                      <a:pt x="32338" y="11323"/>
                      <a:pt x="32736" y="10468"/>
                      <a:pt x="32636" y="9234"/>
                    </a:cubicBezTo>
                    <a:cubicBezTo>
                      <a:pt x="32556" y="8478"/>
                      <a:pt x="32338" y="7703"/>
                      <a:pt x="31920" y="7066"/>
                    </a:cubicBezTo>
                    <a:cubicBezTo>
                      <a:pt x="31602" y="6569"/>
                      <a:pt x="31164" y="6151"/>
                      <a:pt x="30627" y="5912"/>
                    </a:cubicBezTo>
                    <a:cubicBezTo>
                      <a:pt x="30198" y="5726"/>
                      <a:pt x="29760" y="5646"/>
                      <a:pt x="29323" y="5646"/>
                    </a:cubicBezTo>
                    <a:cubicBezTo>
                      <a:pt x="28217" y="5646"/>
                      <a:pt x="27117" y="6160"/>
                      <a:pt x="26191" y="6788"/>
                    </a:cubicBezTo>
                    <a:cubicBezTo>
                      <a:pt x="26151" y="4798"/>
                      <a:pt x="26131" y="2769"/>
                      <a:pt x="25833" y="800"/>
                    </a:cubicBezTo>
                    <a:cubicBezTo>
                      <a:pt x="25833" y="720"/>
                      <a:pt x="25733" y="700"/>
                      <a:pt x="25674" y="700"/>
                    </a:cubicBezTo>
                    <a:cubicBezTo>
                      <a:pt x="25773" y="601"/>
                      <a:pt x="25753" y="342"/>
                      <a:pt x="25554" y="342"/>
                    </a:cubicBezTo>
                    <a:cubicBezTo>
                      <a:pt x="23804" y="229"/>
                      <a:pt x="22014" y="102"/>
                      <a:pt x="20238" y="102"/>
                    </a:cubicBezTo>
                    <a:cubicBezTo>
                      <a:pt x="19834" y="102"/>
                      <a:pt x="19431" y="109"/>
                      <a:pt x="19029" y="123"/>
                    </a:cubicBezTo>
                    <a:cubicBezTo>
                      <a:pt x="18990" y="123"/>
                      <a:pt x="18970" y="143"/>
                      <a:pt x="18930" y="183"/>
                    </a:cubicBezTo>
                    <a:cubicBezTo>
                      <a:pt x="18811" y="223"/>
                      <a:pt x="18731" y="402"/>
                      <a:pt x="18831" y="521"/>
                    </a:cubicBezTo>
                    <a:cubicBezTo>
                      <a:pt x="20362" y="2491"/>
                      <a:pt x="19208" y="5475"/>
                      <a:pt x="16841" y="5872"/>
                    </a:cubicBezTo>
                    <a:cubicBezTo>
                      <a:pt x="16650" y="5906"/>
                      <a:pt x="16454" y="5923"/>
                      <a:pt x="16259" y="5923"/>
                    </a:cubicBezTo>
                    <a:cubicBezTo>
                      <a:pt x="15296" y="5923"/>
                      <a:pt x="14316" y="5522"/>
                      <a:pt x="13639" y="4778"/>
                    </a:cubicBezTo>
                    <a:cubicBezTo>
                      <a:pt x="12465" y="3505"/>
                      <a:pt x="12863" y="1954"/>
                      <a:pt x="13559" y="541"/>
                    </a:cubicBezTo>
                    <a:cubicBezTo>
                      <a:pt x="13718" y="482"/>
                      <a:pt x="13738" y="203"/>
                      <a:pt x="13519" y="183"/>
                    </a:cubicBezTo>
                    <a:cubicBezTo>
                      <a:pt x="11674" y="61"/>
                      <a:pt x="9783" y="0"/>
                      <a:pt x="792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41;p24">
                <a:extLst>
                  <a:ext uri="{FF2B5EF4-FFF2-40B4-BE49-F238E27FC236}">
                    <a16:creationId xmlns:a16="http://schemas.microsoft.com/office/drawing/2014/main" id="{73088717-89EB-4350-8E9C-B1DB0D4BC96C}"/>
                  </a:ext>
                </a:extLst>
              </p:cNvPr>
              <p:cNvSpPr/>
              <p:nvPr/>
            </p:nvSpPr>
            <p:spPr>
              <a:xfrm>
                <a:off x="3393636" y="2231319"/>
                <a:ext cx="47700" cy="41042"/>
              </a:xfrm>
              <a:custGeom>
                <a:avLst/>
                <a:gdLst/>
                <a:ahLst/>
                <a:cxnLst/>
                <a:rect l="l" t="t" r="r" b="b"/>
                <a:pathLst>
                  <a:path w="1561" h="1343" extrusionOk="0">
                    <a:moveTo>
                      <a:pt x="751" y="1"/>
                    </a:moveTo>
                    <a:cubicBezTo>
                      <a:pt x="713" y="1"/>
                      <a:pt x="675" y="3"/>
                      <a:pt x="637" y="9"/>
                    </a:cubicBezTo>
                    <a:cubicBezTo>
                      <a:pt x="279" y="49"/>
                      <a:pt x="0" y="427"/>
                      <a:pt x="80" y="825"/>
                    </a:cubicBezTo>
                    <a:cubicBezTo>
                      <a:pt x="120" y="1123"/>
                      <a:pt x="319" y="1282"/>
                      <a:pt x="537" y="1342"/>
                    </a:cubicBezTo>
                    <a:cubicBezTo>
                      <a:pt x="584" y="1264"/>
                      <a:pt x="656" y="1210"/>
                      <a:pt x="742" y="1210"/>
                    </a:cubicBezTo>
                    <a:cubicBezTo>
                      <a:pt x="766" y="1210"/>
                      <a:pt x="790" y="1214"/>
                      <a:pt x="816" y="1223"/>
                    </a:cubicBezTo>
                    <a:cubicBezTo>
                      <a:pt x="873" y="1240"/>
                      <a:pt x="930" y="1248"/>
                      <a:pt x="985" y="1248"/>
                    </a:cubicBezTo>
                    <a:cubicBezTo>
                      <a:pt x="1308" y="1248"/>
                      <a:pt x="1560" y="963"/>
                      <a:pt x="1492" y="606"/>
                    </a:cubicBezTo>
                    <a:cubicBezTo>
                      <a:pt x="1420" y="247"/>
                      <a:pt x="1105" y="1"/>
                      <a:pt x="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42;p24">
                <a:extLst>
                  <a:ext uri="{FF2B5EF4-FFF2-40B4-BE49-F238E27FC236}">
                    <a16:creationId xmlns:a16="http://schemas.microsoft.com/office/drawing/2014/main" id="{51A383D9-9B5B-4455-A22E-0C1AFC3E7AEB}"/>
                  </a:ext>
                </a:extLst>
              </p:cNvPr>
              <p:cNvSpPr/>
              <p:nvPr/>
            </p:nvSpPr>
            <p:spPr>
              <a:xfrm>
                <a:off x="3124444" y="2599278"/>
                <a:ext cx="309945" cy="553931"/>
              </a:xfrm>
              <a:custGeom>
                <a:avLst/>
                <a:gdLst/>
                <a:ahLst/>
                <a:cxnLst/>
                <a:rect l="l" t="t" r="r" b="b"/>
                <a:pathLst>
                  <a:path w="10143" h="18126" extrusionOk="0">
                    <a:moveTo>
                      <a:pt x="4996" y="0"/>
                    </a:moveTo>
                    <a:cubicBezTo>
                      <a:pt x="4686" y="0"/>
                      <a:pt x="4360" y="17"/>
                      <a:pt x="4035" y="43"/>
                    </a:cubicBezTo>
                    <a:cubicBezTo>
                      <a:pt x="3984" y="82"/>
                      <a:pt x="3932" y="104"/>
                      <a:pt x="3886" y="104"/>
                    </a:cubicBezTo>
                    <a:cubicBezTo>
                      <a:pt x="3861" y="104"/>
                      <a:pt x="3837" y="97"/>
                      <a:pt x="3816" y="83"/>
                    </a:cubicBezTo>
                    <a:cubicBezTo>
                      <a:pt x="2881" y="182"/>
                      <a:pt x="2026" y="302"/>
                      <a:pt x="1549" y="322"/>
                    </a:cubicBezTo>
                    <a:cubicBezTo>
                      <a:pt x="932" y="1694"/>
                      <a:pt x="972" y="3485"/>
                      <a:pt x="852" y="4977"/>
                    </a:cubicBezTo>
                    <a:cubicBezTo>
                      <a:pt x="693" y="6389"/>
                      <a:pt x="594" y="7841"/>
                      <a:pt x="494" y="9273"/>
                    </a:cubicBezTo>
                    <a:cubicBezTo>
                      <a:pt x="455" y="9947"/>
                      <a:pt x="0" y="18046"/>
                      <a:pt x="351" y="18046"/>
                    </a:cubicBezTo>
                    <a:cubicBezTo>
                      <a:pt x="352" y="18046"/>
                      <a:pt x="354" y="18046"/>
                      <a:pt x="355" y="18046"/>
                    </a:cubicBezTo>
                    <a:cubicBezTo>
                      <a:pt x="375" y="18041"/>
                      <a:pt x="393" y="18039"/>
                      <a:pt x="411" y="18039"/>
                    </a:cubicBezTo>
                    <a:cubicBezTo>
                      <a:pt x="464" y="18039"/>
                      <a:pt x="509" y="18061"/>
                      <a:pt x="554" y="18106"/>
                    </a:cubicBezTo>
                    <a:cubicBezTo>
                      <a:pt x="812" y="18106"/>
                      <a:pt x="1106" y="18126"/>
                      <a:pt x="1387" y="18126"/>
                    </a:cubicBezTo>
                    <a:cubicBezTo>
                      <a:pt x="1668" y="18126"/>
                      <a:pt x="1936" y="18106"/>
                      <a:pt x="2145" y="18026"/>
                    </a:cubicBezTo>
                    <a:cubicBezTo>
                      <a:pt x="2921" y="17728"/>
                      <a:pt x="2842" y="16713"/>
                      <a:pt x="2861" y="15937"/>
                    </a:cubicBezTo>
                    <a:cubicBezTo>
                      <a:pt x="2921" y="14465"/>
                      <a:pt x="2921" y="13033"/>
                      <a:pt x="2881" y="11561"/>
                    </a:cubicBezTo>
                    <a:cubicBezTo>
                      <a:pt x="2881" y="11379"/>
                      <a:pt x="3015" y="11280"/>
                      <a:pt x="3144" y="11280"/>
                    </a:cubicBezTo>
                    <a:cubicBezTo>
                      <a:pt x="3156" y="11280"/>
                      <a:pt x="3168" y="11281"/>
                      <a:pt x="3180" y="11283"/>
                    </a:cubicBezTo>
                    <a:lnTo>
                      <a:pt x="3219" y="11283"/>
                    </a:lnTo>
                    <a:cubicBezTo>
                      <a:pt x="3865" y="11177"/>
                      <a:pt x="4552" y="10964"/>
                      <a:pt x="5138" y="10964"/>
                    </a:cubicBezTo>
                    <a:cubicBezTo>
                      <a:pt x="5764" y="10964"/>
                      <a:pt x="6276" y="11206"/>
                      <a:pt x="6502" y="12078"/>
                    </a:cubicBezTo>
                    <a:cubicBezTo>
                      <a:pt x="6741" y="13133"/>
                      <a:pt x="6959" y="14167"/>
                      <a:pt x="7317" y="15201"/>
                    </a:cubicBezTo>
                    <a:cubicBezTo>
                      <a:pt x="7457" y="15659"/>
                      <a:pt x="7636" y="16634"/>
                      <a:pt x="8034" y="16932"/>
                    </a:cubicBezTo>
                    <a:cubicBezTo>
                      <a:pt x="8193" y="17051"/>
                      <a:pt x="8352" y="17100"/>
                      <a:pt x="8508" y="17100"/>
                    </a:cubicBezTo>
                    <a:cubicBezTo>
                      <a:pt x="9110" y="17100"/>
                      <a:pt x="9672" y="16360"/>
                      <a:pt x="10082" y="15997"/>
                    </a:cubicBezTo>
                    <a:cubicBezTo>
                      <a:pt x="10102" y="15957"/>
                      <a:pt x="10122" y="15937"/>
                      <a:pt x="10142" y="15937"/>
                    </a:cubicBezTo>
                    <a:cubicBezTo>
                      <a:pt x="8949" y="12655"/>
                      <a:pt x="8193" y="9134"/>
                      <a:pt x="7616" y="5653"/>
                    </a:cubicBezTo>
                    <a:cubicBezTo>
                      <a:pt x="7457" y="4778"/>
                      <a:pt x="7317" y="3882"/>
                      <a:pt x="7198" y="3007"/>
                    </a:cubicBezTo>
                    <a:cubicBezTo>
                      <a:pt x="7118" y="2430"/>
                      <a:pt x="7138" y="998"/>
                      <a:pt x="6860" y="540"/>
                    </a:cubicBezTo>
                    <a:cubicBezTo>
                      <a:pt x="6611" y="130"/>
                      <a:pt x="5865" y="0"/>
                      <a:pt x="4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43;p24">
                <a:extLst>
                  <a:ext uri="{FF2B5EF4-FFF2-40B4-BE49-F238E27FC236}">
                    <a16:creationId xmlns:a16="http://schemas.microsoft.com/office/drawing/2014/main" id="{CC153673-5BF9-4F16-A45A-06A36FCA1E58}"/>
                  </a:ext>
                </a:extLst>
              </p:cNvPr>
              <p:cNvSpPr/>
              <p:nvPr/>
            </p:nvSpPr>
            <p:spPr>
              <a:xfrm>
                <a:off x="3369311" y="3053322"/>
                <a:ext cx="25179" cy="40370"/>
              </a:xfrm>
              <a:custGeom>
                <a:avLst/>
                <a:gdLst/>
                <a:ahLst/>
                <a:cxnLst/>
                <a:rect l="l" t="t" r="r" b="b"/>
                <a:pathLst>
                  <a:path w="824" h="1321" extrusionOk="0">
                    <a:moveTo>
                      <a:pt x="204" y="1"/>
                    </a:moveTo>
                    <a:cubicBezTo>
                      <a:pt x="102" y="1"/>
                      <a:pt x="1" y="98"/>
                      <a:pt x="40" y="204"/>
                    </a:cubicBezTo>
                    <a:cubicBezTo>
                      <a:pt x="200" y="582"/>
                      <a:pt x="418" y="900"/>
                      <a:pt x="597" y="1258"/>
                    </a:cubicBezTo>
                    <a:cubicBezTo>
                      <a:pt x="622" y="1302"/>
                      <a:pt x="655" y="1321"/>
                      <a:pt x="688" y="1321"/>
                    </a:cubicBezTo>
                    <a:cubicBezTo>
                      <a:pt x="758" y="1321"/>
                      <a:pt x="824" y="1234"/>
                      <a:pt x="796" y="1139"/>
                    </a:cubicBezTo>
                    <a:cubicBezTo>
                      <a:pt x="637" y="781"/>
                      <a:pt x="518" y="403"/>
                      <a:pt x="339" y="85"/>
                    </a:cubicBezTo>
                    <a:cubicBezTo>
                      <a:pt x="306" y="25"/>
                      <a:pt x="255" y="1"/>
                      <a:pt x="20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4;p24">
                <a:extLst>
                  <a:ext uri="{FF2B5EF4-FFF2-40B4-BE49-F238E27FC236}">
                    <a16:creationId xmlns:a16="http://schemas.microsoft.com/office/drawing/2014/main" id="{8C73D1A9-6D33-4FF3-A697-87BAECC9A0EC}"/>
                  </a:ext>
                </a:extLst>
              </p:cNvPr>
              <p:cNvSpPr/>
              <p:nvPr/>
            </p:nvSpPr>
            <p:spPr>
              <a:xfrm>
                <a:off x="3361916" y="3063162"/>
                <a:ext cx="21574" cy="46115"/>
              </a:xfrm>
              <a:custGeom>
                <a:avLst/>
                <a:gdLst/>
                <a:ahLst/>
                <a:cxnLst/>
                <a:rect l="l" t="t" r="r" b="b"/>
                <a:pathLst>
                  <a:path w="706" h="1509" extrusionOk="0">
                    <a:moveTo>
                      <a:pt x="149" y="0"/>
                    </a:moveTo>
                    <a:cubicBezTo>
                      <a:pt x="76" y="0"/>
                      <a:pt x="0" y="46"/>
                      <a:pt x="24" y="141"/>
                    </a:cubicBezTo>
                    <a:cubicBezTo>
                      <a:pt x="44" y="360"/>
                      <a:pt x="143" y="558"/>
                      <a:pt x="223" y="757"/>
                    </a:cubicBezTo>
                    <a:cubicBezTo>
                      <a:pt x="282" y="1016"/>
                      <a:pt x="382" y="1235"/>
                      <a:pt x="521" y="1454"/>
                    </a:cubicBezTo>
                    <a:cubicBezTo>
                      <a:pt x="536" y="1491"/>
                      <a:pt x="568" y="1509"/>
                      <a:pt x="600" y="1509"/>
                    </a:cubicBezTo>
                    <a:cubicBezTo>
                      <a:pt x="653" y="1509"/>
                      <a:pt x="705" y="1461"/>
                      <a:pt x="680" y="1374"/>
                    </a:cubicBezTo>
                    <a:cubicBezTo>
                      <a:pt x="640" y="1155"/>
                      <a:pt x="561" y="936"/>
                      <a:pt x="521" y="678"/>
                    </a:cubicBezTo>
                    <a:cubicBezTo>
                      <a:pt x="442" y="459"/>
                      <a:pt x="382" y="240"/>
                      <a:pt x="263" y="61"/>
                    </a:cubicBezTo>
                    <a:cubicBezTo>
                      <a:pt x="246" y="21"/>
                      <a:pt x="198" y="0"/>
                      <a:pt x="14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45;p24">
                <a:extLst>
                  <a:ext uri="{FF2B5EF4-FFF2-40B4-BE49-F238E27FC236}">
                    <a16:creationId xmlns:a16="http://schemas.microsoft.com/office/drawing/2014/main" id="{BA5FF6B4-179A-467D-9E02-FD28958AAA63}"/>
                  </a:ext>
                </a:extLst>
              </p:cNvPr>
              <p:cNvSpPr/>
              <p:nvPr/>
            </p:nvSpPr>
            <p:spPr>
              <a:xfrm>
                <a:off x="3078147" y="2287517"/>
                <a:ext cx="306981" cy="263030"/>
              </a:xfrm>
              <a:custGeom>
                <a:avLst/>
                <a:gdLst/>
                <a:ahLst/>
                <a:cxnLst/>
                <a:rect l="l" t="t" r="r" b="b"/>
                <a:pathLst>
                  <a:path w="10046" h="8607" extrusionOk="0">
                    <a:moveTo>
                      <a:pt x="5351" y="0"/>
                    </a:moveTo>
                    <a:cubicBezTo>
                      <a:pt x="3183" y="40"/>
                      <a:pt x="1213" y="1055"/>
                      <a:pt x="656" y="3482"/>
                    </a:cubicBezTo>
                    <a:cubicBezTo>
                      <a:pt x="0" y="6267"/>
                      <a:pt x="2168" y="8216"/>
                      <a:pt x="4615" y="8554"/>
                    </a:cubicBezTo>
                    <a:cubicBezTo>
                      <a:pt x="4845" y="8589"/>
                      <a:pt x="5075" y="8606"/>
                      <a:pt x="5304" y="8606"/>
                    </a:cubicBezTo>
                    <a:cubicBezTo>
                      <a:pt x="7295" y="8606"/>
                      <a:pt x="9178" y="7310"/>
                      <a:pt x="9588" y="5133"/>
                    </a:cubicBezTo>
                    <a:cubicBezTo>
                      <a:pt x="10046" y="2527"/>
                      <a:pt x="8037" y="339"/>
                      <a:pt x="5630" y="259"/>
                    </a:cubicBezTo>
                    <a:cubicBezTo>
                      <a:pt x="5451" y="259"/>
                      <a:pt x="5371" y="160"/>
                      <a:pt x="5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46;p24">
                <a:extLst>
                  <a:ext uri="{FF2B5EF4-FFF2-40B4-BE49-F238E27FC236}">
                    <a16:creationId xmlns:a16="http://schemas.microsoft.com/office/drawing/2014/main" id="{B0A836F6-4D67-4550-A23A-D0D90E51DA50}"/>
                  </a:ext>
                </a:extLst>
              </p:cNvPr>
              <p:cNvSpPr/>
              <p:nvPr/>
            </p:nvSpPr>
            <p:spPr>
              <a:xfrm>
                <a:off x="3165301" y="2701100"/>
                <a:ext cx="12926" cy="30377"/>
              </a:xfrm>
              <a:custGeom>
                <a:avLst/>
                <a:gdLst/>
                <a:ahLst/>
                <a:cxnLst/>
                <a:rect l="l" t="t" r="r" b="b"/>
                <a:pathLst>
                  <a:path w="423" h="994" extrusionOk="0">
                    <a:moveTo>
                      <a:pt x="261" y="1"/>
                    </a:moveTo>
                    <a:cubicBezTo>
                      <a:pt x="208" y="1"/>
                      <a:pt x="156" y="29"/>
                      <a:pt x="132" y="93"/>
                    </a:cubicBezTo>
                    <a:cubicBezTo>
                      <a:pt x="92" y="351"/>
                      <a:pt x="52" y="590"/>
                      <a:pt x="13" y="869"/>
                    </a:cubicBezTo>
                    <a:cubicBezTo>
                      <a:pt x="0" y="942"/>
                      <a:pt x="72" y="993"/>
                      <a:pt x="133" y="993"/>
                    </a:cubicBezTo>
                    <a:cubicBezTo>
                      <a:pt x="170" y="993"/>
                      <a:pt x="204" y="974"/>
                      <a:pt x="212" y="928"/>
                    </a:cubicBezTo>
                    <a:cubicBezTo>
                      <a:pt x="291" y="670"/>
                      <a:pt x="351" y="431"/>
                      <a:pt x="410" y="172"/>
                    </a:cubicBezTo>
                    <a:cubicBezTo>
                      <a:pt x="422" y="65"/>
                      <a:pt x="341" y="1"/>
                      <a:pt x="26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47;p24">
                <a:extLst>
                  <a:ext uri="{FF2B5EF4-FFF2-40B4-BE49-F238E27FC236}">
                    <a16:creationId xmlns:a16="http://schemas.microsoft.com/office/drawing/2014/main" id="{B8D64B95-10D3-4613-9F61-8535066DF1FE}"/>
                  </a:ext>
                </a:extLst>
              </p:cNvPr>
              <p:cNvSpPr/>
              <p:nvPr/>
            </p:nvSpPr>
            <p:spPr>
              <a:xfrm>
                <a:off x="3149135" y="2473009"/>
                <a:ext cx="30619" cy="23928"/>
              </a:xfrm>
              <a:custGeom>
                <a:avLst/>
                <a:gdLst/>
                <a:ahLst/>
                <a:cxnLst/>
                <a:rect l="l" t="t" r="r" b="b"/>
                <a:pathLst>
                  <a:path w="1002" h="783" extrusionOk="0">
                    <a:moveTo>
                      <a:pt x="124" y="0"/>
                    </a:moveTo>
                    <a:cubicBezTo>
                      <a:pt x="64" y="0"/>
                      <a:pt x="0" y="84"/>
                      <a:pt x="44" y="157"/>
                    </a:cubicBezTo>
                    <a:cubicBezTo>
                      <a:pt x="223" y="435"/>
                      <a:pt x="482" y="674"/>
                      <a:pt x="780" y="773"/>
                    </a:cubicBezTo>
                    <a:cubicBezTo>
                      <a:pt x="800" y="780"/>
                      <a:pt x="818" y="783"/>
                      <a:pt x="835" y="783"/>
                    </a:cubicBezTo>
                    <a:cubicBezTo>
                      <a:pt x="970" y="783"/>
                      <a:pt x="1002" y="588"/>
                      <a:pt x="860" y="535"/>
                    </a:cubicBezTo>
                    <a:cubicBezTo>
                      <a:pt x="581" y="435"/>
                      <a:pt x="382" y="296"/>
                      <a:pt x="184" y="37"/>
                    </a:cubicBezTo>
                    <a:cubicBezTo>
                      <a:pt x="168" y="11"/>
                      <a:pt x="146" y="0"/>
                      <a:pt x="1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48;p24">
                <a:extLst>
                  <a:ext uri="{FF2B5EF4-FFF2-40B4-BE49-F238E27FC236}">
                    <a16:creationId xmlns:a16="http://schemas.microsoft.com/office/drawing/2014/main" id="{87A4BBCE-FB4D-45B0-9A03-CC5BFFB40951}"/>
                  </a:ext>
                </a:extLst>
              </p:cNvPr>
              <p:cNvSpPr/>
              <p:nvPr/>
            </p:nvSpPr>
            <p:spPr>
              <a:xfrm>
                <a:off x="3123924" y="2468700"/>
                <a:ext cx="45622" cy="40400"/>
              </a:xfrm>
              <a:custGeom>
                <a:avLst/>
                <a:gdLst/>
                <a:ahLst/>
                <a:cxnLst/>
                <a:rect l="l" t="t" r="r" b="b"/>
                <a:pathLst>
                  <a:path w="1493" h="1322" extrusionOk="0">
                    <a:moveTo>
                      <a:pt x="114" y="0"/>
                    </a:moveTo>
                    <a:cubicBezTo>
                      <a:pt x="61" y="0"/>
                      <a:pt x="0" y="31"/>
                      <a:pt x="14" y="99"/>
                    </a:cubicBezTo>
                    <a:cubicBezTo>
                      <a:pt x="253" y="676"/>
                      <a:pt x="770" y="1133"/>
                      <a:pt x="1347" y="1312"/>
                    </a:cubicBezTo>
                    <a:cubicBezTo>
                      <a:pt x="1360" y="1319"/>
                      <a:pt x="1372" y="1322"/>
                      <a:pt x="1383" y="1322"/>
                    </a:cubicBezTo>
                    <a:cubicBezTo>
                      <a:pt x="1473" y="1322"/>
                      <a:pt x="1493" y="1129"/>
                      <a:pt x="1386" y="1094"/>
                    </a:cubicBezTo>
                    <a:cubicBezTo>
                      <a:pt x="849" y="895"/>
                      <a:pt x="471" y="576"/>
                      <a:pt x="173" y="19"/>
                    </a:cubicBezTo>
                    <a:cubicBezTo>
                      <a:pt x="160" y="7"/>
                      <a:pt x="138" y="0"/>
                      <a:pt x="11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49;p24">
                <a:extLst>
                  <a:ext uri="{FF2B5EF4-FFF2-40B4-BE49-F238E27FC236}">
                    <a16:creationId xmlns:a16="http://schemas.microsoft.com/office/drawing/2014/main" id="{14FD5889-EA71-44C5-85CE-938AF27CC418}"/>
                  </a:ext>
                </a:extLst>
              </p:cNvPr>
              <p:cNvSpPr/>
              <p:nvPr/>
            </p:nvSpPr>
            <p:spPr>
              <a:xfrm>
                <a:off x="3155339" y="2704370"/>
                <a:ext cx="10359" cy="42906"/>
              </a:xfrm>
              <a:custGeom>
                <a:avLst/>
                <a:gdLst/>
                <a:ahLst/>
                <a:cxnLst/>
                <a:rect l="l" t="t" r="r" b="b"/>
                <a:pathLst>
                  <a:path w="339" h="1404" extrusionOk="0">
                    <a:moveTo>
                      <a:pt x="154" y="0"/>
                    </a:moveTo>
                    <a:cubicBezTo>
                      <a:pt x="108" y="0"/>
                      <a:pt x="68" y="27"/>
                      <a:pt x="60" y="85"/>
                    </a:cubicBezTo>
                    <a:cubicBezTo>
                      <a:pt x="0" y="463"/>
                      <a:pt x="0" y="921"/>
                      <a:pt x="20" y="1319"/>
                    </a:cubicBezTo>
                    <a:cubicBezTo>
                      <a:pt x="20" y="1373"/>
                      <a:pt x="56" y="1404"/>
                      <a:pt x="92" y="1404"/>
                    </a:cubicBezTo>
                    <a:cubicBezTo>
                      <a:pt x="121" y="1404"/>
                      <a:pt x="151" y="1383"/>
                      <a:pt x="160" y="1339"/>
                    </a:cubicBezTo>
                    <a:cubicBezTo>
                      <a:pt x="239" y="961"/>
                      <a:pt x="339" y="523"/>
                      <a:pt x="319" y="145"/>
                    </a:cubicBezTo>
                    <a:cubicBezTo>
                      <a:pt x="296" y="52"/>
                      <a:pt x="218" y="0"/>
                      <a:pt x="15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450;p24">
                <a:extLst>
                  <a:ext uri="{FF2B5EF4-FFF2-40B4-BE49-F238E27FC236}">
                    <a16:creationId xmlns:a16="http://schemas.microsoft.com/office/drawing/2014/main" id="{3A2A24B7-F707-4D16-9803-EDF07A461F17}"/>
                  </a:ext>
                </a:extLst>
              </p:cNvPr>
              <p:cNvSpPr/>
              <p:nvPr/>
            </p:nvSpPr>
            <p:spPr>
              <a:xfrm>
                <a:off x="3068002" y="1739506"/>
                <a:ext cx="40947" cy="51005"/>
              </a:xfrm>
              <a:custGeom>
                <a:avLst/>
                <a:gdLst/>
                <a:ahLst/>
                <a:cxnLst/>
                <a:rect l="l" t="t" r="r" b="b"/>
                <a:pathLst>
                  <a:path w="1340" h="1669" extrusionOk="0">
                    <a:moveTo>
                      <a:pt x="110" y="1"/>
                    </a:moveTo>
                    <a:cubicBezTo>
                      <a:pt x="54" y="1"/>
                      <a:pt x="1" y="65"/>
                      <a:pt x="14" y="129"/>
                    </a:cubicBezTo>
                    <a:cubicBezTo>
                      <a:pt x="113" y="686"/>
                      <a:pt x="611" y="1482"/>
                      <a:pt x="1148" y="1661"/>
                    </a:cubicBezTo>
                    <a:cubicBezTo>
                      <a:pt x="1164" y="1666"/>
                      <a:pt x="1180" y="1668"/>
                      <a:pt x="1194" y="1668"/>
                    </a:cubicBezTo>
                    <a:cubicBezTo>
                      <a:pt x="1299" y="1668"/>
                      <a:pt x="1339" y="1550"/>
                      <a:pt x="1287" y="1462"/>
                    </a:cubicBezTo>
                    <a:cubicBezTo>
                      <a:pt x="1088" y="1223"/>
                      <a:pt x="829" y="1084"/>
                      <a:pt x="630" y="865"/>
                    </a:cubicBezTo>
                    <a:cubicBezTo>
                      <a:pt x="432" y="607"/>
                      <a:pt x="312" y="328"/>
                      <a:pt x="193" y="70"/>
                    </a:cubicBezTo>
                    <a:cubicBezTo>
                      <a:pt x="172" y="20"/>
                      <a:pt x="140" y="1"/>
                      <a:pt x="11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451;p24">
                <a:extLst>
                  <a:ext uri="{FF2B5EF4-FFF2-40B4-BE49-F238E27FC236}">
                    <a16:creationId xmlns:a16="http://schemas.microsoft.com/office/drawing/2014/main" id="{CD2347B8-05DA-42E0-A1B2-DB23A5C5EC35}"/>
                  </a:ext>
                </a:extLst>
              </p:cNvPr>
              <p:cNvSpPr/>
              <p:nvPr/>
            </p:nvSpPr>
            <p:spPr>
              <a:xfrm>
                <a:off x="3071822" y="1774893"/>
                <a:ext cx="36547" cy="27596"/>
              </a:xfrm>
              <a:custGeom>
                <a:avLst/>
                <a:gdLst/>
                <a:ahLst/>
                <a:cxnLst/>
                <a:rect l="l" t="t" r="r" b="b"/>
                <a:pathLst>
                  <a:path w="1196" h="903" extrusionOk="0">
                    <a:moveTo>
                      <a:pt x="124" y="1"/>
                    </a:moveTo>
                    <a:cubicBezTo>
                      <a:pt x="66" y="1"/>
                      <a:pt x="1" y="64"/>
                      <a:pt x="28" y="145"/>
                    </a:cubicBezTo>
                    <a:cubicBezTo>
                      <a:pt x="227" y="523"/>
                      <a:pt x="585" y="821"/>
                      <a:pt x="983" y="901"/>
                    </a:cubicBezTo>
                    <a:cubicBezTo>
                      <a:pt x="991" y="902"/>
                      <a:pt x="998" y="902"/>
                      <a:pt x="1005" y="902"/>
                    </a:cubicBezTo>
                    <a:cubicBezTo>
                      <a:pt x="1165" y="902"/>
                      <a:pt x="1196" y="699"/>
                      <a:pt x="1062" y="642"/>
                    </a:cubicBezTo>
                    <a:cubicBezTo>
                      <a:pt x="704" y="543"/>
                      <a:pt x="426" y="364"/>
                      <a:pt x="187" y="46"/>
                    </a:cubicBezTo>
                    <a:cubicBezTo>
                      <a:pt x="175" y="14"/>
                      <a:pt x="150" y="1"/>
                      <a:pt x="12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452;p24">
                <a:extLst>
                  <a:ext uri="{FF2B5EF4-FFF2-40B4-BE49-F238E27FC236}">
                    <a16:creationId xmlns:a16="http://schemas.microsoft.com/office/drawing/2014/main" id="{DD7F64C1-36BA-4949-8082-79D9731925F8}"/>
                  </a:ext>
                </a:extLst>
              </p:cNvPr>
              <p:cNvSpPr/>
              <p:nvPr/>
            </p:nvSpPr>
            <p:spPr>
              <a:xfrm>
                <a:off x="2966272" y="2267348"/>
                <a:ext cx="51520" cy="46940"/>
              </a:xfrm>
              <a:custGeom>
                <a:avLst/>
                <a:gdLst/>
                <a:ahLst/>
                <a:cxnLst/>
                <a:rect l="l" t="t" r="r" b="b"/>
                <a:pathLst>
                  <a:path w="1686" h="1536" extrusionOk="0">
                    <a:moveTo>
                      <a:pt x="830" y="0"/>
                    </a:moveTo>
                    <a:cubicBezTo>
                      <a:pt x="805" y="0"/>
                      <a:pt x="781" y="1"/>
                      <a:pt x="757" y="4"/>
                    </a:cubicBezTo>
                    <a:cubicBezTo>
                      <a:pt x="359" y="24"/>
                      <a:pt x="1" y="402"/>
                      <a:pt x="1" y="820"/>
                    </a:cubicBezTo>
                    <a:cubicBezTo>
                      <a:pt x="41" y="1257"/>
                      <a:pt x="438" y="1516"/>
                      <a:pt x="796" y="1536"/>
                    </a:cubicBezTo>
                    <a:cubicBezTo>
                      <a:pt x="836" y="1496"/>
                      <a:pt x="856" y="1436"/>
                      <a:pt x="896" y="1416"/>
                    </a:cubicBezTo>
                    <a:cubicBezTo>
                      <a:pt x="1194" y="1257"/>
                      <a:pt x="1533" y="1118"/>
                      <a:pt x="1592" y="740"/>
                    </a:cubicBezTo>
                    <a:cubicBezTo>
                      <a:pt x="1685" y="274"/>
                      <a:pt x="1202" y="0"/>
                      <a:pt x="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453;p24">
                <a:extLst>
                  <a:ext uri="{FF2B5EF4-FFF2-40B4-BE49-F238E27FC236}">
                    <a16:creationId xmlns:a16="http://schemas.microsoft.com/office/drawing/2014/main" id="{5D39E386-D468-46CE-AE30-F41929E2C5FF}"/>
                  </a:ext>
                </a:extLst>
              </p:cNvPr>
              <p:cNvSpPr/>
              <p:nvPr/>
            </p:nvSpPr>
            <p:spPr>
              <a:xfrm>
                <a:off x="2968441" y="2174969"/>
                <a:ext cx="42230" cy="11674"/>
              </a:xfrm>
              <a:custGeom>
                <a:avLst/>
                <a:gdLst/>
                <a:ahLst/>
                <a:cxnLst/>
                <a:rect l="l" t="t" r="r" b="b"/>
                <a:pathLst>
                  <a:path w="1382" h="382" extrusionOk="0">
                    <a:moveTo>
                      <a:pt x="672" y="1"/>
                    </a:moveTo>
                    <a:cubicBezTo>
                      <a:pt x="489" y="1"/>
                      <a:pt x="310" y="25"/>
                      <a:pt x="149" y="63"/>
                    </a:cubicBezTo>
                    <a:cubicBezTo>
                      <a:pt x="1" y="81"/>
                      <a:pt x="7" y="306"/>
                      <a:pt x="137" y="306"/>
                    </a:cubicBezTo>
                    <a:cubicBezTo>
                      <a:pt x="147" y="306"/>
                      <a:pt x="157" y="304"/>
                      <a:pt x="168" y="302"/>
                    </a:cubicBezTo>
                    <a:cubicBezTo>
                      <a:pt x="233" y="294"/>
                      <a:pt x="297" y="291"/>
                      <a:pt x="360" y="291"/>
                    </a:cubicBezTo>
                    <a:cubicBezTo>
                      <a:pt x="630" y="291"/>
                      <a:pt x="893" y="349"/>
                      <a:pt x="1183" y="381"/>
                    </a:cubicBezTo>
                    <a:cubicBezTo>
                      <a:pt x="1322" y="381"/>
                      <a:pt x="1382" y="162"/>
                      <a:pt x="1263" y="103"/>
                    </a:cubicBezTo>
                    <a:cubicBezTo>
                      <a:pt x="1075" y="30"/>
                      <a:pt x="872" y="1"/>
                      <a:pt x="67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454;p24">
                <a:extLst>
                  <a:ext uri="{FF2B5EF4-FFF2-40B4-BE49-F238E27FC236}">
                    <a16:creationId xmlns:a16="http://schemas.microsoft.com/office/drawing/2014/main" id="{173B7F92-A374-4F9A-9BE8-CCED97E925BF}"/>
                  </a:ext>
                </a:extLst>
              </p:cNvPr>
              <p:cNvSpPr/>
              <p:nvPr/>
            </p:nvSpPr>
            <p:spPr>
              <a:xfrm>
                <a:off x="2949862" y="2194313"/>
                <a:ext cx="49870" cy="9688"/>
              </a:xfrm>
              <a:custGeom>
                <a:avLst/>
                <a:gdLst/>
                <a:ahLst/>
                <a:cxnLst/>
                <a:rect l="l" t="t" r="r" b="b"/>
                <a:pathLst>
                  <a:path w="1632" h="317" extrusionOk="0">
                    <a:moveTo>
                      <a:pt x="1052" y="1"/>
                    </a:moveTo>
                    <a:cubicBezTo>
                      <a:pt x="747" y="1"/>
                      <a:pt x="439" y="33"/>
                      <a:pt x="140" y="47"/>
                    </a:cubicBezTo>
                    <a:cubicBezTo>
                      <a:pt x="1" y="47"/>
                      <a:pt x="1" y="265"/>
                      <a:pt x="140" y="265"/>
                    </a:cubicBezTo>
                    <a:cubicBezTo>
                      <a:pt x="490" y="265"/>
                      <a:pt x="853" y="316"/>
                      <a:pt x="1208" y="316"/>
                    </a:cubicBezTo>
                    <a:cubicBezTo>
                      <a:pt x="1297" y="316"/>
                      <a:pt x="1385" y="313"/>
                      <a:pt x="1473" y="305"/>
                    </a:cubicBezTo>
                    <a:cubicBezTo>
                      <a:pt x="1632" y="305"/>
                      <a:pt x="1632" y="47"/>
                      <a:pt x="1473" y="27"/>
                    </a:cubicBezTo>
                    <a:cubicBezTo>
                      <a:pt x="1334" y="8"/>
                      <a:pt x="1193" y="1"/>
                      <a:pt x="105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455;p24">
              <a:extLst>
                <a:ext uri="{FF2B5EF4-FFF2-40B4-BE49-F238E27FC236}">
                  <a16:creationId xmlns:a16="http://schemas.microsoft.com/office/drawing/2014/main" id="{F9E39193-AEF3-46FC-8F17-FA1810607668}"/>
                </a:ext>
              </a:extLst>
            </p:cNvPr>
            <p:cNvGrpSpPr/>
            <p:nvPr/>
          </p:nvGrpSpPr>
          <p:grpSpPr>
            <a:xfrm>
              <a:off x="4456698" y="1312318"/>
              <a:ext cx="1201485" cy="1769573"/>
              <a:chOff x="4242252" y="1586284"/>
              <a:chExt cx="1026121" cy="1511293"/>
            </a:xfrm>
          </p:grpSpPr>
          <p:sp>
            <p:nvSpPr>
              <p:cNvPr id="115" name="Google Shape;1456;p24">
                <a:extLst>
                  <a:ext uri="{FF2B5EF4-FFF2-40B4-BE49-F238E27FC236}">
                    <a16:creationId xmlns:a16="http://schemas.microsoft.com/office/drawing/2014/main" id="{24D39556-B4DA-4694-8489-3A82EF6F063A}"/>
                  </a:ext>
                </a:extLst>
              </p:cNvPr>
              <p:cNvSpPr/>
              <p:nvPr/>
            </p:nvSpPr>
            <p:spPr>
              <a:xfrm>
                <a:off x="4249708" y="1590256"/>
                <a:ext cx="1015609" cy="604905"/>
              </a:xfrm>
              <a:custGeom>
                <a:avLst/>
                <a:gdLst/>
                <a:ahLst/>
                <a:cxnLst/>
                <a:rect l="l" t="t" r="r" b="b"/>
                <a:pathLst>
                  <a:path w="33236" h="19794" extrusionOk="0">
                    <a:moveTo>
                      <a:pt x="7196" y="0"/>
                    </a:moveTo>
                    <a:lnTo>
                      <a:pt x="7196" y="0"/>
                    </a:lnTo>
                    <a:cubicBezTo>
                      <a:pt x="7336" y="2606"/>
                      <a:pt x="7395" y="5491"/>
                      <a:pt x="6779" y="8057"/>
                    </a:cubicBezTo>
                    <a:cubicBezTo>
                      <a:pt x="6779" y="8077"/>
                      <a:pt x="6739" y="8097"/>
                      <a:pt x="6739" y="8097"/>
                    </a:cubicBezTo>
                    <a:cubicBezTo>
                      <a:pt x="6782" y="8227"/>
                      <a:pt x="6741" y="8357"/>
                      <a:pt x="6647" y="8357"/>
                    </a:cubicBezTo>
                    <a:cubicBezTo>
                      <a:pt x="6612" y="8357"/>
                      <a:pt x="6569" y="8339"/>
                      <a:pt x="6520" y="8296"/>
                    </a:cubicBezTo>
                    <a:cubicBezTo>
                      <a:pt x="5650" y="7631"/>
                      <a:pt x="4324" y="7189"/>
                      <a:pt x="3097" y="7189"/>
                    </a:cubicBezTo>
                    <a:cubicBezTo>
                      <a:pt x="1461" y="7189"/>
                      <a:pt x="1" y="7975"/>
                      <a:pt x="35" y="10066"/>
                    </a:cubicBezTo>
                    <a:cubicBezTo>
                      <a:pt x="35" y="10742"/>
                      <a:pt x="134" y="11677"/>
                      <a:pt x="632" y="12175"/>
                    </a:cubicBezTo>
                    <a:cubicBezTo>
                      <a:pt x="811" y="12374"/>
                      <a:pt x="1030" y="12513"/>
                      <a:pt x="1248" y="12612"/>
                    </a:cubicBezTo>
                    <a:cubicBezTo>
                      <a:pt x="1748" y="12826"/>
                      <a:pt x="2296" y="12977"/>
                      <a:pt x="2819" y="12977"/>
                    </a:cubicBezTo>
                    <a:cubicBezTo>
                      <a:pt x="2880" y="12977"/>
                      <a:pt x="2940" y="12975"/>
                      <a:pt x="2999" y="12970"/>
                    </a:cubicBezTo>
                    <a:cubicBezTo>
                      <a:pt x="4332" y="12931"/>
                      <a:pt x="5685" y="12533"/>
                      <a:pt x="6818" y="11817"/>
                    </a:cubicBezTo>
                    <a:cubicBezTo>
                      <a:pt x="6843" y="11802"/>
                      <a:pt x="6866" y="11796"/>
                      <a:pt x="6887" y="11796"/>
                    </a:cubicBezTo>
                    <a:cubicBezTo>
                      <a:pt x="6953" y="11796"/>
                      <a:pt x="7002" y="11856"/>
                      <a:pt x="7017" y="11916"/>
                    </a:cubicBezTo>
                    <a:cubicBezTo>
                      <a:pt x="7097" y="11916"/>
                      <a:pt x="7177" y="11956"/>
                      <a:pt x="7196" y="12055"/>
                    </a:cubicBezTo>
                    <a:cubicBezTo>
                      <a:pt x="7296" y="14522"/>
                      <a:pt x="7574" y="17327"/>
                      <a:pt x="7097" y="19794"/>
                    </a:cubicBezTo>
                    <a:cubicBezTo>
                      <a:pt x="9424" y="19595"/>
                      <a:pt x="12249" y="19714"/>
                      <a:pt x="14596" y="19575"/>
                    </a:cubicBezTo>
                    <a:cubicBezTo>
                      <a:pt x="13741" y="18282"/>
                      <a:pt x="12647" y="16690"/>
                      <a:pt x="13105" y="15099"/>
                    </a:cubicBezTo>
                    <a:cubicBezTo>
                      <a:pt x="13482" y="13826"/>
                      <a:pt x="14537" y="13010"/>
                      <a:pt x="15770" y="12871"/>
                    </a:cubicBezTo>
                    <a:cubicBezTo>
                      <a:pt x="15887" y="12859"/>
                      <a:pt x="16003" y="12854"/>
                      <a:pt x="16120" y="12854"/>
                    </a:cubicBezTo>
                    <a:cubicBezTo>
                      <a:pt x="17591" y="12854"/>
                      <a:pt x="19020" y="13761"/>
                      <a:pt x="19868" y="14960"/>
                    </a:cubicBezTo>
                    <a:cubicBezTo>
                      <a:pt x="20843" y="16352"/>
                      <a:pt x="20306" y="17904"/>
                      <a:pt x="19669" y="19376"/>
                    </a:cubicBezTo>
                    <a:cubicBezTo>
                      <a:pt x="21062" y="19376"/>
                      <a:pt x="22578" y="19394"/>
                      <a:pt x="24053" y="19394"/>
                    </a:cubicBezTo>
                    <a:cubicBezTo>
                      <a:pt x="24790" y="19394"/>
                      <a:pt x="25518" y="19389"/>
                      <a:pt x="26214" y="19376"/>
                    </a:cubicBezTo>
                    <a:cubicBezTo>
                      <a:pt x="26472" y="17029"/>
                      <a:pt x="26671" y="14860"/>
                      <a:pt x="26512" y="12513"/>
                    </a:cubicBezTo>
                    <a:cubicBezTo>
                      <a:pt x="26512" y="12374"/>
                      <a:pt x="26612" y="12314"/>
                      <a:pt x="26711" y="12314"/>
                    </a:cubicBezTo>
                    <a:lnTo>
                      <a:pt x="26811" y="12215"/>
                    </a:lnTo>
                    <a:cubicBezTo>
                      <a:pt x="26738" y="12088"/>
                      <a:pt x="26798" y="11911"/>
                      <a:pt x="26930" y="11911"/>
                    </a:cubicBezTo>
                    <a:cubicBezTo>
                      <a:pt x="26942" y="11911"/>
                      <a:pt x="26956" y="11913"/>
                      <a:pt x="26970" y="11916"/>
                    </a:cubicBezTo>
                    <a:cubicBezTo>
                      <a:pt x="27874" y="12039"/>
                      <a:pt x="28791" y="12292"/>
                      <a:pt x="29701" y="12292"/>
                    </a:cubicBezTo>
                    <a:cubicBezTo>
                      <a:pt x="29972" y="12292"/>
                      <a:pt x="30242" y="12269"/>
                      <a:pt x="30511" y="12215"/>
                    </a:cubicBezTo>
                    <a:cubicBezTo>
                      <a:pt x="32082" y="11876"/>
                      <a:pt x="33236" y="10683"/>
                      <a:pt x="32997" y="8952"/>
                    </a:cubicBezTo>
                    <a:cubicBezTo>
                      <a:pt x="32818" y="7480"/>
                      <a:pt x="31903" y="6088"/>
                      <a:pt x="30451" y="5809"/>
                    </a:cubicBezTo>
                    <a:cubicBezTo>
                      <a:pt x="30310" y="5792"/>
                      <a:pt x="30171" y="5784"/>
                      <a:pt x="30033" y="5784"/>
                    </a:cubicBezTo>
                    <a:cubicBezTo>
                      <a:pt x="28899" y="5784"/>
                      <a:pt x="27841" y="6331"/>
                      <a:pt x="26830" y="6863"/>
                    </a:cubicBezTo>
                    <a:cubicBezTo>
                      <a:pt x="26803" y="6875"/>
                      <a:pt x="26778" y="6879"/>
                      <a:pt x="26756" y="6879"/>
                    </a:cubicBezTo>
                    <a:cubicBezTo>
                      <a:pt x="26699" y="6879"/>
                      <a:pt x="26660" y="6847"/>
                      <a:pt x="26632" y="6804"/>
                    </a:cubicBezTo>
                    <a:cubicBezTo>
                      <a:pt x="26512" y="6804"/>
                      <a:pt x="26373" y="6764"/>
                      <a:pt x="26373" y="6585"/>
                    </a:cubicBezTo>
                    <a:cubicBezTo>
                      <a:pt x="26293" y="4556"/>
                      <a:pt x="26114" y="2487"/>
                      <a:pt x="26134" y="438"/>
                    </a:cubicBezTo>
                    <a:cubicBezTo>
                      <a:pt x="26134" y="418"/>
                      <a:pt x="26134" y="398"/>
                      <a:pt x="26174" y="378"/>
                    </a:cubicBezTo>
                    <a:lnTo>
                      <a:pt x="26174" y="378"/>
                    </a:lnTo>
                    <a:cubicBezTo>
                      <a:pt x="26134" y="398"/>
                      <a:pt x="26114" y="398"/>
                      <a:pt x="26094" y="398"/>
                    </a:cubicBezTo>
                    <a:cubicBezTo>
                      <a:pt x="23946" y="378"/>
                      <a:pt x="21499" y="378"/>
                      <a:pt x="19351" y="120"/>
                    </a:cubicBezTo>
                    <a:lnTo>
                      <a:pt x="19351" y="120"/>
                    </a:lnTo>
                    <a:cubicBezTo>
                      <a:pt x="21002" y="2507"/>
                      <a:pt x="19709" y="5849"/>
                      <a:pt x="16864" y="6088"/>
                    </a:cubicBezTo>
                    <a:cubicBezTo>
                      <a:pt x="16746" y="6098"/>
                      <a:pt x="16627" y="6103"/>
                      <a:pt x="16508" y="6103"/>
                    </a:cubicBezTo>
                    <a:cubicBezTo>
                      <a:pt x="15209" y="6103"/>
                      <a:pt x="13910" y="5510"/>
                      <a:pt x="13144" y="4417"/>
                    </a:cubicBezTo>
                    <a:cubicBezTo>
                      <a:pt x="12209" y="3124"/>
                      <a:pt x="12786" y="1532"/>
                      <a:pt x="13602" y="279"/>
                    </a:cubicBezTo>
                    <a:lnTo>
                      <a:pt x="13602" y="279"/>
                    </a:lnTo>
                    <a:cubicBezTo>
                      <a:pt x="13221" y="290"/>
                      <a:pt x="12826" y="296"/>
                      <a:pt x="12422" y="296"/>
                    </a:cubicBezTo>
                    <a:cubicBezTo>
                      <a:pt x="10700" y="296"/>
                      <a:pt x="8824" y="194"/>
                      <a:pt x="7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457;p24">
                <a:extLst>
                  <a:ext uri="{FF2B5EF4-FFF2-40B4-BE49-F238E27FC236}">
                    <a16:creationId xmlns:a16="http://schemas.microsoft.com/office/drawing/2014/main" id="{049D576D-7710-441D-A37F-A15FADF6C40C}"/>
                  </a:ext>
                </a:extLst>
              </p:cNvPr>
              <p:cNvSpPr/>
              <p:nvPr/>
            </p:nvSpPr>
            <p:spPr>
              <a:xfrm>
                <a:off x="5169465" y="1920933"/>
                <a:ext cx="53017" cy="32119"/>
              </a:xfrm>
              <a:custGeom>
                <a:avLst/>
                <a:gdLst/>
                <a:ahLst/>
                <a:cxnLst/>
                <a:rect l="l" t="t" r="r" b="b"/>
                <a:pathLst>
                  <a:path w="1735" h="1051" extrusionOk="0">
                    <a:moveTo>
                      <a:pt x="1424" y="0"/>
                    </a:moveTo>
                    <a:cubicBezTo>
                      <a:pt x="1391" y="0"/>
                      <a:pt x="1352" y="17"/>
                      <a:pt x="1308" y="61"/>
                    </a:cubicBezTo>
                    <a:cubicBezTo>
                      <a:pt x="1248" y="140"/>
                      <a:pt x="1169" y="220"/>
                      <a:pt x="1069" y="299"/>
                    </a:cubicBezTo>
                    <a:cubicBezTo>
                      <a:pt x="970" y="359"/>
                      <a:pt x="870" y="399"/>
                      <a:pt x="751" y="419"/>
                    </a:cubicBezTo>
                    <a:cubicBezTo>
                      <a:pt x="592" y="439"/>
                      <a:pt x="612" y="658"/>
                      <a:pt x="771" y="658"/>
                    </a:cubicBezTo>
                    <a:cubicBezTo>
                      <a:pt x="857" y="658"/>
                      <a:pt x="928" y="643"/>
                      <a:pt x="1011" y="626"/>
                    </a:cubicBezTo>
                    <a:lnTo>
                      <a:pt x="1011" y="626"/>
                    </a:lnTo>
                    <a:cubicBezTo>
                      <a:pt x="994" y="633"/>
                      <a:pt x="982" y="645"/>
                      <a:pt x="970" y="658"/>
                    </a:cubicBezTo>
                    <a:cubicBezTo>
                      <a:pt x="763" y="785"/>
                      <a:pt x="556" y="823"/>
                      <a:pt x="329" y="823"/>
                    </a:cubicBezTo>
                    <a:cubicBezTo>
                      <a:pt x="272" y="823"/>
                      <a:pt x="214" y="821"/>
                      <a:pt x="154" y="817"/>
                    </a:cubicBezTo>
                    <a:cubicBezTo>
                      <a:pt x="147" y="816"/>
                      <a:pt x="141" y="815"/>
                      <a:pt x="135" y="815"/>
                    </a:cubicBezTo>
                    <a:cubicBezTo>
                      <a:pt x="13" y="815"/>
                      <a:pt x="1" y="997"/>
                      <a:pt x="114" y="1016"/>
                    </a:cubicBezTo>
                    <a:cubicBezTo>
                      <a:pt x="207" y="1039"/>
                      <a:pt x="311" y="1050"/>
                      <a:pt x="420" y="1050"/>
                    </a:cubicBezTo>
                    <a:cubicBezTo>
                      <a:pt x="961" y="1050"/>
                      <a:pt x="1623" y="763"/>
                      <a:pt x="1706" y="200"/>
                    </a:cubicBezTo>
                    <a:cubicBezTo>
                      <a:pt x="1734" y="100"/>
                      <a:pt x="1670" y="20"/>
                      <a:pt x="1595" y="20"/>
                    </a:cubicBezTo>
                    <a:cubicBezTo>
                      <a:pt x="1566" y="20"/>
                      <a:pt x="1535" y="33"/>
                      <a:pt x="1507" y="61"/>
                    </a:cubicBezTo>
                    <a:cubicBezTo>
                      <a:pt x="1496" y="27"/>
                      <a:pt x="1466" y="0"/>
                      <a:pt x="142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458;p24">
                <a:extLst>
                  <a:ext uri="{FF2B5EF4-FFF2-40B4-BE49-F238E27FC236}">
                    <a16:creationId xmlns:a16="http://schemas.microsoft.com/office/drawing/2014/main" id="{5F2AF70C-D645-4584-803C-4F65D51D497A}"/>
                  </a:ext>
                </a:extLst>
              </p:cNvPr>
              <p:cNvSpPr/>
              <p:nvPr/>
            </p:nvSpPr>
            <p:spPr>
              <a:xfrm>
                <a:off x="4242252" y="1586284"/>
                <a:ext cx="1026121" cy="617770"/>
              </a:xfrm>
              <a:custGeom>
                <a:avLst/>
                <a:gdLst/>
                <a:ahLst/>
                <a:cxnLst/>
                <a:rect l="l" t="t" r="r" b="b"/>
                <a:pathLst>
                  <a:path w="33580" h="20215" extrusionOk="0">
                    <a:moveTo>
                      <a:pt x="8471" y="1"/>
                    </a:moveTo>
                    <a:cubicBezTo>
                      <a:pt x="8085" y="1"/>
                      <a:pt x="7702" y="4"/>
                      <a:pt x="7321" y="11"/>
                    </a:cubicBezTo>
                    <a:cubicBezTo>
                      <a:pt x="7261" y="11"/>
                      <a:pt x="7241" y="31"/>
                      <a:pt x="7222" y="51"/>
                    </a:cubicBezTo>
                    <a:cubicBezTo>
                      <a:pt x="7142" y="71"/>
                      <a:pt x="7082" y="130"/>
                      <a:pt x="7082" y="230"/>
                    </a:cubicBezTo>
                    <a:cubicBezTo>
                      <a:pt x="7182" y="2876"/>
                      <a:pt x="6923" y="5422"/>
                      <a:pt x="6844" y="8028"/>
                    </a:cubicBezTo>
                    <a:cubicBezTo>
                      <a:pt x="5884" y="7358"/>
                      <a:pt x="4595" y="6956"/>
                      <a:pt x="3400" y="6956"/>
                    </a:cubicBezTo>
                    <a:cubicBezTo>
                      <a:pt x="2786" y="6956"/>
                      <a:pt x="2198" y="7062"/>
                      <a:pt x="1691" y="7292"/>
                    </a:cubicBezTo>
                    <a:cubicBezTo>
                      <a:pt x="1672" y="7371"/>
                      <a:pt x="1572" y="7391"/>
                      <a:pt x="1492" y="7391"/>
                    </a:cubicBezTo>
                    <a:cubicBezTo>
                      <a:pt x="617" y="7869"/>
                      <a:pt x="1" y="8724"/>
                      <a:pt x="20" y="10156"/>
                    </a:cubicBezTo>
                    <a:cubicBezTo>
                      <a:pt x="20" y="11290"/>
                      <a:pt x="359" y="12384"/>
                      <a:pt x="1254" y="12941"/>
                    </a:cubicBezTo>
                    <a:cubicBezTo>
                      <a:pt x="1294" y="12882"/>
                      <a:pt x="1373" y="12862"/>
                      <a:pt x="1413" y="12822"/>
                    </a:cubicBezTo>
                    <a:cubicBezTo>
                      <a:pt x="1492" y="12762"/>
                      <a:pt x="1552" y="12762"/>
                      <a:pt x="1612" y="12762"/>
                    </a:cubicBezTo>
                    <a:cubicBezTo>
                      <a:pt x="1691" y="12782"/>
                      <a:pt x="1751" y="12842"/>
                      <a:pt x="1771" y="12902"/>
                    </a:cubicBezTo>
                    <a:cubicBezTo>
                      <a:pt x="1791" y="12941"/>
                      <a:pt x="1811" y="12961"/>
                      <a:pt x="1811" y="13041"/>
                    </a:cubicBezTo>
                    <a:lnTo>
                      <a:pt x="1811" y="13220"/>
                    </a:lnTo>
                    <a:cubicBezTo>
                      <a:pt x="1851" y="13220"/>
                      <a:pt x="1870" y="13240"/>
                      <a:pt x="1890" y="13240"/>
                    </a:cubicBezTo>
                    <a:cubicBezTo>
                      <a:pt x="2300" y="13345"/>
                      <a:pt x="2728" y="13392"/>
                      <a:pt x="3163" y="13392"/>
                    </a:cubicBezTo>
                    <a:cubicBezTo>
                      <a:pt x="4543" y="13392"/>
                      <a:pt x="5992" y="12911"/>
                      <a:pt x="7142" y="12245"/>
                    </a:cubicBezTo>
                    <a:lnTo>
                      <a:pt x="7142" y="12245"/>
                    </a:lnTo>
                    <a:cubicBezTo>
                      <a:pt x="7241" y="14771"/>
                      <a:pt x="7162" y="17238"/>
                      <a:pt x="7082" y="19745"/>
                    </a:cubicBezTo>
                    <a:cubicBezTo>
                      <a:pt x="7082" y="19844"/>
                      <a:pt x="7162" y="19904"/>
                      <a:pt x="7241" y="19904"/>
                    </a:cubicBezTo>
                    <a:cubicBezTo>
                      <a:pt x="7261" y="19944"/>
                      <a:pt x="7281" y="20023"/>
                      <a:pt x="7361" y="20023"/>
                    </a:cubicBezTo>
                    <a:cubicBezTo>
                      <a:pt x="8198" y="20161"/>
                      <a:pt x="9064" y="20215"/>
                      <a:pt x="9939" y="20215"/>
                    </a:cubicBezTo>
                    <a:cubicBezTo>
                      <a:pt x="11453" y="20215"/>
                      <a:pt x="12992" y="20055"/>
                      <a:pt x="14443" y="19904"/>
                    </a:cubicBezTo>
                    <a:cubicBezTo>
                      <a:pt x="14582" y="19884"/>
                      <a:pt x="14622" y="19725"/>
                      <a:pt x="14602" y="19625"/>
                    </a:cubicBezTo>
                    <a:cubicBezTo>
                      <a:pt x="14681" y="19605"/>
                      <a:pt x="14721" y="19506"/>
                      <a:pt x="14681" y="19426"/>
                    </a:cubicBezTo>
                    <a:cubicBezTo>
                      <a:pt x="14104" y="18292"/>
                      <a:pt x="13388" y="17059"/>
                      <a:pt x="13547" y="15706"/>
                    </a:cubicBezTo>
                    <a:cubicBezTo>
                      <a:pt x="13726" y="14274"/>
                      <a:pt x="14940" y="13359"/>
                      <a:pt x="16293" y="13359"/>
                    </a:cubicBezTo>
                    <a:cubicBezTo>
                      <a:pt x="16309" y="13359"/>
                      <a:pt x="16326" y="13359"/>
                      <a:pt x="16342" y="13359"/>
                    </a:cubicBezTo>
                    <a:cubicBezTo>
                      <a:pt x="17540" y="13359"/>
                      <a:pt x="18770" y="14068"/>
                      <a:pt x="19515" y="15010"/>
                    </a:cubicBezTo>
                    <a:cubicBezTo>
                      <a:pt x="20609" y="16323"/>
                      <a:pt x="20291" y="17855"/>
                      <a:pt x="19654" y="19307"/>
                    </a:cubicBezTo>
                    <a:cubicBezTo>
                      <a:pt x="19615" y="19387"/>
                      <a:pt x="19615" y="19426"/>
                      <a:pt x="19654" y="19486"/>
                    </a:cubicBezTo>
                    <a:cubicBezTo>
                      <a:pt x="19615" y="19546"/>
                      <a:pt x="19674" y="19645"/>
                      <a:pt x="19794" y="19685"/>
                    </a:cubicBezTo>
                    <a:cubicBezTo>
                      <a:pt x="20848" y="19784"/>
                      <a:pt x="21932" y="19824"/>
                      <a:pt x="23016" y="19824"/>
                    </a:cubicBezTo>
                    <a:cubicBezTo>
                      <a:pt x="24101" y="19824"/>
                      <a:pt x="25185" y="19784"/>
                      <a:pt x="26239" y="19725"/>
                    </a:cubicBezTo>
                    <a:cubicBezTo>
                      <a:pt x="26338" y="19725"/>
                      <a:pt x="26418" y="19625"/>
                      <a:pt x="26438" y="19546"/>
                    </a:cubicBezTo>
                    <a:cubicBezTo>
                      <a:pt x="26478" y="19546"/>
                      <a:pt x="26517" y="19526"/>
                      <a:pt x="26537" y="19486"/>
                    </a:cubicBezTo>
                    <a:cubicBezTo>
                      <a:pt x="27214" y="17298"/>
                      <a:pt x="27234" y="14811"/>
                      <a:pt x="26955" y="12563"/>
                    </a:cubicBezTo>
                    <a:cubicBezTo>
                      <a:pt x="26935" y="12464"/>
                      <a:pt x="26856" y="12424"/>
                      <a:pt x="26756" y="12424"/>
                    </a:cubicBezTo>
                    <a:cubicBezTo>
                      <a:pt x="26657" y="12424"/>
                      <a:pt x="26557" y="12484"/>
                      <a:pt x="26557" y="12583"/>
                    </a:cubicBezTo>
                    <a:cubicBezTo>
                      <a:pt x="26716" y="14911"/>
                      <a:pt x="26517" y="17039"/>
                      <a:pt x="26279" y="19327"/>
                    </a:cubicBezTo>
                    <a:cubicBezTo>
                      <a:pt x="25401" y="19352"/>
                      <a:pt x="24519" y="19360"/>
                      <a:pt x="23635" y="19360"/>
                    </a:cubicBezTo>
                    <a:cubicBezTo>
                      <a:pt x="22457" y="19360"/>
                      <a:pt x="21274" y="19347"/>
                      <a:pt x="20092" y="19347"/>
                    </a:cubicBezTo>
                    <a:cubicBezTo>
                      <a:pt x="20709" y="17915"/>
                      <a:pt x="21007" y="16363"/>
                      <a:pt x="20052" y="15030"/>
                    </a:cubicBezTo>
                    <a:cubicBezTo>
                      <a:pt x="19224" y="13852"/>
                      <a:pt x="17748" y="12963"/>
                      <a:pt x="16288" y="12963"/>
                    </a:cubicBezTo>
                    <a:cubicBezTo>
                      <a:pt x="16170" y="12963"/>
                      <a:pt x="16052" y="12969"/>
                      <a:pt x="15935" y="12981"/>
                    </a:cubicBezTo>
                    <a:cubicBezTo>
                      <a:pt x="14721" y="13120"/>
                      <a:pt x="13607" y="13916"/>
                      <a:pt x="13229" y="15130"/>
                    </a:cubicBezTo>
                    <a:cubicBezTo>
                      <a:pt x="12752" y="16701"/>
                      <a:pt x="13508" y="18253"/>
                      <a:pt x="14383" y="19526"/>
                    </a:cubicBezTo>
                    <a:cubicBezTo>
                      <a:pt x="12036" y="19685"/>
                      <a:pt x="9668" y="19546"/>
                      <a:pt x="7361" y="19745"/>
                    </a:cubicBezTo>
                    <a:cubicBezTo>
                      <a:pt x="7838" y="17318"/>
                      <a:pt x="7818" y="14612"/>
                      <a:pt x="7460" y="12146"/>
                    </a:cubicBezTo>
                    <a:cubicBezTo>
                      <a:pt x="7440" y="12046"/>
                      <a:pt x="7361" y="11986"/>
                      <a:pt x="7281" y="11986"/>
                    </a:cubicBezTo>
                    <a:cubicBezTo>
                      <a:pt x="7265" y="11938"/>
                      <a:pt x="7209" y="11876"/>
                      <a:pt x="7136" y="11876"/>
                    </a:cubicBezTo>
                    <a:cubicBezTo>
                      <a:pt x="7119" y="11876"/>
                      <a:pt x="7101" y="11880"/>
                      <a:pt x="7082" y="11887"/>
                    </a:cubicBezTo>
                    <a:cubicBezTo>
                      <a:pt x="5889" y="12464"/>
                      <a:pt x="4636" y="12862"/>
                      <a:pt x="3303" y="12921"/>
                    </a:cubicBezTo>
                    <a:cubicBezTo>
                      <a:pt x="3206" y="12925"/>
                      <a:pt x="3107" y="12927"/>
                      <a:pt x="3009" y="12927"/>
                    </a:cubicBezTo>
                    <a:cubicBezTo>
                      <a:pt x="2540" y="12927"/>
                      <a:pt x="2055" y="12876"/>
                      <a:pt x="1612" y="12663"/>
                    </a:cubicBezTo>
                    <a:cubicBezTo>
                      <a:pt x="1393" y="12563"/>
                      <a:pt x="1194" y="12444"/>
                      <a:pt x="995" y="12265"/>
                    </a:cubicBezTo>
                    <a:cubicBezTo>
                      <a:pt x="498" y="11788"/>
                      <a:pt x="398" y="10853"/>
                      <a:pt x="398" y="10196"/>
                    </a:cubicBezTo>
                    <a:cubicBezTo>
                      <a:pt x="376" y="8169"/>
                      <a:pt x="1741" y="7409"/>
                      <a:pt x="3300" y="7409"/>
                    </a:cubicBezTo>
                    <a:cubicBezTo>
                      <a:pt x="4510" y="7409"/>
                      <a:pt x="5838" y="7867"/>
                      <a:pt x="6724" y="8545"/>
                    </a:cubicBezTo>
                    <a:cubicBezTo>
                      <a:pt x="6760" y="8576"/>
                      <a:pt x="6797" y="8589"/>
                      <a:pt x="6833" y="8589"/>
                    </a:cubicBezTo>
                    <a:cubicBezTo>
                      <a:pt x="6959" y="8589"/>
                      <a:pt x="7069" y="8426"/>
                      <a:pt x="7023" y="8286"/>
                    </a:cubicBezTo>
                    <a:cubicBezTo>
                      <a:pt x="7023" y="8286"/>
                      <a:pt x="7043" y="8267"/>
                      <a:pt x="7043" y="8247"/>
                    </a:cubicBezTo>
                    <a:cubicBezTo>
                      <a:pt x="7659" y="5720"/>
                      <a:pt x="7619" y="2896"/>
                      <a:pt x="7460" y="329"/>
                    </a:cubicBezTo>
                    <a:lnTo>
                      <a:pt x="7460" y="329"/>
                    </a:lnTo>
                    <a:cubicBezTo>
                      <a:pt x="8988" y="528"/>
                      <a:pt x="10563" y="609"/>
                      <a:pt x="12121" y="609"/>
                    </a:cubicBezTo>
                    <a:cubicBezTo>
                      <a:pt x="12592" y="609"/>
                      <a:pt x="13061" y="602"/>
                      <a:pt x="13528" y="588"/>
                    </a:cubicBezTo>
                    <a:lnTo>
                      <a:pt x="13528" y="588"/>
                    </a:lnTo>
                    <a:cubicBezTo>
                      <a:pt x="12712" y="1821"/>
                      <a:pt x="12433" y="3393"/>
                      <a:pt x="13349" y="4686"/>
                    </a:cubicBezTo>
                    <a:cubicBezTo>
                      <a:pt x="14104" y="5747"/>
                      <a:pt x="15364" y="6337"/>
                      <a:pt x="16628" y="6337"/>
                    </a:cubicBezTo>
                    <a:cubicBezTo>
                      <a:pt x="16762" y="6337"/>
                      <a:pt x="16896" y="6330"/>
                      <a:pt x="17029" y="6317"/>
                    </a:cubicBezTo>
                    <a:cubicBezTo>
                      <a:pt x="19853" y="6078"/>
                      <a:pt x="21365" y="2776"/>
                      <a:pt x="19754" y="429"/>
                    </a:cubicBezTo>
                    <a:lnTo>
                      <a:pt x="19754" y="429"/>
                    </a:lnTo>
                    <a:cubicBezTo>
                      <a:pt x="21863" y="687"/>
                      <a:pt x="24031" y="707"/>
                      <a:pt x="26140" y="727"/>
                    </a:cubicBezTo>
                    <a:cubicBezTo>
                      <a:pt x="26159" y="727"/>
                      <a:pt x="26179" y="727"/>
                      <a:pt x="26219" y="707"/>
                    </a:cubicBezTo>
                    <a:lnTo>
                      <a:pt x="26219" y="707"/>
                    </a:lnTo>
                    <a:cubicBezTo>
                      <a:pt x="26179" y="727"/>
                      <a:pt x="26179" y="747"/>
                      <a:pt x="26179" y="787"/>
                    </a:cubicBezTo>
                    <a:cubicBezTo>
                      <a:pt x="26159" y="2796"/>
                      <a:pt x="26338" y="4805"/>
                      <a:pt x="26418" y="6814"/>
                    </a:cubicBezTo>
                    <a:cubicBezTo>
                      <a:pt x="26418" y="6946"/>
                      <a:pt x="26514" y="7023"/>
                      <a:pt x="26614" y="7023"/>
                    </a:cubicBezTo>
                    <a:cubicBezTo>
                      <a:pt x="26635" y="7023"/>
                      <a:pt x="26656" y="7020"/>
                      <a:pt x="26677" y="7013"/>
                    </a:cubicBezTo>
                    <a:cubicBezTo>
                      <a:pt x="26705" y="7056"/>
                      <a:pt x="26744" y="7089"/>
                      <a:pt x="26801" y="7089"/>
                    </a:cubicBezTo>
                    <a:cubicBezTo>
                      <a:pt x="26823" y="7089"/>
                      <a:pt x="26848" y="7084"/>
                      <a:pt x="26876" y="7073"/>
                    </a:cubicBezTo>
                    <a:cubicBezTo>
                      <a:pt x="27830" y="6570"/>
                      <a:pt x="28860" y="6021"/>
                      <a:pt x="29952" y="6021"/>
                    </a:cubicBezTo>
                    <a:cubicBezTo>
                      <a:pt x="30112" y="6021"/>
                      <a:pt x="30274" y="6033"/>
                      <a:pt x="30436" y="6058"/>
                    </a:cubicBezTo>
                    <a:cubicBezTo>
                      <a:pt x="31928" y="6277"/>
                      <a:pt x="32823" y="7650"/>
                      <a:pt x="33002" y="9082"/>
                    </a:cubicBezTo>
                    <a:cubicBezTo>
                      <a:pt x="33201" y="10773"/>
                      <a:pt x="32107" y="11967"/>
                      <a:pt x="30536" y="12285"/>
                    </a:cubicBezTo>
                    <a:cubicBezTo>
                      <a:pt x="30248" y="12347"/>
                      <a:pt x="29963" y="12373"/>
                      <a:pt x="29681" y="12373"/>
                    </a:cubicBezTo>
                    <a:cubicBezTo>
                      <a:pt x="28793" y="12373"/>
                      <a:pt x="27925" y="12122"/>
                      <a:pt x="27035" y="11986"/>
                    </a:cubicBezTo>
                    <a:cubicBezTo>
                      <a:pt x="27027" y="11986"/>
                      <a:pt x="27020" y="11985"/>
                      <a:pt x="27013" y="11985"/>
                    </a:cubicBezTo>
                    <a:cubicBezTo>
                      <a:pt x="26870" y="11985"/>
                      <a:pt x="26819" y="12171"/>
                      <a:pt x="26876" y="12285"/>
                    </a:cubicBezTo>
                    <a:cubicBezTo>
                      <a:pt x="26915" y="12325"/>
                      <a:pt x="26935" y="12345"/>
                      <a:pt x="26975" y="12364"/>
                    </a:cubicBezTo>
                    <a:cubicBezTo>
                      <a:pt x="27695" y="12587"/>
                      <a:pt x="28566" y="12729"/>
                      <a:pt x="29432" y="12729"/>
                    </a:cubicBezTo>
                    <a:cubicBezTo>
                      <a:pt x="30578" y="12729"/>
                      <a:pt x="31715" y="12481"/>
                      <a:pt x="32485" y="11847"/>
                    </a:cubicBezTo>
                    <a:cubicBezTo>
                      <a:pt x="33142" y="11290"/>
                      <a:pt x="33579" y="10455"/>
                      <a:pt x="33440" y="9201"/>
                    </a:cubicBezTo>
                    <a:cubicBezTo>
                      <a:pt x="33380" y="8465"/>
                      <a:pt x="33122" y="7670"/>
                      <a:pt x="32704" y="7033"/>
                    </a:cubicBezTo>
                    <a:cubicBezTo>
                      <a:pt x="32386" y="6536"/>
                      <a:pt x="31928" y="6118"/>
                      <a:pt x="31391" y="5899"/>
                    </a:cubicBezTo>
                    <a:cubicBezTo>
                      <a:pt x="30944" y="5707"/>
                      <a:pt x="30490" y="5624"/>
                      <a:pt x="30040" y="5624"/>
                    </a:cubicBezTo>
                    <a:cubicBezTo>
                      <a:pt x="28906" y="5624"/>
                      <a:pt x="27789" y="6148"/>
                      <a:pt x="26836" y="6775"/>
                    </a:cubicBezTo>
                    <a:cubicBezTo>
                      <a:pt x="26776" y="4785"/>
                      <a:pt x="26756" y="2736"/>
                      <a:pt x="26458" y="767"/>
                    </a:cubicBezTo>
                    <a:cubicBezTo>
                      <a:pt x="26438" y="707"/>
                      <a:pt x="26358" y="668"/>
                      <a:pt x="26319" y="668"/>
                    </a:cubicBezTo>
                    <a:cubicBezTo>
                      <a:pt x="26418" y="568"/>
                      <a:pt x="26378" y="349"/>
                      <a:pt x="26199" y="329"/>
                    </a:cubicBezTo>
                    <a:cubicBezTo>
                      <a:pt x="24449" y="202"/>
                      <a:pt x="22634" y="87"/>
                      <a:pt x="20858" y="87"/>
                    </a:cubicBezTo>
                    <a:cubicBezTo>
                      <a:pt x="20414" y="87"/>
                      <a:pt x="19973" y="95"/>
                      <a:pt x="19535" y="111"/>
                    </a:cubicBezTo>
                    <a:cubicBezTo>
                      <a:pt x="19475" y="111"/>
                      <a:pt x="19456" y="130"/>
                      <a:pt x="19416" y="150"/>
                    </a:cubicBezTo>
                    <a:cubicBezTo>
                      <a:pt x="19296" y="210"/>
                      <a:pt x="19237" y="369"/>
                      <a:pt x="19316" y="508"/>
                    </a:cubicBezTo>
                    <a:cubicBezTo>
                      <a:pt x="20868" y="2458"/>
                      <a:pt x="19714" y="5442"/>
                      <a:pt x="17287" y="5840"/>
                    </a:cubicBezTo>
                    <a:cubicBezTo>
                      <a:pt x="17088" y="5873"/>
                      <a:pt x="16885" y="5890"/>
                      <a:pt x="16683" y="5890"/>
                    </a:cubicBezTo>
                    <a:cubicBezTo>
                      <a:pt x="15693" y="5890"/>
                      <a:pt x="14698" y="5495"/>
                      <a:pt x="14005" y="4785"/>
                    </a:cubicBezTo>
                    <a:cubicBezTo>
                      <a:pt x="12811" y="3512"/>
                      <a:pt x="13209" y="1921"/>
                      <a:pt x="13925" y="548"/>
                    </a:cubicBezTo>
                    <a:cubicBezTo>
                      <a:pt x="14104" y="469"/>
                      <a:pt x="14104" y="210"/>
                      <a:pt x="13886" y="170"/>
                    </a:cubicBezTo>
                    <a:cubicBezTo>
                      <a:pt x="12101" y="72"/>
                      <a:pt x="10263" y="1"/>
                      <a:pt x="8471"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459;p24">
                <a:extLst>
                  <a:ext uri="{FF2B5EF4-FFF2-40B4-BE49-F238E27FC236}">
                    <a16:creationId xmlns:a16="http://schemas.microsoft.com/office/drawing/2014/main" id="{5E26FB65-CD7E-4C50-A59A-34FE1DFDFF51}"/>
                  </a:ext>
                </a:extLst>
              </p:cNvPr>
              <p:cNvSpPr/>
              <p:nvPr/>
            </p:nvSpPr>
            <p:spPr>
              <a:xfrm>
                <a:off x="4856910" y="1738253"/>
                <a:ext cx="30344" cy="34900"/>
              </a:xfrm>
              <a:custGeom>
                <a:avLst/>
                <a:gdLst/>
                <a:ahLst/>
                <a:cxnLst/>
                <a:rect l="l" t="t" r="r" b="b"/>
                <a:pathLst>
                  <a:path w="993" h="1142" extrusionOk="0">
                    <a:moveTo>
                      <a:pt x="813" y="1"/>
                    </a:moveTo>
                    <a:cubicBezTo>
                      <a:pt x="758" y="1"/>
                      <a:pt x="702" y="25"/>
                      <a:pt x="674" y="71"/>
                    </a:cubicBezTo>
                    <a:cubicBezTo>
                      <a:pt x="615" y="230"/>
                      <a:pt x="615" y="369"/>
                      <a:pt x="495" y="528"/>
                    </a:cubicBezTo>
                    <a:cubicBezTo>
                      <a:pt x="396" y="668"/>
                      <a:pt x="277" y="807"/>
                      <a:pt x="137" y="906"/>
                    </a:cubicBezTo>
                    <a:cubicBezTo>
                      <a:pt x="0" y="958"/>
                      <a:pt x="84" y="1141"/>
                      <a:pt x="199" y="1141"/>
                    </a:cubicBezTo>
                    <a:cubicBezTo>
                      <a:pt x="218" y="1141"/>
                      <a:pt x="237" y="1136"/>
                      <a:pt x="257" y="1125"/>
                    </a:cubicBezTo>
                    <a:cubicBezTo>
                      <a:pt x="595" y="966"/>
                      <a:pt x="993" y="528"/>
                      <a:pt x="953" y="111"/>
                    </a:cubicBezTo>
                    <a:cubicBezTo>
                      <a:pt x="942" y="35"/>
                      <a:pt x="879" y="1"/>
                      <a:pt x="81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460;p24">
                <a:extLst>
                  <a:ext uri="{FF2B5EF4-FFF2-40B4-BE49-F238E27FC236}">
                    <a16:creationId xmlns:a16="http://schemas.microsoft.com/office/drawing/2014/main" id="{890E0ABD-4373-42EC-8B2B-1CD9C3D2E877}"/>
                  </a:ext>
                </a:extLst>
              </p:cNvPr>
              <p:cNvSpPr/>
              <p:nvPr/>
            </p:nvSpPr>
            <p:spPr>
              <a:xfrm>
                <a:off x="4820026" y="1732202"/>
                <a:ext cx="42903" cy="44832"/>
              </a:xfrm>
              <a:custGeom>
                <a:avLst/>
                <a:gdLst/>
                <a:ahLst/>
                <a:cxnLst/>
                <a:rect l="l" t="t" r="r" b="b"/>
                <a:pathLst>
                  <a:path w="1404" h="1467" extrusionOk="0">
                    <a:moveTo>
                      <a:pt x="1163" y="0"/>
                    </a:moveTo>
                    <a:cubicBezTo>
                      <a:pt x="1096" y="0"/>
                      <a:pt x="1026" y="50"/>
                      <a:pt x="1006" y="150"/>
                    </a:cubicBezTo>
                    <a:cubicBezTo>
                      <a:pt x="966" y="707"/>
                      <a:pt x="688" y="1144"/>
                      <a:pt x="111" y="1244"/>
                    </a:cubicBezTo>
                    <a:cubicBezTo>
                      <a:pt x="1" y="1262"/>
                      <a:pt x="9" y="1467"/>
                      <a:pt x="121" y="1467"/>
                    </a:cubicBezTo>
                    <a:cubicBezTo>
                      <a:pt x="130" y="1467"/>
                      <a:pt x="140" y="1466"/>
                      <a:pt x="151" y="1462"/>
                    </a:cubicBezTo>
                    <a:cubicBezTo>
                      <a:pt x="747" y="1423"/>
                      <a:pt x="1404" y="826"/>
                      <a:pt x="1304" y="150"/>
                    </a:cubicBezTo>
                    <a:cubicBezTo>
                      <a:pt x="1295" y="50"/>
                      <a:pt x="1230" y="0"/>
                      <a:pt x="116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461;p24">
                <a:extLst>
                  <a:ext uri="{FF2B5EF4-FFF2-40B4-BE49-F238E27FC236}">
                    <a16:creationId xmlns:a16="http://schemas.microsoft.com/office/drawing/2014/main" id="{BC4041CB-7A7B-4954-8745-882121DFD765}"/>
                  </a:ext>
                </a:extLst>
              </p:cNvPr>
              <p:cNvSpPr/>
              <p:nvPr/>
            </p:nvSpPr>
            <p:spPr>
              <a:xfrm>
                <a:off x="4505485" y="2115990"/>
                <a:ext cx="13384" cy="41837"/>
              </a:xfrm>
              <a:custGeom>
                <a:avLst/>
                <a:gdLst/>
                <a:ahLst/>
                <a:cxnLst/>
                <a:rect l="l" t="t" r="r" b="b"/>
                <a:pathLst>
                  <a:path w="438" h="1369" extrusionOk="0">
                    <a:moveTo>
                      <a:pt x="248" y="0"/>
                    </a:moveTo>
                    <a:cubicBezTo>
                      <a:pt x="181" y="0"/>
                      <a:pt x="117" y="38"/>
                      <a:pt x="100" y="123"/>
                    </a:cubicBezTo>
                    <a:cubicBezTo>
                      <a:pt x="20" y="501"/>
                      <a:pt x="20" y="899"/>
                      <a:pt x="0" y="1217"/>
                    </a:cubicBezTo>
                    <a:cubicBezTo>
                      <a:pt x="0" y="1318"/>
                      <a:pt x="76" y="1368"/>
                      <a:pt x="145" y="1368"/>
                    </a:cubicBezTo>
                    <a:cubicBezTo>
                      <a:pt x="199" y="1368"/>
                      <a:pt x="250" y="1338"/>
                      <a:pt x="259" y="1277"/>
                    </a:cubicBezTo>
                    <a:cubicBezTo>
                      <a:pt x="338" y="919"/>
                      <a:pt x="418" y="541"/>
                      <a:pt x="438" y="183"/>
                    </a:cubicBezTo>
                    <a:cubicBezTo>
                      <a:pt x="438" y="69"/>
                      <a:pt x="340" y="0"/>
                      <a:pt x="24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462;p24">
                <a:extLst>
                  <a:ext uri="{FF2B5EF4-FFF2-40B4-BE49-F238E27FC236}">
                    <a16:creationId xmlns:a16="http://schemas.microsoft.com/office/drawing/2014/main" id="{392CD8A5-F26F-44A2-8946-3119C5BB0DE2}"/>
                  </a:ext>
                </a:extLst>
              </p:cNvPr>
              <p:cNvSpPr/>
              <p:nvPr/>
            </p:nvSpPr>
            <p:spPr>
              <a:xfrm>
                <a:off x="4487852" y="2120177"/>
                <a:ext cx="11581" cy="47765"/>
              </a:xfrm>
              <a:custGeom>
                <a:avLst/>
                <a:gdLst/>
                <a:ahLst/>
                <a:cxnLst/>
                <a:rect l="l" t="t" r="r" b="b"/>
                <a:pathLst>
                  <a:path w="379" h="1563" extrusionOk="0">
                    <a:moveTo>
                      <a:pt x="187" y="1"/>
                    </a:moveTo>
                    <a:cubicBezTo>
                      <a:pt x="110" y="1"/>
                      <a:pt x="30" y="56"/>
                      <a:pt x="20" y="165"/>
                    </a:cubicBezTo>
                    <a:cubicBezTo>
                      <a:pt x="0" y="583"/>
                      <a:pt x="20" y="1040"/>
                      <a:pt x="80" y="1458"/>
                    </a:cubicBezTo>
                    <a:cubicBezTo>
                      <a:pt x="90" y="1528"/>
                      <a:pt x="144" y="1562"/>
                      <a:pt x="197" y="1562"/>
                    </a:cubicBezTo>
                    <a:cubicBezTo>
                      <a:pt x="249" y="1562"/>
                      <a:pt x="299" y="1528"/>
                      <a:pt x="299" y="1458"/>
                    </a:cubicBezTo>
                    <a:cubicBezTo>
                      <a:pt x="318" y="1040"/>
                      <a:pt x="378" y="583"/>
                      <a:pt x="338" y="165"/>
                    </a:cubicBezTo>
                    <a:cubicBezTo>
                      <a:pt x="338" y="56"/>
                      <a:pt x="264" y="1"/>
                      <a:pt x="18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463;p24">
                <a:extLst>
                  <a:ext uri="{FF2B5EF4-FFF2-40B4-BE49-F238E27FC236}">
                    <a16:creationId xmlns:a16="http://schemas.microsoft.com/office/drawing/2014/main" id="{015CE9AB-9355-44A7-A68F-8383BCB7778E}"/>
                  </a:ext>
                </a:extLst>
              </p:cNvPr>
              <p:cNvSpPr/>
              <p:nvPr/>
            </p:nvSpPr>
            <p:spPr>
              <a:xfrm>
                <a:off x="4287234" y="1854071"/>
                <a:ext cx="30435" cy="32821"/>
              </a:xfrm>
              <a:custGeom>
                <a:avLst/>
                <a:gdLst/>
                <a:ahLst/>
                <a:cxnLst/>
                <a:rect l="l" t="t" r="r" b="b"/>
                <a:pathLst>
                  <a:path w="996" h="1074" extrusionOk="0">
                    <a:moveTo>
                      <a:pt x="816" y="1"/>
                    </a:moveTo>
                    <a:cubicBezTo>
                      <a:pt x="339" y="21"/>
                      <a:pt x="1" y="518"/>
                      <a:pt x="100" y="995"/>
                    </a:cubicBezTo>
                    <a:cubicBezTo>
                      <a:pt x="109" y="1048"/>
                      <a:pt x="153" y="1074"/>
                      <a:pt x="199" y="1074"/>
                    </a:cubicBezTo>
                    <a:cubicBezTo>
                      <a:pt x="257" y="1074"/>
                      <a:pt x="319" y="1033"/>
                      <a:pt x="319" y="956"/>
                    </a:cubicBezTo>
                    <a:cubicBezTo>
                      <a:pt x="299" y="618"/>
                      <a:pt x="538" y="339"/>
                      <a:pt x="876" y="259"/>
                    </a:cubicBezTo>
                    <a:cubicBezTo>
                      <a:pt x="995" y="240"/>
                      <a:pt x="975" y="1"/>
                      <a:pt x="81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464;p24">
                <a:extLst>
                  <a:ext uri="{FF2B5EF4-FFF2-40B4-BE49-F238E27FC236}">
                    <a16:creationId xmlns:a16="http://schemas.microsoft.com/office/drawing/2014/main" id="{20EC8A35-BC8E-47F3-BCAA-F19B7F9CA8C4}"/>
                  </a:ext>
                </a:extLst>
              </p:cNvPr>
              <p:cNvSpPr/>
              <p:nvPr/>
            </p:nvSpPr>
            <p:spPr>
              <a:xfrm>
                <a:off x="4280542" y="1976887"/>
                <a:ext cx="17051" cy="12774"/>
              </a:xfrm>
              <a:custGeom>
                <a:avLst/>
                <a:gdLst/>
                <a:ahLst/>
                <a:cxnLst/>
                <a:rect l="l" t="t" r="r" b="b"/>
                <a:pathLst>
                  <a:path w="558" h="418" extrusionOk="0">
                    <a:moveTo>
                      <a:pt x="359" y="0"/>
                    </a:moveTo>
                    <a:cubicBezTo>
                      <a:pt x="299" y="0"/>
                      <a:pt x="239" y="0"/>
                      <a:pt x="160" y="60"/>
                    </a:cubicBezTo>
                    <a:cubicBezTo>
                      <a:pt x="120" y="100"/>
                      <a:pt x="41" y="120"/>
                      <a:pt x="1" y="179"/>
                    </a:cubicBezTo>
                    <a:cubicBezTo>
                      <a:pt x="100" y="259"/>
                      <a:pt x="200" y="299"/>
                      <a:pt x="319" y="358"/>
                    </a:cubicBezTo>
                    <a:cubicBezTo>
                      <a:pt x="399" y="378"/>
                      <a:pt x="498" y="398"/>
                      <a:pt x="558" y="418"/>
                    </a:cubicBezTo>
                    <a:lnTo>
                      <a:pt x="558" y="259"/>
                    </a:lnTo>
                    <a:cubicBezTo>
                      <a:pt x="558" y="199"/>
                      <a:pt x="538" y="159"/>
                      <a:pt x="518" y="159"/>
                    </a:cubicBezTo>
                    <a:cubicBezTo>
                      <a:pt x="498" y="80"/>
                      <a:pt x="438" y="20"/>
                      <a:pt x="35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65;p24">
                <a:extLst>
                  <a:ext uri="{FF2B5EF4-FFF2-40B4-BE49-F238E27FC236}">
                    <a16:creationId xmlns:a16="http://schemas.microsoft.com/office/drawing/2014/main" id="{A40B299B-9474-4960-B394-D71A31044D28}"/>
                  </a:ext>
                </a:extLst>
              </p:cNvPr>
              <p:cNvSpPr/>
              <p:nvPr/>
            </p:nvSpPr>
            <p:spPr>
              <a:xfrm>
                <a:off x="4269602" y="1849670"/>
                <a:ext cx="30099" cy="43334"/>
              </a:xfrm>
              <a:custGeom>
                <a:avLst/>
                <a:gdLst/>
                <a:ahLst/>
                <a:cxnLst/>
                <a:rect l="l" t="t" r="r" b="b"/>
                <a:pathLst>
                  <a:path w="985" h="1418" extrusionOk="0">
                    <a:moveTo>
                      <a:pt x="788" y="0"/>
                    </a:moveTo>
                    <a:cubicBezTo>
                      <a:pt x="778" y="0"/>
                      <a:pt x="767" y="2"/>
                      <a:pt x="757" y="6"/>
                    </a:cubicBezTo>
                    <a:cubicBezTo>
                      <a:pt x="259" y="205"/>
                      <a:pt x="1" y="801"/>
                      <a:pt x="21" y="1299"/>
                    </a:cubicBezTo>
                    <a:cubicBezTo>
                      <a:pt x="21" y="1378"/>
                      <a:pt x="80" y="1418"/>
                      <a:pt x="140" y="1418"/>
                    </a:cubicBezTo>
                    <a:cubicBezTo>
                      <a:pt x="200" y="1418"/>
                      <a:pt x="259" y="1378"/>
                      <a:pt x="259" y="1299"/>
                    </a:cubicBezTo>
                    <a:cubicBezTo>
                      <a:pt x="279" y="801"/>
                      <a:pt x="518" y="543"/>
                      <a:pt x="876" y="244"/>
                    </a:cubicBezTo>
                    <a:cubicBezTo>
                      <a:pt x="985" y="172"/>
                      <a:pt x="895" y="0"/>
                      <a:pt x="78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66;p24">
                <a:extLst>
                  <a:ext uri="{FF2B5EF4-FFF2-40B4-BE49-F238E27FC236}">
                    <a16:creationId xmlns:a16="http://schemas.microsoft.com/office/drawing/2014/main" id="{CF0008A3-099F-4CC8-8096-9F972D317D6F}"/>
                  </a:ext>
                </a:extLst>
              </p:cNvPr>
              <p:cNvSpPr/>
              <p:nvPr/>
            </p:nvSpPr>
            <p:spPr>
              <a:xfrm>
                <a:off x="4287845" y="1809699"/>
                <a:ext cx="6111" cy="3087"/>
              </a:xfrm>
              <a:custGeom>
                <a:avLst/>
                <a:gdLst/>
                <a:ahLst/>
                <a:cxnLst/>
                <a:rect l="l" t="t" r="r" b="b"/>
                <a:pathLst>
                  <a:path w="200" h="101" extrusionOk="0">
                    <a:moveTo>
                      <a:pt x="199" y="1"/>
                    </a:moveTo>
                    <a:lnTo>
                      <a:pt x="199" y="1"/>
                    </a:lnTo>
                    <a:cubicBezTo>
                      <a:pt x="120" y="21"/>
                      <a:pt x="80" y="80"/>
                      <a:pt x="0" y="100"/>
                    </a:cubicBezTo>
                    <a:cubicBezTo>
                      <a:pt x="80" y="100"/>
                      <a:pt x="180" y="80"/>
                      <a:pt x="19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67;p24">
                <a:extLst>
                  <a:ext uri="{FF2B5EF4-FFF2-40B4-BE49-F238E27FC236}">
                    <a16:creationId xmlns:a16="http://schemas.microsoft.com/office/drawing/2014/main" id="{D8A310C6-6528-4181-95EC-3784858D16E2}"/>
                  </a:ext>
                </a:extLst>
              </p:cNvPr>
              <p:cNvSpPr/>
              <p:nvPr/>
            </p:nvSpPr>
            <p:spPr>
              <a:xfrm>
                <a:off x="4606390" y="2153547"/>
                <a:ext cx="586612" cy="944029"/>
              </a:xfrm>
              <a:custGeom>
                <a:avLst/>
                <a:gdLst/>
                <a:ahLst/>
                <a:cxnLst/>
                <a:rect l="l" t="t" r="r" b="b"/>
                <a:pathLst>
                  <a:path w="19197" h="30891" extrusionOk="0">
                    <a:moveTo>
                      <a:pt x="2072" y="431"/>
                    </a:moveTo>
                    <a:cubicBezTo>
                      <a:pt x="2213" y="431"/>
                      <a:pt x="2356" y="466"/>
                      <a:pt x="2487" y="545"/>
                    </a:cubicBezTo>
                    <a:cubicBezTo>
                      <a:pt x="2845" y="704"/>
                      <a:pt x="3004" y="1241"/>
                      <a:pt x="2726" y="1560"/>
                    </a:cubicBezTo>
                    <a:cubicBezTo>
                      <a:pt x="2487" y="1858"/>
                      <a:pt x="2089" y="1838"/>
                      <a:pt x="1731" y="1938"/>
                    </a:cubicBezTo>
                    <a:cubicBezTo>
                      <a:pt x="1711" y="1898"/>
                      <a:pt x="1711" y="1878"/>
                      <a:pt x="1691" y="1878"/>
                    </a:cubicBezTo>
                    <a:cubicBezTo>
                      <a:pt x="1214" y="1739"/>
                      <a:pt x="995" y="1241"/>
                      <a:pt x="1313" y="804"/>
                    </a:cubicBezTo>
                    <a:cubicBezTo>
                      <a:pt x="1500" y="577"/>
                      <a:pt x="1785" y="431"/>
                      <a:pt x="2072" y="431"/>
                    </a:cubicBezTo>
                    <a:close/>
                    <a:moveTo>
                      <a:pt x="17833" y="19495"/>
                    </a:moveTo>
                    <a:cubicBezTo>
                      <a:pt x="18027" y="19495"/>
                      <a:pt x="18204" y="19552"/>
                      <a:pt x="18341" y="19781"/>
                    </a:cubicBezTo>
                    <a:cubicBezTo>
                      <a:pt x="18620" y="20199"/>
                      <a:pt x="18321" y="20776"/>
                      <a:pt x="17924" y="20995"/>
                    </a:cubicBezTo>
                    <a:cubicBezTo>
                      <a:pt x="17795" y="21075"/>
                      <a:pt x="17649" y="21113"/>
                      <a:pt x="17503" y="21113"/>
                    </a:cubicBezTo>
                    <a:cubicBezTo>
                      <a:pt x="17176" y="21113"/>
                      <a:pt x="16848" y="20921"/>
                      <a:pt x="16710" y="20577"/>
                    </a:cubicBezTo>
                    <a:cubicBezTo>
                      <a:pt x="16551" y="20139"/>
                      <a:pt x="16889" y="19702"/>
                      <a:pt x="17287" y="19503"/>
                    </a:cubicBezTo>
                    <a:cubicBezTo>
                      <a:pt x="17307" y="19543"/>
                      <a:pt x="17327" y="19543"/>
                      <a:pt x="17386" y="19543"/>
                    </a:cubicBezTo>
                    <a:cubicBezTo>
                      <a:pt x="17538" y="19526"/>
                      <a:pt x="17690" y="19495"/>
                      <a:pt x="17833" y="19495"/>
                    </a:cubicBezTo>
                    <a:close/>
                    <a:moveTo>
                      <a:pt x="11003" y="11877"/>
                    </a:moveTo>
                    <a:cubicBezTo>
                      <a:pt x="11125" y="11877"/>
                      <a:pt x="11244" y="11885"/>
                      <a:pt x="11359" y="11904"/>
                    </a:cubicBezTo>
                    <a:cubicBezTo>
                      <a:pt x="12254" y="12043"/>
                      <a:pt x="12354" y="12103"/>
                      <a:pt x="12453" y="13038"/>
                    </a:cubicBezTo>
                    <a:cubicBezTo>
                      <a:pt x="12672" y="15027"/>
                      <a:pt x="12473" y="17096"/>
                      <a:pt x="12672" y="19105"/>
                    </a:cubicBezTo>
                    <a:cubicBezTo>
                      <a:pt x="13010" y="22666"/>
                      <a:pt x="13826" y="26147"/>
                      <a:pt x="15417" y="29350"/>
                    </a:cubicBezTo>
                    <a:cubicBezTo>
                      <a:pt x="15397" y="29409"/>
                      <a:pt x="15357" y="29449"/>
                      <a:pt x="15397" y="29529"/>
                    </a:cubicBezTo>
                    <a:cubicBezTo>
                      <a:pt x="15437" y="29708"/>
                      <a:pt x="14224" y="30145"/>
                      <a:pt x="14064" y="30205"/>
                    </a:cubicBezTo>
                    <a:cubicBezTo>
                      <a:pt x="13706" y="30305"/>
                      <a:pt x="13308" y="30384"/>
                      <a:pt x="12911" y="30424"/>
                    </a:cubicBezTo>
                    <a:cubicBezTo>
                      <a:pt x="12911" y="30404"/>
                      <a:pt x="12911" y="30344"/>
                      <a:pt x="12871" y="30324"/>
                    </a:cubicBezTo>
                    <a:cubicBezTo>
                      <a:pt x="12314" y="29350"/>
                      <a:pt x="11916" y="28335"/>
                      <a:pt x="11618" y="27241"/>
                    </a:cubicBezTo>
                    <a:cubicBezTo>
                      <a:pt x="11319" y="26246"/>
                      <a:pt x="11220" y="25113"/>
                      <a:pt x="10762" y="24178"/>
                    </a:cubicBezTo>
                    <a:cubicBezTo>
                      <a:pt x="10552" y="23758"/>
                      <a:pt x="10177" y="23615"/>
                      <a:pt x="9739" y="23615"/>
                    </a:cubicBezTo>
                    <a:cubicBezTo>
                      <a:pt x="8975" y="23615"/>
                      <a:pt x="8022" y="24053"/>
                      <a:pt x="7440" y="24217"/>
                    </a:cubicBezTo>
                    <a:cubicBezTo>
                      <a:pt x="7281" y="24257"/>
                      <a:pt x="7261" y="24436"/>
                      <a:pt x="7301" y="24536"/>
                    </a:cubicBezTo>
                    <a:lnTo>
                      <a:pt x="7301" y="24556"/>
                    </a:lnTo>
                    <a:cubicBezTo>
                      <a:pt x="7380" y="25829"/>
                      <a:pt x="7599" y="27102"/>
                      <a:pt x="7778" y="28335"/>
                    </a:cubicBezTo>
                    <a:cubicBezTo>
                      <a:pt x="7838" y="28654"/>
                      <a:pt x="7997" y="29210"/>
                      <a:pt x="7937" y="29509"/>
                    </a:cubicBezTo>
                    <a:cubicBezTo>
                      <a:pt x="7798" y="29927"/>
                      <a:pt x="7380" y="30086"/>
                      <a:pt x="7042" y="30205"/>
                    </a:cubicBezTo>
                    <a:cubicBezTo>
                      <a:pt x="6465" y="30404"/>
                      <a:pt x="5789" y="30245"/>
                      <a:pt x="5192" y="30384"/>
                    </a:cubicBezTo>
                    <a:cubicBezTo>
                      <a:pt x="5013" y="27420"/>
                      <a:pt x="4695" y="24516"/>
                      <a:pt x="4874" y="21532"/>
                    </a:cubicBezTo>
                    <a:cubicBezTo>
                      <a:pt x="5073" y="18349"/>
                      <a:pt x="5690" y="15286"/>
                      <a:pt x="6565" y="12222"/>
                    </a:cubicBezTo>
                    <a:lnTo>
                      <a:pt x="6565" y="12103"/>
                    </a:lnTo>
                    <a:cubicBezTo>
                      <a:pt x="6718" y="12108"/>
                      <a:pt x="6870" y="12111"/>
                      <a:pt x="7023" y="12111"/>
                    </a:cubicBezTo>
                    <a:cubicBezTo>
                      <a:pt x="7964" y="12111"/>
                      <a:pt x="8906" y="12018"/>
                      <a:pt x="9847" y="11983"/>
                    </a:cubicBezTo>
                    <a:cubicBezTo>
                      <a:pt x="10210" y="11953"/>
                      <a:pt x="10618" y="11877"/>
                      <a:pt x="11003" y="11877"/>
                    </a:cubicBezTo>
                    <a:close/>
                    <a:moveTo>
                      <a:pt x="2041" y="0"/>
                    </a:moveTo>
                    <a:cubicBezTo>
                      <a:pt x="1456" y="0"/>
                      <a:pt x="854" y="384"/>
                      <a:pt x="716" y="1023"/>
                    </a:cubicBezTo>
                    <a:cubicBezTo>
                      <a:pt x="617" y="1460"/>
                      <a:pt x="876" y="1977"/>
                      <a:pt x="1293" y="2136"/>
                    </a:cubicBezTo>
                    <a:cubicBezTo>
                      <a:pt x="0" y="5817"/>
                      <a:pt x="1711" y="11904"/>
                      <a:pt x="5769" y="12958"/>
                    </a:cubicBezTo>
                    <a:cubicBezTo>
                      <a:pt x="4138" y="18429"/>
                      <a:pt x="3462" y="24953"/>
                      <a:pt x="4934" y="30484"/>
                    </a:cubicBezTo>
                    <a:cubicBezTo>
                      <a:pt x="4961" y="30552"/>
                      <a:pt x="5016" y="30582"/>
                      <a:pt x="5073" y="30582"/>
                    </a:cubicBezTo>
                    <a:cubicBezTo>
                      <a:pt x="5100" y="30582"/>
                      <a:pt x="5127" y="30576"/>
                      <a:pt x="5152" y="30563"/>
                    </a:cubicBezTo>
                    <a:lnTo>
                      <a:pt x="5172" y="30583"/>
                    </a:lnTo>
                    <a:cubicBezTo>
                      <a:pt x="5509" y="30751"/>
                      <a:pt x="6033" y="30862"/>
                      <a:pt x="6567" y="30862"/>
                    </a:cubicBezTo>
                    <a:cubicBezTo>
                      <a:pt x="7359" y="30862"/>
                      <a:pt x="8173" y="30620"/>
                      <a:pt x="8435" y="29966"/>
                    </a:cubicBezTo>
                    <a:cubicBezTo>
                      <a:pt x="8654" y="29350"/>
                      <a:pt x="8355" y="28395"/>
                      <a:pt x="8276" y="27798"/>
                    </a:cubicBezTo>
                    <a:cubicBezTo>
                      <a:pt x="8156" y="26724"/>
                      <a:pt x="8037" y="25650"/>
                      <a:pt x="7838" y="24595"/>
                    </a:cubicBezTo>
                    <a:cubicBezTo>
                      <a:pt x="8330" y="24494"/>
                      <a:pt x="8905" y="24340"/>
                      <a:pt x="9397" y="24340"/>
                    </a:cubicBezTo>
                    <a:cubicBezTo>
                      <a:pt x="9582" y="24340"/>
                      <a:pt x="9755" y="24362"/>
                      <a:pt x="9907" y="24416"/>
                    </a:cubicBezTo>
                    <a:cubicBezTo>
                      <a:pt x="10444" y="24635"/>
                      <a:pt x="10404" y="24755"/>
                      <a:pt x="10543" y="25331"/>
                    </a:cubicBezTo>
                    <a:cubicBezTo>
                      <a:pt x="10663" y="25749"/>
                      <a:pt x="10762" y="26187"/>
                      <a:pt x="10862" y="26605"/>
                    </a:cubicBezTo>
                    <a:cubicBezTo>
                      <a:pt x="11240" y="28017"/>
                      <a:pt x="11657" y="29390"/>
                      <a:pt x="12433" y="30623"/>
                    </a:cubicBezTo>
                    <a:cubicBezTo>
                      <a:pt x="12413" y="30702"/>
                      <a:pt x="12453" y="30802"/>
                      <a:pt x="12553" y="30822"/>
                    </a:cubicBezTo>
                    <a:cubicBezTo>
                      <a:pt x="12785" y="30868"/>
                      <a:pt x="13019" y="30891"/>
                      <a:pt x="13252" y="30891"/>
                    </a:cubicBezTo>
                    <a:cubicBezTo>
                      <a:pt x="13819" y="30891"/>
                      <a:pt x="14384" y="30757"/>
                      <a:pt x="14920" y="30504"/>
                    </a:cubicBezTo>
                    <a:cubicBezTo>
                      <a:pt x="15139" y="30384"/>
                      <a:pt x="15636" y="30165"/>
                      <a:pt x="15835" y="29867"/>
                    </a:cubicBezTo>
                    <a:cubicBezTo>
                      <a:pt x="16014" y="29827"/>
                      <a:pt x="16173" y="29628"/>
                      <a:pt x="16074" y="29429"/>
                    </a:cubicBezTo>
                    <a:cubicBezTo>
                      <a:pt x="13786" y="25053"/>
                      <a:pt x="13129" y="20159"/>
                      <a:pt x="13010" y="15266"/>
                    </a:cubicBezTo>
                    <a:cubicBezTo>
                      <a:pt x="13010" y="14928"/>
                      <a:pt x="13030" y="14470"/>
                      <a:pt x="13090" y="13973"/>
                    </a:cubicBezTo>
                    <a:cubicBezTo>
                      <a:pt x="15119" y="14709"/>
                      <a:pt x="16292" y="17255"/>
                      <a:pt x="16631" y="19284"/>
                    </a:cubicBezTo>
                    <a:cubicBezTo>
                      <a:pt x="16631" y="19304"/>
                      <a:pt x="16670" y="19304"/>
                      <a:pt x="16670" y="19344"/>
                    </a:cubicBezTo>
                    <a:cubicBezTo>
                      <a:pt x="16292" y="19642"/>
                      <a:pt x="16093" y="20139"/>
                      <a:pt x="16213" y="20657"/>
                    </a:cubicBezTo>
                    <a:cubicBezTo>
                      <a:pt x="16381" y="21270"/>
                      <a:pt x="16929" y="21659"/>
                      <a:pt x="17508" y="21659"/>
                    </a:cubicBezTo>
                    <a:cubicBezTo>
                      <a:pt x="17680" y="21659"/>
                      <a:pt x="17854" y="21625"/>
                      <a:pt x="18023" y="21552"/>
                    </a:cubicBezTo>
                    <a:cubicBezTo>
                      <a:pt x="18719" y="21253"/>
                      <a:pt x="19197" y="20438"/>
                      <a:pt x="18898" y="19682"/>
                    </a:cubicBezTo>
                    <a:cubicBezTo>
                      <a:pt x="18739" y="19292"/>
                      <a:pt x="18245" y="18934"/>
                      <a:pt x="17812" y="18934"/>
                    </a:cubicBezTo>
                    <a:cubicBezTo>
                      <a:pt x="17647" y="18934"/>
                      <a:pt x="17492" y="18985"/>
                      <a:pt x="17367" y="19105"/>
                    </a:cubicBezTo>
                    <a:cubicBezTo>
                      <a:pt x="17287" y="19105"/>
                      <a:pt x="17227" y="19105"/>
                      <a:pt x="17168" y="19145"/>
                    </a:cubicBezTo>
                    <a:cubicBezTo>
                      <a:pt x="16869" y="16996"/>
                      <a:pt x="15397" y="14072"/>
                      <a:pt x="13129" y="13674"/>
                    </a:cubicBezTo>
                    <a:cubicBezTo>
                      <a:pt x="13149" y="12779"/>
                      <a:pt x="13110" y="11824"/>
                      <a:pt x="12553" y="11446"/>
                    </a:cubicBezTo>
                    <a:cubicBezTo>
                      <a:pt x="12356" y="11306"/>
                      <a:pt x="12081" y="11259"/>
                      <a:pt x="11780" y="11259"/>
                    </a:cubicBezTo>
                    <a:cubicBezTo>
                      <a:pt x="11230" y="11259"/>
                      <a:pt x="10590" y="11414"/>
                      <a:pt x="10165" y="11426"/>
                    </a:cubicBezTo>
                    <a:cubicBezTo>
                      <a:pt x="8952" y="11506"/>
                      <a:pt x="7719" y="11526"/>
                      <a:pt x="6525" y="11804"/>
                    </a:cubicBezTo>
                    <a:cubicBezTo>
                      <a:pt x="6445" y="11804"/>
                      <a:pt x="6386" y="11884"/>
                      <a:pt x="6386" y="11924"/>
                    </a:cubicBezTo>
                    <a:cubicBezTo>
                      <a:pt x="6358" y="11915"/>
                      <a:pt x="6328" y="11910"/>
                      <a:pt x="6296" y="11910"/>
                    </a:cubicBezTo>
                    <a:cubicBezTo>
                      <a:pt x="6191" y="11910"/>
                      <a:pt x="6078" y="11965"/>
                      <a:pt x="6048" y="12103"/>
                    </a:cubicBezTo>
                    <a:cubicBezTo>
                      <a:pt x="5968" y="12282"/>
                      <a:pt x="5928" y="12481"/>
                      <a:pt x="5869" y="12660"/>
                    </a:cubicBezTo>
                    <a:cubicBezTo>
                      <a:pt x="2367" y="11088"/>
                      <a:pt x="577" y="6135"/>
                      <a:pt x="1711" y="2435"/>
                    </a:cubicBezTo>
                    <a:lnTo>
                      <a:pt x="1771" y="2435"/>
                    </a:lnTo>
                    <a:cubicBezTo>
                      <a:pt x="1805" y="2437"/>
                      <a:pt x="1840" y="2438"/>
                      <a:pt x="1875" y="2438"/>
                    </a:cubicBezTo>
                    <a:cubicBezTo>
                      <a:pt x="2474" y="2438"/>
                      <a:pt x="3192" y="2118"/>
                      <a:pt x="3342" y="1460"/>
                    </a:cubicBezTo>
                    <a:cubicBezTo>
                      <a:pt x="3481" y="764"/>
                      <a:pt x="2964" y="147"/>
                      <a:pt x="2308" y="28"/>
                    </a:cubicBezTo>
                    <a:cubicBezTo>
                      <a:pt x="2221" y="9"/>
                      <a:pt x="2131" y="0"/>
                      <a:pt x="204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68;p24">
                <a:extLst>
                  <a:ext uri="{FF2B5EF4-FFF2-40B4-BE49-F238E27FC236}">
                    <a16:creationId xmlns:a16="http://schemas.microsoft.com/office/drawing/2014/main" id="{E092D167-9B7F-4F37-B9F3-0276D9653153}"/>
                  </a:ext>
                </a:extLst>
              </p:cNvPr>
              <p:cNvSpPr/>
              <p:nvPr/>
            </p:nvSpPr>
            <p:spPr>
              <a:xfrm>
                <a:off x="5112137" y="2748864"/>
                <a:ext cx="63254" cy="49874"/>
              </a:xfrm>
              <a:custGeom>
                <a:avLst/>
                <a:gdLst/>
                <a:ahLst/>
                <a:cxnLst/>
                <a:rect l="l" t="t" r="r" b="b"/>
                <a:pathLst>
                  <a:path w="2070" h="1632" extrusionOk="0">
                    <a:moveTo>
                      <a:pt x="1253" y="1"/>
                    </a:moveTo>
                    <a:cubicBezTo>
                      <a:pt x="1119" y="1"/>
                      <a:pt x="978" y="26"/>
                      <a:pt x="836" y="42"/>
                    </a:cubicBezTo>
                    <a:cubicBezTo>
                      <a:pt x="797" y="42"/>
                      <a:pt x="757" y="42"/>
                      <a:pt x="737" y="2"/>
                    </a:cubicBezTo>
                    <a:cubicBezTo>
                      <a:pt x="339" y="181"/>
                      <a:pt x="1" y="599"/>
                      <a:pt x="160" y="1076"/>
                    </a:cubicBezTo>
                    <a:cubicBezTo>
                      <a:pt x="284" y="1435"/>
                      <a:pt x="610" y="1631"/>
                      <a:pt x="943" y="1631"/>
                    </a:cubicBezTo>
                    <a:cubicBezTo>
                      <a:pt x="1091" y="1631"/>
                      <a:pt x="1240" y="1593"/>
                      <a:pt x="1374" y="1514"/>
                    </a:cubicBezTo>
                    <a:cubicBezTo>
                      <a:pt x="1771" y="1295"/>
                      <a:pt x="2070" y="718"/>
                      <a:pt x="1791" y="300"/>
                    </a:cubicBezTo>
                    <a:cubicBezTo>
                      <a:pt x="1647" y="60"/>
                      <a:pt x="1459" y="1"/>
                      <a:pt x="1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69;p24">
                <a:extLst>
                  <a:ext uri="{FF2B5EF4-FFF2-40B4-BE49-F238E27FC236}">
                    <a16:creationId xmlns:a16="http://schemas.microsoft.com/office/drawing/2014/main" id="{FF8AD240-70C3-4D22-A703-0DB788AD886B}"/>
                  </a:ext>
                </a:extLst>
              </p:cNvPr>
              <p:cNvSpPr/>
              <p:nvPr/>
            </p:nvSpPr>
            <p:spPr>
              <a:xfrm>
                <a:off x="4750443" y="2516128"/>
                <a:ext cx="327668" cy="566582"/>
              </a:xfrm>
              <a:custGeom>
                <a:avLst/>
                <a:gdLst/>
                <a:ahLst/>
                <a:cxnLst/>
                <a:rect l="l" t="t" r="r" b="b"/>
                <a:pathLst>
                  <a:path w="10723" h="18540" extrusionOk="0">
                    <a:moveTo>
                      <a:pt x="6346" y="0"/>
                    </a:moveTo>
                    <a:cubicBezTo>
                      <a:pt x="5957" y="0"/>
                      <a:pt x="5525" y="68"/>
                      <a:pt x="5153" y="99"/>
                    </a:cubicBezTo>
                    <a:cubicBezTo>
                      <a:pt x="4212" y="133"/>
                      <a:pt x="3270" y="226"/>
                      <a:pt x="2329" y="226"/>
                    </a:cubicBezTo>
                    <a:cubicBezTo>
                      <a:pt x="2176" y="226"/>
                      <a:pt x="2023" y="223"/>
                      <a:pt x="1871" y="218"/>
                    </a:cubicBezTo>
                    <a:lnTo>
                      <a:pt x="1871" y="218"/>
                    </a:lnTo>
                    <a:cubicBezTo>
                      <a:pt x="1891" y="238"/>
                      <a:pt x="1891" y="297"/>
                      <a:pt x="1871" y="337"/>
                    </a:cubicBezTo>
                    <a:cubicBezTo>
                      <a:pt x="995" y="3401"/>
                      <a:pt x="379" y="6464"/>
                      <a:pt x="180" y="9647"/>
                    </a:cubicBezTo>
                    <a:cubicBezTo>
                      <a:pt x="1" y="12631"/>
                      <a:pt x="339" y="15515"/>
                      <a:pt x="498" y="18499"/>
                    </a:cubicBezTo>
                    <a:cubicBezTo>
                      <a:pt x="1115" y="18400"/>
                      <a:pt x="1771" y="18519"/>
                      <a:pt x="2348" y="18320"/>
                    </a:cubicBezTo>
                    <a:cubicBezTo>
                      <a:pt x="2686" y="18221"/>
                      <a:pt x="3124" y="18042"/>
                      <a:pt x="3243" y="17624"/>
                    </a:cubicBezTo>
                    <a:cubicBezTo>
                      <a:pt x="3323" y="17326"/>
                      <a:pt x="3144" y="16769"/>
                      <a:pt x="3104" y="16450"/>
                    </a:cubicBezTo>
                    <a:cubicBezTo>
                      <a:pt x="2925" y="15177"/>
                      <a:pt x="2686" y="13944"/>
                      <a:pt x="2627" y="12671"/>
                    </a:cubicBezTo>
                    <a:lnTo>
                      <a:pt x="2627" y="12651"/>
                    </a:lnTo>
                    <a:cubicBezTo>
                      <a:pt x="2567" y="12551"/>
                      <a:pt x="2607" y="12372"/>
                      <a:pt x="2746" y="12313"/>
                    </a:cubicBezTo>
                    <a:cubicBezTo>
                      <a:pt x="3315" y="12161"/>
                      <a:pt x="4278" y="11720"/>
                      <a:pt x="5052" y="11720"/>
                    </a:cubicBezTo>
                    <a:cubicBezTo>
                      <a:pt x="5496" y="11720"/>
                      <a:pt x="5878" y="11865"/>
                      <a:pt x="6088" y="12293"/>
                    </a:cubicBezTo>
                    <a:cubicBezTo>
                      <a:pt x="6526" y="13208"/>
                      <a:pt x="6645" y="14381"/>
                      <a:pt x="6923" y="15356"/>
                    </a:cubicBezTo>
                    <a:cubicBezTo>
                      <a:pt x="7222" y="16450"/>
                      <a:pt x="7620" y="17465"/>
                      <a:pt x="8197" y="18440"/>
                    </a:cubicBezTo>
                    <a:cubicBezTo>
                      <a:pt x="8197" y="18459"/>
                      <a:pt x="8216" y="18519"/>
                      <a:pt x="8216" y="18539"/>
                    </a:cubicBezTo>
                    <a:cubicBezTo>
                      <a:pt x="8594" y="18519"/>
                      <a:pt x="8992" y="18459"/>
                      <a:pt x="9350" y="18340"/>
                    </a:cubicBezTo>
                    <a:cubicBezTo>
                      <a:pt x="9510" y="18280"/>
                      <a:pt x="10723" y="17843"/>
                      <a:pt x="10683" y="17664"/>
                    </a:cubicBezTo>
                    <a:cubicBezTo>
                      <a:pt x="10643" y="17584"/>
                      <a:pt x="10683" y="17544"/>
                      <a:pt x="10723" y="17465"/>
                    </a:cubicBezTo>
                    <a:cubicBezTo>
                      <a:pt x="9132" y="14282"/>
                      <a:pt x="8336" y="10801"/>
                      <a:pt x="7998" y="7220"/>
                    </a:cubicBezTo>
                    <a:cubicBezTo>
                      <a:pt x="7819" y="5231"/>
                      <a:pt x="7998" y="3142"/>
                      <a:pt x="7759" y="1153"/>
                    </a:cubicBezTo>
                    <a:cubicBezTo>
                      <a:pt x="7640" y="218"/>
                      <a:pt x="7540" y="138"/>
                      <a:pt x="6665" y="19"/>
                    </a:cubicBezTo>
                    <a:cubicBezTo>
                      <a:pt x="6564" y="6"/>
                      <a:pt x="6457" y="0"/>
                      <a:pt x="63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70;p24">
                <a:extLst>
                  <a:ext uri="{FF2B5EF4-FFF2-40B4-BE49-F238E27FC236}">
                    <a16:creationId xmlns:a16="http://schemas.microsoft.com/office/drawing/2014/main" id="{491C3CD6-9651-4B24-B7D4-06C121B8EA8D}"/>
                  </a:ext>
                </a:extLst>
              </p:cNvPr>
              <p:cNvSpPr/>
              <p:nvPr/>
            </p:nvSpPr>
            <p:spPr>
              <a:xfrm>
                <a:off x="4737700" y="2210387"/>
                <a:ext cx="310036" cy="275468"/>
              </a:xfrm>
              <a:custGeom>
                <a:avLst/>
                <a:gdLst/>
                <a:ahLst/>
                <a:cxnLst/>
                <a:rect l="l" t="t" r="r" b="b"/>
                <a:pathLst>
                  <a:path w="10146" h="9014" extrusionOk="0">
                    <a:moveTo>
                      <a:pt x="4812" y="543"/>
                    </a:moveTo>
                    <a:cubicBezTo>
                      <a:pt x="4988" y="543"/>
                      <a:pt x="5168" y="554"/>
                      <a:pt x="5351" y="575"/>
                    </a:cubicBezTo>
                    <a:cubicBezTo>
                      <a:pt x="5391" y="615"/>
                      <a:pt x="5431" y="635"/>
                      <a:pt x="5490" y="635"/>
                    </a:cubicBezTo>
                    <a:cubicBezTo>
                      <a:pt x="7659" y="873"/>
                      <a:pt x="9549" y="2624"/>
                      <a:pt x="9270" y="4971"/>
                    </a:cubicBezTo>
                    <a:cubicBezTo>
                      <a:pt x="9027" y="7161"/>
                      <a:pt x="7198" y="8488"/>
                      <a:pt x="5177" y="8488"/>
                    </a:cubicBezTo>
                    <a:cubicBezTo>
                      <a:pt x="5050" y="8488"/>
                      <a:pt x="4922" y="8483"/>
                      <a:pt x="4794" y="8472"/>
                    </a:cubicBezTo>
                    <a:cubicBezTo>
                      <a:pt x="3859" y="8393"/>
                      <a:pt x="2745" y="8154"/>
                      <a:pt x="1989" y="7557"/>
                    </a:cubicBezTo>
                    <a:cubicBezTo>
                      <a:pt x="995" y="6762"/>
                      <a:pt x="875" y="5548"/>
                      <a:pt x="975" y="4335"/>
                    </a:cubicBezTo>
                    <a:cubicBezTo>
                      <a:pt x="1140" y="2057"/>
                      <a:pt x="2696" y="543"/>
                      <a:pt x="4812" y="543"/>
                    </a:cubicBezTo>
                    <a:close/>
                    <a:moveTo>
                      <a:pt x="4432" y="1"/>
                    </a:moveTo>
                    <a:cubicBezTo>
                      <a:pt x="2465" y="1"/>
                      <a:pt x="805" y="1607"/>
                      <a:pt x="477" y="3678"/>
                    </a:cubicBezTo>
                    <a:cubicBezTo>
                      <a:pt x="0" y="6742"/>
                      <a:pt x="1353" y="8492"/>
                      <a:pt x="4277" y="8950"/>
                    </a:cubicBezTo>
                    <a:cubicBezTo>
                      <a:pt x="4562" y="8993"/>
                      <a:pt x="4847" y="9014"/>
                      <a:pt x="5128" y="9014"/>
                    </a:cubicBezTo>
                    <a:cubicBezTo>
                      <a:pt x="7458" y="9014"/>
                      <a:pt x="9563" y="7565"/>
                      <a:pt x="9847" y="4991"/>
                    </a:cubicBezTo>
                    <a:cubicBezTo>
                      <a:pt x="10145" y="2405"/>
                      <a:pt x="7957" y="117"/>
                      <a:pt x="5490" y="97"/>
                    </a:cubicBezTo>
                    <a:cubicBezTo>
                      <a:pt x="5431" y="97"/>
                      <a:pt x="5371" y="117"/>
                      <a:pt x="5351" y="117"/>
                    </a:cubicBezTo>
                    <a:cubicBezTo>
                      <a:pt x="5040" y="38"/>
                      <a:pt x="4732" y="1"/>
                      <a:pt x="443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71;p24">
                <a:extLst>
                  <a:ext uri="{FF2B5EF4-FFF2-40B4-BE49-F238E27FC236}">
                    <a16:creationId xmlns:a16="http://schemas.microsoft.com/office/drawing/2014/main" id="{2A6259C9-EF90-4B4E-960E-65B401EFEBD8}"/>
                  </a:ext>
                </a:extLst>
              </p:cNvPr>
              <p:cNvSpPr/>
              <p:nvPr/>
            </p:nvSpPr>
            <p:spPr>
              <a:xfrm>
                <a:off x="5007840" y="3018698"/>
                <a:ext cx="27013" cy="41287"/>
              </a:xfrm>
              <a:custGeom>
                <a:avLst/>
                <a:gdLst/>
                <a:ahLst/>
                <a:cxnLst/>
                <a:rect l="l" t="t" r="r" b="b"/>
                <a:pathLst>
                  <a:path w="884" h="1351" extrusionOk="0">
                    <a:moveTo>
                      <a:pt x="79" y="1"/>
                    </a:moveTo>
                    <a:cubicBezTo>
                      <a:pt x="41" y="1"/>
                      <a:pt x="0" y="35"/>
                      <a:pt x="12" y="84"/>
                    </a:cubicBezTo>
                    <a:cubicBezTo>
                      <a:pt x="92" y="522"/>
                      <a:pt x="311" y="999"/>
                      <a:pt x="629" y="1317"/>
                    </a:cubicBezTo>
                    <a:cubicBezTo>
                      <a:pt x="662" y="1341"/>
                      <a:pt x="695" y="1351"/>
                      <a:pt x="725" y="1351"/>
                    </a:cubicBezTo>
                    <a:cubicBezTo>
                      <a:pt x="821" y="1351"/>
                      <a:pt x="884" y="1245"/>
                      <a:pt x="808" y="1138"/>
                    </a:cubicBezTo>
                    <a:cubicBezTo>
                      <a:pt x="490" y="820"/>
                      <a:pt x="291" y="502"/>
                      <a:pt x="132" y="44"/>
                    </a:cubicBezTo>
                    <a:cubicBezTo>
                      <a:pt x="124" y="14"/>
                      <a:pt x="102" y="1"/>
                      <a:pt x="7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2;p24">
                <a:extLst>
                  <a:ext uri="{FF2B5EF4-FFF2-40B4-BE49-F238E27FC236}">
                    <a16:creationId xmlns:a16="http://schemas.microsoft.com/office/drawing/2014/main" id="{75EEB152-7EF7-4D26-9E48-A967C0DE0CD9}"/>
                  </a:ext>
                </a:extLst>
              </p:cNvPr>
              <p:cNvSpPr/>
              <p:nvPr/>
            </p:nvSpPr>
            <p:spPr>
              <a:xfrm>
                <a:off x="4760772" y="2223802"/>
                <a:ext cx="271748" cy="249645"/>
              </a:xfrm>
              <a:custGeom>
                <a:avLst/>
                <a:gdLst/>
                <a:ahLst/>
                <a:cxnLst/>
                <a:rect l="l" t="t" r="r" b="b"/>
                <a:pathLst>
                  <a:path w="8893" h="8169" extrusionOk="0">
                    <a:moveTo>
                      <a:pt x="4018" y="1"/>
                    </a:moveTo>
                    <a:cubicBezTo>
                      <a:pt x="1845" y="1"/>
                      <a:pt x="264" y="1552"/>
                      <a:pt x="81" y="3896"/>
                    </a:cubicBezTo>
                    <a:cubicBezTo>
                      <a:pt x="1" y="5129"/>
                      <a:pt x="120" y="6402"/>
                      <a:pt x="1135" y="7218"/>
                    </a:cubicBezTo>
                    <a:cubicBezTo>
                      <a:pt x="1911" y="7814"/>
                      <a:pt x="3084" y="8093"/>
                      <a:pt x="4019" y="8153"/>
                    </a:cubicBezTo>
                    <a:cubicBezTo>
                      <a:pt x="4150" y="8163"/>
                      <a:pt x="4280" y="8168"/>
                      <a:pt x="4409" y="8168"/>
                    </a:cubicBezTo>
                    <a:cubicBezTo>
                      <a:pt x="6521" y="8168"/>
                      <a:pt x="8392" y="6801"/>
                      <a:pt x="8654" y="4532"/>
                    </a:cubicBezTo>
                    <a:cubicBezTo>
                      <a:pt x="8893" y="2125"/>
                      <a:pt x="6963" y="295"/>
                      <a:pt x="4735" y="76"/>
                    </a:cubicBezTo>
                    <a:cubicBezTo>
                      <a:pt x="4696" y="56"/>
                      <a:pt x="4636" y="36"/>
                      <a:pt x="4596" y="36"/>
                    </a:cubicBezTo>
                    <a:cubicBezTo>
                      <a:pt x="4399" y="13"/>
                      <a:pt x="4207" y="1"/>
                      <a:pt x="40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73;p24">
                <a:extLst>
                  <a:ext uri="{FF2B5EF4-FFF2-40B4-BE49-F238E27FC236}">
                    <a16:creationId xmlns:a16="http://schemas.microsoft.com/office/drawing/2014/main" id="{E03EAC1C-20C0-42CE-9209-2923CC778E36}"/>
                  </a:ext>
                </a:extLst>
              </p:cNvPr>
              <p:cNvSpPr/>
              <p:nvPr/>
            </p:nvSpPr>
            <p:spPr>
              <a:xfrm>
                <a:off x="4981437" y="3011945"/>
                <a:ext cx="34530" cy="51341"/>
              </a:xfrm>
              <a:custGeom>
                <a:avLst/>
                <a:gdLst/>
                <a:ahLst/>
                <a:cxnLst/>
                <a:rect l="l" t="t" r="r" b="b"/>
                <a:pathLst>
                  <a:path w="1130" h="1680" extrusionOk="0">
                    <a:moveTo>
                      <a:pt x="115" y="1"/>
                    </a:moveTo>
                    <a:cubicBezTo>
                      <a:pt x="60" y="1"/>
                      <a:pt x="1" y="59"/>
                      <a:pt x="41" y="126"/>
                    </a:cubicBezTo>
                    <a:cubicBezTo>
                      <a:pt x="299" y="623"/>
                      <a:pt x="558" y="1140"/>
                      <a:pt x="856" y="1618"/>
                    </a:cubicBezTo>
                    <a:cubicBezTo>
                      <a:pt x="888" y="1662"/>
                      <a:pt x="929" y="1680"/>
                      <a:pt x="968" y="1680"/>
                    </a:cubicBezTo>
                    <a:cubicBezTo>
                      <a:pt x="1054" y="1680"/>
                      <a:pt x="1130" y="1594"/>
                      <a:pt x="1075" y="1498"/>
                    </a:cubicBezTo>
                    <a:cubicBezTo>
                      <a:pt x="797" y="1001"/>
                      <a:pt x="478" y="524"/>
                      <a:pt x="180" y="46"/>
                    </a:cubicBezTo>
                    <a:cubicBezTo>
                      <a:pt x="167" y="14"/>
                      <a:pt x="142" y="1"/>
                      <a:pt x="11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74;p24">
                <a:extLst>
                  <a:ext uri="{FF2B5EF4-FFF2-40B4-BE49-F238E27FC236}">
                    <a16:creationId xmlns:a16="http://schemas.microsoft.com/office/drawing/2014/main" id="{AEFBA621-3993-4DD7-B375-16F39FE77518}"/>
                  </a:ext>
                </a:extLst>
              </p:cNvPr>
              <p:cNvSpPr/>
              <p:nvPr/>
            </p:nvSpPr>
            <p:spPr>
              <a:xfrm>
                <a:off x="4789956" y="2262581"/>
                <a:ext cx="42383" cy="39820"/>
              </a:xfrm>
              <a:custGeom>
                <a:avLst/>
                <a:gdLst/>
                <a:ahLst/>
                <a:cxnLst/>
                <a:rect l="l" t="t" r="r" b="b"/>
                <a:pathLst>
                  <a:path w="1387" h="1303" extrusionOk="0">
                    <a:moveTo>
                      <a:pt x="976" y="1"/>
                    </a:moveTo>
                    <a:cubicBezTo>
                      <a:pt x="697" y="1"/>
                      <a:pt x="458" y="259"/>
                      <a:pt x="319" y="458"/>
                    </a:cubicBezTo>
                    <a:cubicBezTo>
                      <a:pt x="160" y="677"/>
                      <a:pt x="41" y="916"/>
                      <a:pt x="1" y="1194"/>
                    </a:cubicBezTo>
                    <a:cubicBezTo>
                      <a:pt x="1" y="1261"/>
                      <a:pt x="56" y="1303"/>
                      <a:pt x="116" y="1303"/>
                    </a:cubicBezTo>
                    <a:cubicBezTo>
                      <a:pt x="163" y="1303"/>
                      <a:pt x="213" y="1276"/>
                      <a:pt x="240" y="1214"/>
                    </a:cubicBezTo>
                    <a:cubicBezTo>
                      <a:pt x="319" y="995"/>
                      <a:pt x="438" y="796"/>
                      <a:pt x="578" y="617"/>
                    </a:cubicBezTo>
                    <a:cubicBezTo>
                      <a:pt x="657" y="558"/>
                      <a:pt x="757" y="478"/>
                      <a:pt x="856" y="419"/>
                    </a:cubicBezTo>
                    <a:lnTo>
                      <a:pt x="856" y="419"/>
                    </a:lnTo>
                    <a:cubicBezTo>
                      <a:pt x="757" y="578"/>
                      <a:pt x="677" y="757"/>
                      <a:pt x="677" y="896"/>
                    </a:cubicBezTo>
                    <a:cubicBezTo>
                      <a:pt x="677" y="951"/>
                      <a:pt x="725" y="981"/>
                      <a:pt x="772" y="981"/>
                    </a:cubicBezTo>
                    <a:cubicBezTo>
                      <a:pt x="810" y="981"/>
                      <a:pt x="847" y="961"/>
                      <a:pt x="856" y="916"/>
                    </a:cubicBezTo>
                    <a:cubicBezTo>
                      <a:pt x="896" y="677"/>
                      <a:pt x="1055" y="578"/>
                      <a:pt x="1254" y="478"/>
                    </a:cubicBezTo>
                    <a:cubicBezTo>
                      <a:pt x="1387" y="402"/>
                      <a:pt x="1303" y="218"/>
                      <a:pt x="1174" y="218"/>
                    </a:cubicBezTo>
                    <a:cubicBezTo>
                      <a:pt x="1168" y="218"/>
                      <a:pt x="1161" y="219"/>
                      <a:pt x="1155" y="220"/>
                    </a:cubicBezTo>
                    <a:cubicBezTo>
                      <a:pt x="1138" y="220"/>
                      <a:pt x="1109" y="220"/>
                      <a:pt x="1088" y="241"/>
                    </a:cubicBezTo>
                    <a:lnTo>
                      <a:pt x="1088" y="241"/>
                    </a:lnTo>
                    <a:cubicBezTo>
                      <a:pt x="1150" y="141"/>
                      <a:pt x="1107" y="1"/>
                      <a:pt x="97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475;p24">
                <a:extLst>
                  <a:ext uri="{FF2B5EF4-FFF2-40B4-BE49-F238E27FC236}">
                    <a16:creationId xmlns:a16="http://schemas.microsoft.com/office/drawing/2014/main" id="{2A8A4125-2369-4C9B-B25A-C34399917A27}"/>
                  </a:ext>
                </a:extLst>
              </p:cNvPr>
              <p:cNvSpPr/>
              <p:nvPr/>
            </p:nvSpPr>
            <p:spPr>
              <a:xfrm>
                <a:off x="4790353" y="2644536"/>
                <a:ext cx="15065" cy="25884"/>
              </a:xfrm>
              <a:custGeom>
                <a:avLst/>
                <a:gdLst/>
                <a:ahLst/>
                <a:cxnLst/>
                <a:rect l="l" t="t" r="r" b="b"/>
                <a:pathLst>
                  <a:path w="493" h="847" extrusionOk="0">
                    <a:moveTo>
                      <a:pt x="339" y="0"/>
                    </a:moveTo>
                    <a:cubicBezTo>
                      <a:pt x="282" y="0"/>
                      <a:pt x="219" y="29"/>
                      <a:pt x="187" y="94"/>
                    </a:cubicBezTo>
                    <a:cubicBezTo>
                      <a:pt x="127" y="313"/>
                      <a:pt x="67" y="512"/>
                      <a:pt x="28" y="730"/>
                    </a:cubicBezTo>
                    <a:cubicBezTo>
                      <a:pt x="1" y="798"/>
                      <a:pt x="56" y="847"/>
                      <a:pt x="107" y="847"/>
                    </a:cubicBezTo>
                    <a:cubicBezTo>
                      <a:pt x="131" y="847"/>
                      <a:pt x="154" y="836"/>
                      <a:pt x="167" y="810"/>
                    </a:cubicBezTo>
                    <a:cubicBezTo>
                      <a:pt x="266" y="591"/>
                      <a:pt x="366" y="392"/>
                      <a:pt x="445" y="154"/>
                    </a:cubicBezTo>
                    <a:cubicBezTo>
                      <a:pt x="492" y="60"/>
                      <a:pt x="421" y="0"/>
                      <a:pt x="3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476;p24">
                <a:extLst>
                  <a:ext uri="{FF2B5EF4-FFF2-40B4-BE49-F238E27FC236}">
                    <a16:creationId xmlns:a16="http://schemas.microsoft.com/office/drawing/2014/main" id="{8828FCDF-3C75-4E83-A77E-860870BCBB00}"/>
                  </a:ext>
                </a:extLst>
              </p:cNvPr>
              <p:cNvSpPr/>
              <p:nvPr/>
            </p:nvSpPr>
            <p:spPr>
              <a:xfrm>
                <a:off x="4779016" y="2644322"/>
                <a:ext cx="17754" cy="45779"/>
              </a:xfrm>
              <a:custGeom>
                <a:avLst/>
                <a:gdLst/>
                <a:ahLst/>
                <a:cxnLst/>
                <a:rect l="l" t="t" r="r" b="b"/>
                <a:pathLst>
                  <a:path w="581" h="1498" extrusionOk="0">
                    <a:moveTo>
                      <a:pt x="417" y="0"/>
                    </a:moveTo>
                    <a:cubicBezTo>
                      <a:pt x="383" y="0"/>
                      <a:pt x="348" y="13"/>
                      <a:pt x="319" y="41"/>
                    </a:cubicBezTo>
                    <a:cubicBezTo>
                      <a:pt x="1" y="419"/>
                      <a:pt x="1" y="1036"/>
                      <a:pt x="200" y="1434"/>
                    </a:cubicBezTo>
                    <a:cubicBezTo>
                      <a:pt x="217" y="1477"/>
                      <a:pt x="256" y="1497"/>
                      <a:pt x="292" y="1497"/>
                    </a:cubicBezTo>
                    <a:cubicBezTo>
                      <a:pt x="340" y="1497"/>
                      <a:pt x="381" y="1462"/>
                      <a:pt x="359" y="1394"/>
                    </a:cubicBezTo>
                    <a:cubicBezTo>
                      <a:pt x="319" y="1155"/>
                      <a:pt x="299" y="936"/>
                      <a:pt x="339" y="718"/>
                    </a:cubicBezTo>
                    <a:cubicBezTo>
                      <a:pt x="399" y="519"/>
                      <a:pt x="498" y="340"/>
                      <a:pt x="538" y="161"/>
                    </a:cubicBezTo>
                    <a:cubicBezTo>
                      <a:pt x="580" y="75"/>
                      <a:pt x="502" y="0"/>
                      <a:pt x="41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477;p24">
                <a:extLst>
                  <a:ext uri="{FF2B5EF4-FFF2-40B4-BE49-F238E27FC236}">
                    <a16:creationId xmlns:a16="http://schemas.microsoft.com/office/drawing/2014/main" id="{A5AEA75E-590B-488B-AE2B-A2CDDBA6E60F}"/>
                  </a:ext>
                </a:extLst>
              </p:cNvPr>
              <p:cNvSpPr/>
              <p:nvPr/>
            </p:nvSpPr>
            <p:spPr>
              <a:xfrm>
                <a:off x="4637376" y="2166688"/>
                <a:ext cx="61421" cy="46084"/>
              </a:xfrm>
              <a:custGeom>
                <a:avLst/>
                <a:gdLst/>
                <a:ahLst/>
                <a:cxnLst/>
                <a:rect l="l" t="t" r="r" b="b"/>
                <a:pathLst>
                  <a:path w="2010" h="1508" extrusionOk="0">
                    <a:moveTo>
                      <a:pt x="1078" y="1"/>
                    </a:moveTo>
                    <a:cubicBezTo>
                      <a:pt x="791" y="1"/>
                      <a:pt x="506" y="147"/>
                      <a:pt x="319" y="374"/>
                    </a:cubicBezTo>
                    <a:cubicBezTo>
                      <a:pt x="1" y="811"/>
                      <a:pt x="220" y="1309"/>
                      <a:pt x="697" y="1448"/>
                    </a:cubicBezTo>
                    <a:lnTo>
                      <a:pt x="757" y="1508"/>
                    </a:lnTo>
                    <a:cubicBezTo>
                      <a:pt x="1095" y="1408"/>
                      <a:pt x="1493" y="1428"/>
                      <a:pt x="1751" y="1130"/>
                    </a:cubicBezTo>
                    <a:cubicBezTo>
                      <a:pt x="2010" y="811"/>
                      <a:pt x="1851" y="294"/>
                      <a:pt x="1493" y="115"/>
                    </a:cubicBezTo>
                    <a:cubicBezTo>
                      <a:pt x="1361" y="36"/>
                      <a:pt x="1219" y="1"/>
                      <a:pt x="1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13290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1" y="1241"/>
            <a:ext cx="12190413" cy="6857107"/>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982943" y="2026603"/>
            <a:ext cx="6669466" cy="1569456"/>
          </a:xfrm>
          <a:prstGeom prst="rect">
            <a:avLst/>
          </a:prstGeom>
          <a:noFill/>
        </p:spPr>
        <p:txBody>
          <a:bodyPr wrap="square" rtlCol="0">
            <a:spAutoFit/>
          </a:bodyPr>
          <a:lstStyle/>
          <a:p>
            <a:pPr algn="ctr" defTabSz="914309"/>
            <a:r>
              <a:rPr lang="en-US" altLang="zh-CN" sz="9599" b="1" dirty="0" err="1">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Khởi</a:t>
            </a:r>
            <a:r>
              <a:rPr lang="en-US" altLang="zh-CN" sz="9599" b="1" dirty="0">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lang="en-US" altLang="zh-CN" sz="9599" b="1" dirty="0" err="1">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động</a:t>
            </a:r>
            <a:endParaRPr lang="en-US" altLang="zh-CN" sz="9599" b="1" dirty="0">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401267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1" y="1241"/>
            <a:ext cx="12190413" cy="6857107"/>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982943" y="2026603"/>
            <a:ext cx="6669466" cy="4031745"/>
          </a:xfrm>
          <a:prstGeom prst="rect">
            <a:avLst/>
          </a:prstGeom>
          <a:noFill/>
        </p:spPr>
        <p:txBody>
          <a:bodyPr wrap="square" rtlCol="0">
            <a:spAutoFit/>
          </a:bodyPr>
          <a:lstStyle/>
          <a:p>
            <a:pPr algn="ctr" defTabSz="914309"/>
            <a:r>
              <a:rPr lang="en-US" sz="3200" b="1" i="1" dirty="0" err="1">
                <a:solidFill>
                  <a:srgbClr val="0070C0"/>
                </a:solidFill>
                <a:latin typeface="Times New Roman" panose="02020603050405020304" pitchFamily="18" charset="0"/>
                <a:cs typeface="Times New Roman" panose="02020603050405020304" pitchFamily="18" charset="0"/>
              </a:rPr>
              <a:t>Giáo</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viên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trưng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bày</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sản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phẩm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của</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học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sinh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và</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yêu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cầu</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học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sinh</a:t>
            </a:r>
            <a:r>
              <a:rPr lang="en-US" sz="3200" b="1" i="1" dirty="0">
                <a:solidFill>
                  <a:srgbClr val="0070C0"/>
                </a:solidFill>
                <a:latin typeface="Times New Roman" panose="02020603050405020304" pitchFamily="18" charset="0"/>
                <a:cs typeface="Times New Roman" panose="02020603050405020304" pitchFamily="18" charset="0"/>
              </a:rPr>
              <a:t> chia </a:t>
            </a:r>
            <a:r>
              <a:rPr lang="en-US" sz="3200" b="1" i="1" dirty="0" err="1">
                <a:solidFill>
                  <a:srgbClr val="0070C0"/>
                </a:solidFill>
                <a:latin typeface="Times New Roman" panose="02020603050405020304" pitchFamily="18" charset="0"/>
                <a:cs typeface="Times New Roman" panose="02020603050405020304" pitchFamily="18" charset="0"/>
              </a:rPr>
              <a:t>sẻ</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về</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cách</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làm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cũng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như</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bài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học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rút</a:t>
            </a:r>
            <a:r>
              <a:rPr lang="en-US" sz="3200" b="1" i="1" dirty="0">
                <a:solidFill>
                  <a:srgbClr val="0070C0"/>
                </a:solidFill>
                <a:latin typeface="Times New Roman" panose="02020603050405020304" pitchFamily="18" charset="0"/>
                <a:cs typeface="Times New Roman" panose="02020603050405020304" pitchFamily="18" charset="0"/>
              </a:rPr>
              <a:t> ra </a:t>
            </a:r>
            <a:r>
              <a:rPr lang="en-US" sz="3200" b="1" i="1" dirty="0" err="1">
                <a:solidFill>
                  <a:srgbClr val="0070C0"/>
                </a:solidFill>
                <a:latin typeface="Times New Roman" panose="02020603050405020304" pitchFamily="18" charset="0"/>
                <a:cs typeface="Times New Roman" panose="02020603050405020304" pitchFamily="18" charset="0"/>
              </a:rPr>
              <a:t>được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từ</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trải</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nghiệm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trồng</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cây</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của</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mình</a:t>
            </a:r>
            <a:endParaRPr lang="en-US" sz="3200" b="1" dirty="0">
              <a:solidFill>
                <a:srgbClr val="0070C0"/>
              </a:solidFill>
              <a:latin typeface="Times New Roman" panose="02020603050405020304" pitchFamily="18" charset="0"/>
              <a:cs typeface="Times New Roman" panose="02020603050405020304" pitchFamily="18" charset="0"/>
            </a:endParaRPr>
          </a:p>
          <a:p>
            <a:pPr algn="ctr" defTabSz="914309"/>
            <a:endParaRPr lang="en-US" altLang="zh-CN" sz="9599" b="1" dirty="0">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20555673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E9F6C7A-8C3B-4FEE-8BB1-A9E2804C2AF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1" y="1241"/>
            <a:ext cx="12190413" cy="6857107"/>
          </a:xfrm>
          <a:prstGeom prst="rect">
            <a:avLst/>
          </a:prstGeom>
        </p:spPr>
      </p:pic>
      <p:sp>
        <p:nvSpPr>
          <p:cNvPr id="10" name="文本框 9">
            <a:extLst>
              <a:ext uri="{FF2B5EF4-FFF2-40B4-BE49-F238E27FC236}">
                <a16:creationId xmlns:a16="http://schemas.microsoft.com/office/drawing/2014/main" id="{62F11300-555F-4130-90FA-E98B12B14EF9}"/>
              </a:ext>
            </a:extLst>
          </p:cNvPr>
          <p:cNvSpPr txBox="1"/>
          <p:nvPr/>
        </p:nvSpPr>
        <p:spPr>
          <a:xfrm>
            <a:off x="2982943" y="2026603"/>
            <a:ext cx="6669466" cy="1569456"/>
          </a:xfrm>
          <a:prstGeom prst="rect">
            <a:avLst/>
          </a:prstGeom>
          <a:noFill/>
        </p:spPr>
        <p:txBody>
          <a:bodyPr wrap="square" rtlCol="0">
            <a:spAutoFit/>
          </a:bodyPr>
          <a:lstStyle/>
          <a:p>
            <a:pPr algn="ctr" defTabSz="914309"/>
            <a:r>
              <a:rPr lang="en-US" altLang="zh-CN" sz="9599" b="1" dirty="0" err="1">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Luyện</a:t>
            </a:r>
            <a:r>
              <a:rPr lang="en-US" altLang="zh-CN" sz="9599" b="1" dirty="0">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lang="en-US" altLang="zh-CN" sz="9599" b="1" dirty="0" err="1">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rPr>
              <a:t>tập</a:t>
            </a:r>
            <a:endParaRPr lang="en-US" altLang="zh-CN" sz="9599" b="1" dirty="0">
              <a:solidFill>
                <a:prstClr val="black"/>
              </a:solidFill>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26579149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pic>
        <p:nvPicPr>
          <p:cNvPr id="2" name="Picture 1">
            <a:extLst>
              <a:ext uri="{FF2B5EF4-FFF2-40B4-BE49-F238E27FC236}">
                <a16:creationId xmlns:a16="http://schemas.microsoft.com/office/drawing/2014/main" id="{ED44107D-2BDB-47C9-8142-70CE938D7348}"/>
              </a:ext>
            </a:extLst>
          </p:cNvPr>
          <p:cNvPicPr>
            <a:picLocks noChangeAspect="1"/>
          </p:cNvPicPr>
          <p:nvPr/>
        </p:nvPicPr>
        <p:blipFill>
          <a:blip r:embed="rId3"/>
          <a:stretch>
            <a:fillRect/>
          </a:stretch>
        </p:blipFill>
        <p:spPr>
          <a:xfrm>
            <a:off x="-1" y="17900"/>
            <a:ext cx="12190413" cy="6853760"/>
          </a:xfrm>
          <a:prstGeom prst="rect">
            <a:avLst/>
          </a:prstGeom>
        </p:spPr>
      </p:pic>
      <p:sp>
        <p:nvSpPr>
          <p:cNvPr id="2853" name="Google Shape;2853;p34"/>
          <p:cNvSpPr txBox="1">
            <a:spLocks noGrp="1"/>
          </p:cNvSpPr>
          <p:nvPr>
            <p:ph type="title"/>
          </p:nvPr>
        </p:nvSpPr>
        <p:spPr>
          <a:xfrm>
            <a:off x="1884923" y="650955"/>
            <a:ext cx="8771258" cy="641516"/>
          </a:xfrm>
          <a:prstGeom prst="rect">
            <a:avLst/>
          </a:prstGeom>
        </p:spPr>
        <p:txBody>
          <a:bodyPr spcFirstLastPara="1" wrap="square" lIns="121884" tIns="121884" rIns="121884" bIns="121884" anchor="ctr" anchorCtr="0">
            <a:noAutofit/>
          </a:bodyPr>
          <a:lstStyle/>
          <a:p>
            <a:r>
              <a:rPr lang="en-US" sz="4800" b="1">
                <a:solidFill>
                  <a:srgbClr val="C00000"/>
                </a:solidFill>
                <a:latin typeface="Times New Roman" panose="02020603050405020304" pitchFamily="18" charset="0"/>
                <a:cs typeface="Times New Roman" panose="02020603050405020304" pitchFamily="18" charset="0"/>
              </a:rPr>
              <a:t>Hoạt động nhóm</a:t>
            </a:r>
            <a:endParaRPr sz="4800" b="1">
              <a:solidFill>
                <a:srgbClr val="C00000"/>
              </a:solidFill>
              <a:latin typeface="Times New Roman" panose="02020603050405020304" pitchFamily="18" charset="0"/>
              <a:cs typeface="Times New Roman" panose="02020603050405020304" pitchFamily="18" charset="0"/>
            </a:endParaRPr>
          </a:p>
        </p:txBody>
      </p:sp>
      <p:sp>
        <p:nvSpPr>
          <p:cNvPr id="2855" name="Google Shape;2855;p34"/>
          <p:cNvSpPr/>
          <p:nvPr/>
        </p:nvSpPr>
        <p:spPr>
          <a:xfrm>
            <a:off x="6131781" y="4245248"/>
            <a:ext cx="1592122" cy="1441708"/>
          </a:xfrm>
          <a:custGeom>
            <a:avLst/>
            <a:gdLst/>
            <a:ahLst/>
            <a:cxnLst/>
            <a:rect l="l" t="t" r="r" b="b"/>
            <a:pathLst>
              <a:path w="39249" h="35541" extrusionOk="0">
                <a:moveTo>
                  <a:pt x="10678" y="1"/>
                </a:moveTo>
                <a:cubicBezTo>
                  <a:pt x="9102" y="1"/>
                  <a:pt x="7733" y="1131"/>
                  <a:pt x="7480" y="2722"/>
                </a:cubicBezTo>
                <a:lnTo>
                  <a:pt x="6008" y="11952"/>
                </a:lnTo>
                <a:cubicBezTo>
                  <a:pt x="5590" y="11653"/>
                  <a:pt x="5093" y="11455"/>
                  <a:pt x="4536" y="11375"/>
                </a:cubicBezTo>
                <a:cubicBezTo>
                  <a:pt x="4341" y="11344"/>
                  <a:pt x="4147" y="11329"/>
                  <a:pt x="3956" y="11329"/>
                </a:cubicBezTo>
                <a:cubicBezTo>
                  <a:pt x="2175" y="11329"/>
                  <a:pt x="606" y="12626"/>
                  <a:pt x="318" y="14458"/>
                </a:cubicBezTo>
                <a:cubicBezTo>
                  <a:pt x="0" y="16487"/>
                  <a:pt x="1373" y="18377"/>
                  <a:pt x="3402" y="18696"/>
                </a:cubicBezTo>
                <a:cubicBezTo>
                  <a:pt x="3593" y="18723"/>
                  <a:pt x="3779" y="18736"/>
                  <a:pt x="3962" y="18736"/>
                </a:cubicBezTo>
                <a:cubicBezTo>
                  <a:pt x="4311" y="18736"/>
                  <a:pt x="4647" y="18688"/>
                  <a:pt x="4973" y="18596"/>
                </a:cubicBezTo>
                <a:lnTo>
                  <a:pt x="4973" y="18596"/>
                </a:lnTo>
                <a:lnTo>
                  <a:pt x="3501" y="27806"/>
                </a:lnTo>
                <a:cubicBezTo>
                  <a:pt x="3223" y="29577"/>
                  <a:pt x="4416" y="31228"/>
                  <a:pt x="6187" y="31487"/>
                </a:cubicBezTo>
                <a:lnTo>
                  <a:pt x="31291" y="35505"/>
                </a:lnTo>
                <a:cubicBezTo>
                  <a:pt x="31454" y="35529"/>
                  <a:pt x="31615" y="35540"/>
                  <a:pt x="31774" y="35540"/>
                </a:cubicBezTo>
                <a:cubicBezTo>
                  <a:pt x="33353" y="35540"/>
                  <a:pt x="34737" y="34409"/>
                  <a:pt x="34971" y="32819"/>
                </a:cubicBezTo>
                <a:lnTo>
                  <a:pt x="38990" y="7695"/>
                </a:lnTo>
                <a:cubicBezTo>
                  <a:pt x="39248" y="5984"/>
                  <a:pt x="38055" y="4313"/>
                  <a:pt x="36304" y="4054"/>
                </a:cubicBezTo>
                <a:lnTo>
                  <a:pt x="27353" y="2622"/>
                </a:lnTo>
                <a:lnTo>
                  <a:pt x="27353" y="2622"/>
                </a:lnTo>
                <a:cubicBezTo>
                  <a:pt x="27611" y="3299"/>
                  <a:pt x="27691" y="4054"/>
                  <a:pt x="27571" y="4810"/>
                </a:cubicBezTo>
                <a:cubicBezTo>
                  <a:pt x="27231" y="6891"/>
                  <a:pt x="25450" y="8406"/>
                  <a:pt x="23381" y="8406"/>
                </a:cubicBezTo>
                <a:cubicBezTo>
                  <a:pt x="23156" y="8406"/>
                  <a:pt x="22928" y="8388"/>
                  <a:pt x="22698" y="8351"/>
                </a:cubicBezTo>
                <a:cubicBezTo>
                  <a:pt x="20390" y="7973"/>
                  <a:pt x="18799" y="5805"/>
                  <a:pt x="19177" y="3478"/>
                </a:cubicBezTo>
                <a:cubicBezTo>
                  <a:pt x="19296" y="2702"/>
                  <a:pt x="19614" y="2006"/>
                  <a:pt x="20072" y="1468"/>
                </a:cubicBezTo>
                <a:lnTo>
                  <a:pt x="11160" y="36"/>
                </a:lnTo>
                <a:cubicBezTo>
                  <a:pt x="10998" y="12"/>
                  <a:pt x="10837" y="1"/>
                  <a:pt x="10678" y="1"/>
                </a:cubicBezTo>
                <a:close/>
              </a:path>
            </a:pathLst>
          </a:custGeom>
          <a:solidFill>
            <a:schemeClr val="accent5"/>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56" name="Google Shape;2856;p34"/>
          <p:cNvSpPr/>
          <p:nvPr/>
        </p:nvSpPr>
        <p:spPr>
          <a:xfrm rot="21120824">
            <a:off x="6685226" y="4727514"/>
            <a:ext cx="896547" cy="846611"/>
          </a:xfrm>
          <a:custGeom>
            <a:avLst/>
            <a:gdLst/>
            <a:ahLst/>
            <a:cxnLst/>
            <a:rect l="l" t="t" r="r" b="b"/>
            <a:pathLst>
              <a:path w="22101" h="20870" extrusionOk="0">
                <a:moveTo>
                  <a:pt x="5692" y="18903"/>
                </a:moveTo>
                <a:cubicBezTo>
                  <a:pt x="5550" y="18903"/>
                  <a:pt x="5411" y="18918"/>
                  <a:pt x="5272" y="18948"/>
                </a:cubicBezTo>
                <a:lnTo>
                  <a:pt x="10473" y="19777"/>
                </a:lnTo>
                <a:lnTo>
                  <a:pt x="10473" y="19777"/>
                </a:lnTo>
                <a:lnTo>
                  <a:pt x="6127" y="18948"/>
                </a:lnTo>
                <a:cubicBezTo>
                  <a:pt x="5978" y="18918"/>
                  <a:pt x="5834" y="18903"/>
                  <a:pt x="5692" y="18903"/>
                </a:cubicBezTo>
                <a:close/>
                <a:moveTo>
                  <a:pt x="10473" y="19777"/>
                </a:moveTo>
                <a:lnTo>
                  <a:pt x="10822" y="19843"/>
                </a:lnTo>
                <a:lnTo>
                  <a:pt x="10810" y="19830"/>
                </a:lnTo>
                <a:lnTo>
                  <a:pt x="10810" y="19830"/>
                </a:lnTo>
                <a:lnTo>
                  <a:pt x="10473" y="19777"/>
                </a:lnTo>
                <a:close/>
                <a:moveTo>
                  <a:pt x="12889" y="0"/>
                </a:moveTo>
                <a:cubicBezTo>
                  <a:pt x="12517" y="0"/>
                  <a:pt x="12140" y="130"/>
                  <a:pt x="11836" y="388"/>
                </a:cubicBezTo>
                <a:lnTo>
                  <a:pt x="11498" y="726"/>
                </a:lnTo>
                <a:cubicBezTo>
                  <a:pt x="10842" y="1283"/>
                  <a:pt x="10802" y="2278"/>
                  <a:pt x="11359" y="2934"/>
                </a:cubicBezTo>
                <a:lnTo>
                  <a:pt x="16869" y="9022"/>
                </a:lnTo>
                <a:lnTo>
                  <a:pt x="16690" y="9181"/>
                </a:lnTo>
                <a:lnTo>
                  <a:pt x="16611" y="9240"/>
                </a:lnTo>
                <a:lnTo>
                  <a:pt x="9509" y="1363"/>
                </a:lnTo>
                <a:cubicBezTo>
                  <a:pt x="9199" y="1021"/>
                  <a:pt x="8769" y="846"/>
                  <a:pt x="8336" y="846"/>
                </a:cubicBezTo>
                <a:cubicBezTo>
                  <a:pt x="7962" y="846"/>
                  <a:pt x="7585" y="976"/>
                  <a:pt x="7281" y="1244"/>
                </a:cubicBezTo>
                <a:lnTo>
                  <a:pt x="6943" y="1562"/>
                </a:lnTo>
                <a:lnTo>
                  <a:pt x="6784" y="1701"/>
                </a:lnTo>
                <a:cubicBezTo>
                  <a:pt x="6784" y="1741"/>
                  <a:pt x="6764" y="1741"/>
                  <a:pt x="6764" y="1761"/>
                </a:cubicBezTo>
                <a:cubicBezTo>
                  <a:pt x="6724" y="1820"/>
                  <a:pt x="6684" y="1860"/>
                  <a:pt x="6664" y="1900"/>
                </a:cubicBezTo>
                <a:cubicBezTo>
                  <a:pt x="6644" y="1960"/>
                  <a:pt x="6585" y="2039"/>
                  <a:pt x="6565" y="2079"/>
                </a:cubicBezTo>
                <a:cubicBezTo>
                  <a:pt x="6565" y="2099"/>
                  <a:pt x="6565" y="2099"/>
                  <a:pt x="6545" y="2139"/>
                </a:cubicBezTo>
                <a:cubicBezTo>
                  <a:pt x="6525" y="2178"/>
                  <a:pt x="6485" y="2258"/>
                  <a:pt x="6485" y="2318"/>
                </a:cubicBezTo>
                <a:cubicBezTo>
                  <a:pt x="6465" y="2377"/>
                  <a:pt x="6465" y="2437"/>
                  <a:pt x="6445" y="2517"/>
                </a:cubicBezTo>
                <a:lnTo>
                  <a:pt x="6445" y="2537"/>
                </a:lnTo>
                <a:lnTo>
                  <a:pt x="6445" y="2735"/>
                </a:lnTo>
                <a:cubicBezTo>
                  <a:pt x="6445" y="2795"/>
                  <a:pt x="6445" y="2875"/>
                  <a:pt x="6465" y="2954"/>
                </a:cubicBezTo>
                <a:lnTo>
                  <a:pt x="6465" y="2974"/>
                </a:lnTo>
                <a:cubicBezTo>
                  <a:pt x="6465" y="3054"/>
                  <a:pt x="6485" y="3133"/>
                  <a:pt x="6525" y="3173"/>
                </a:cubicBezTo>
                <a:cubicBezTo>
                  <a:pt x="6585" y="3372"/>
                  <a:pt x="6684" y="3571"/>
                  <a:pt x="6843" y="3750"/>
                </a:cubicBezTo>
                <a:lnTo>
                  <a:pt x="13945" y="11628"/>
                </a:lnTo>
                <a:lnTo>
                  <a:pt x="13746" y="11807"/>
                </a:lnTo>
                <a:lnTo>
                  <a:pt x="5451" y="2576"/>
                </a:lnTo>
                <a:cubicBezTo>
                  <a:pt x="5141" y="2235"/>
                  <a:pt x="4711" y="2059"/>
                  <a:pt x="4281" y="2059"/>
                </a:cubicBezTo>
                <a:cubicBezTo>
                  <a:pt x="3909" y="2059"/>
                  <a:pt x="3538" y="2190"/>
                  <a:pt x="3243" y="2457"/>
                </a:cubicBezTo>
                <a:lnTo>
                  <a:pt x="2885" y="2775"/>
                </a:lnTo>
                <a:cubicBezTo>
                  <a:pt x="2248" y="3352"/>
                  <a:pt x="2188" y="4347"/>
                  <a:pt x="2765" y="5003"/>
                </a:cubicBezTo>
                <a:lnTo>
                  <a:pt x="11061" y="14214"/>
                </a:lnTo>
                <a:lnTo>
                  <a:pt x="10822" y="14452"/>
                </a:lnTo>
                <a:lnTo>
                  <a:pt x="3263" y="6038"/>
                </a:lnTo>
                <a:cubicBezTo>
                  <a:pt x="2953" y="5696"/>
                  <a:pt x="2523" y="5520"/>
                  <a:pt x="2092" y="5520"/>
                </a:cubicBezTo>
                <a:cubicBezTo>
                  <a:pt x="1721" y="5520"/>
                  <a:pt x="1349" y="5651"/>
                  <a:pt x="1055" y="5918"/>
                </a:cubicBezTo>
                <a:lnTo>
                  <a:pt x="696" y="6237"/>
                </a:lnTo>
                <a:cubicBezTo>
                  <a:pt x="60" y="6813"/>
                  <a:pt x="0" y="7808"/>
                  <a:pt x="577" y="8445"/>
                </a:cubicBezTo>
                <a:lnTo>
                  <a:pt x="9867" y="18789"/>
                </a:lnTo>
                <a:lnTo>
                  <a:pt x="10810" y="19830"/>
                </a:lnTo>
                <a:lnTo>
                  <a:pt x="10810" y="19830"/>
                </a:lnTo>
                <a:lnTo>
                  <a:pt x="17008" y="20818"/>
                </a:lnTo>
                <a:cubicBezTo>
                  <a:pt x="17201" y="20853"/>
                  <a:pt x="17393" y="20869"/>
                  <a:pt x="17582" y="20869"/>
                </a:cubicBezTo>
                <a:cubicBezTo>
                  <a:pt x="19126" y="20869"/>
                  <a:pt x="20478" y="19750"/>
                  <a:pt x="20708" y="18172"/>
                </a:cubicBezTo>
                <a:lnTo>
                  <a:pt x="22101" y="9479"/>
                </a:lnTo>
                <a:lnTo>
                  <a:pt x="14044" y="527"/>
                </a:lnTo>
                <a:cubicBezTo>
                  <a:pt x="13745" y="175"/>
                  <a:pt x="13320" y="0"/>
                  <a:pt x="12889" y="0"/>
                </a:cubicBezTo>
                <a:close/>
              </a:path>
            </a:pathLst>
          </a:custGeom>
          <a:solidFill>
            <a:srgbClr val="000000"/>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57" name="Google Shape;2857;p34"/>
          <p:cNvSpPr/>
          <p:nvPr/>
        </p:nvSpPr>
        <p:spPr>
          <a:xfrm rot="21120824">
            <a:off x="7475082" y="5271198"/>
            <a:ext cx="678709" cy="684348"/>
          </a:xfrm>
          <a:custGeom>
            <a:avLst/>
            <a:gdLst/>
            <a:ahLst/>
            <a:cxnLst/>
            <a:rect l="l" t="t" r="r" b="b"/>
            <a:pathLst>
              <a:path w="16731" h="16870" extrusionOk="0">
                <a:moveTo>
                  <a:pt x="8236" y="1"/>
                </a:moveTo>
                <a:lnTo>
                  <a:pt x="1" y="7421"/>
                </a:lnTo>
                <a:lnTo>
                  <a:pt x="8495" y="16870"/>
                </a:lnTo>
                <a:lnTo>
                  <a:pt x="16730" y="9430"/>
                </a:lnTo>
                <a:lnTo>
                  <a:pt x="8236" y="1"/>
                </a:ln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58" name="Google Shape;2858;p34"/>
          <p:cNvSpPr/>
          <p:nvPr/>
        </p:nvSpPr>
        <p:spPr>
          <a:xfrm rot="21120824">
            <a:off x="7107843" y="4971554"/>
            <a:ext cx="745684" cy="713635"/>
          </a:xfrm>
          <a:custGeom>
            <a:avLst/>
            <a:gdLst/>
            <a:ahLst/>
            <a:cxnLst/>
            <a:rect l="l" t="t" r="r" b="b"/>
            <a:pathLst>
              <a:path w="18382" h="17592" extrusionOk="0">
                <a:moveTo>
                  <a:pt x="10698" y="1"/>
                </a:moveTo>
                <a:cubicBezTo>
                  <a:pt x="10275" y="1"/>
                  <a:pt x="9851" y="152"/>
                  <a:pt x="9509" y="466"/>
                </a:cubicBezTo>
                <a:lnTo>
                  <a:pt x="796" y="8304"/>
                </a:lnTo>
                <a:cubicBezTo>
                  <a:pt x="80" y="8980"/>
                  <a:pt x="1" y="10094"/>
                  <a:pt x="677" y="10830"/>
                </a:cubicBezTo>
                <a:lnTo>
                  <a:pt x="6227" y="16997"/>
                </a:lnTo>
                <a:cubicBezTo>
                  <a:pt x="6579" y="17391"/>
                  <a:pt x="7062" y="17591"/>
                  <a:pt x="7551" y="17591"/>
                </a:cubicBezTo>
                <a:cubicBezTo>
                  <a:pt x="7974" y="17591"/>
                  <a:pt x="8403" y="17441"/>
                  <a:pt x="8753" y="17136"/>
                </a:cubicBezTo>
                <a:lnTo>
                  <a:pt x="15298" y="11228"/>
                </a:lnTo>
                <a:cubicBezTo>
                  <a:pt x="16034" y="10591"/>
                  <a:pt x="18382" y="7608"/>
                  <a:pt x="15517" y="4445"/>
                </a:cubicBezTo>
                <a:lnTo>
                  <a:pt x="12036" y="585"/>
                </a:lnTo>
                <a:cubicBezTo>
                  <a:pt x="11674" y="202"/>
                  <a:pt x="11186" y="1"/>
                  <a:pt x="10698" y="1"/>
                </a:cubicBezTo>
                <a:close/>
              </a:path>
            </a:pathLst>
          </a:custGeom>
          <a:solidFill>
            <a:schemeClr val="accent1"/>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59" name="Google Shape;2859;p34"/>
          <p:cNvSpPr/>
          <p:nvPr/>
        </p:nvSpPr>
        <p:spPr>
          <a:xfrm rot="21120824">
            <a:off x="6737787" y="4962221"/>
            <a:ext cx="532632" cy="559689"/>
          </a:xfrm>
          <a:custGeom>
            <a:avLst/>
            <a:gdLst/>
            <a:ahLst/>
            <a:cxnLst/>
            <a:rect l="l" t="t" r="r" b="b"/>
            <a:pathLst>
              <a:path w="13130" h="13797" extrusionOk="0">
                <a:moveTo>
                  <a:pt x="2093" y="1"/>
                </a:moveTo>
                <a:cubicBezTo>
                  <a:pt x="1722" y="1"/>
                  <a:pt x="1350" y="131"/>
                  <a:pt x="1055" y="398"/>
                </a:cubicBezTo>
                <a:lnTo>
                  <a:pt x="697" y="717"/>
                </a:lnTo>
                <a:cubicBezTo>
                  <a:pt x="60" y="1294"/>
                  <a:pt x="1" y="2288"/>
                  <a:pt x="578" y="2925"/>
                </a:cubicBezTo>
                <a:lnTo>
                  <a:pt x="9887" y="13269"/>
                </a:lnTo>
                <a:cubicBezTo>
                  <a:pt x="10197" y="13621"/>
                  <a:pt x="10627" y="13796"/>
                  <a:pt x="11058" y="13796"/>
                </a:cubicBezTo>
                <a:cubicBezTo>
                  <a:pt x="11429" y="13796"/>
                  <a:pt x="11801" y="13666"/>
                  <a:pt x="12095" y="13408"/>
                </a:cubicBezTo>
                <a:lnTo>
                  <a:pt x="12454" y="13070"/>
                </a:lnTo>
                <a:cubicBezTo>
                  <a:pt x="13090" y="12513"/>
                  <a:pt x="13130" y="11518"/>
                  <a:pt x="12573" y="10862"/>
                </a:cubicBezTo>
                <a:lnTo>
                  <a:pt x="3263" y="518"/>
                </a:lnTo>
                <a:cubicBezTo>
                  <a:pt x="2953" y="176"/>
                  <a:pt x="2523" y="1"/>
                  <a:pt x="2093"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0" name="Google Shape;2860;p34"/>
          <p:cNvSpPr/>
          <p:nvPr/>
        </p:nvSpPr>
        <p:spPr>
          <a:xfrm rot="21120824">
            <a:off x="6737874" y="5014517"/>
            <a:ext cx="121090" cy="101415"/>
          </a:xfrm>
          <a:custGeom>
            <a:avLst/>
            <a:gdLst/>
            <a:ahLst/>
            <a:cxnLst/>
            <a:rect l="l" t="t" r="r" b="b"/>
            <a:pathLst>
              <a:path w="2985" h="2500" extrusionOk="0">
                <a:moveTo>
                  <a:pt x="1489" y="1"/>
                </a:moveTo>
                <a:cubicBezTo>
                  <a:pt x="1168" y="1"/>
                  <a:pt x="848" y="116"/>
                  <a:pt x="597" y="348"/>
                </a:cubicBezTo>
                <a:cubicBezTo>
                  <a:pt x="40" y="846"/>
                  <a:pt x="0" y="1681"/>
                  <a:pt x="497" y="2238"/>
                </a:cubicBezTo>
                <a:cubicBezTo>
                  <a:pt x="669" y="2424"/>
                  <a:pt x="839" y="2500"/>
                  <a:pt x="1009" y="2500"/>
                </a:cubicBezTo>
                <a:cubicBezTo>
                  <a:pt x="1332" y="2500"/>
                  <a:pt x="1658" y="2225"/>
                  <a:pt x="2009" y="1900"/>
                </a:cubicBezTo>
                <a:cubicBezTo>
                  <a:pt x="2566" y="1403"/>
                  <a:pt x="2984" y="985"/>
                  <a:pt x="2487" y="448"/>
                </a:cubicBezTo>
                <a:cubicBezTo>
                  <a:pt x="2222" y="151"/>
                  <a:pt x="1855" y="1"/>
                  <a:pt x="1489"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1" name="Google Shape;2861;p34"/>
          <p:cNvSpPr/>
          <p:nvPr/>
        </p:nvSpPr>
        <p:spPr>
          <a:xfrm rot="21120824">
            <a:off x="6806197" y="4810852"/>
            <a:ext cx="532672" cy="560054"/>
          </a:xfrm>
          <a:custGeom>
            <a:avLst/>
            <a:gdLst/>
            <a:ahLst/>
            <a:cxnLst/>
            <a:rect l="l" t="t" r="r" b="b"/>
            <a:pathLst>
              <a:path w="13131" h="13806" extrusionOk="0">
                <a:moveTo>
                  <a:pt x="2093" y="0"/>
                </a:moveTo>
                <a:cubicBezTo>
                  <a:pt x="1722" y="0"/>
                  <a:pt x="1350" y="131"/>
                  <a:pt x="1055" y="398"/>
                </a:cubicBezTo>
                <a:lnTo>
                  <a:pt x="697" y="716"/>
                </a:lnTo>
                <a:cubicBezTo>
                  <a:pt x="61" y="1293"/>
                  <a:pt x="1" y="2288"/>
                  <a:pt x="578" y="2944"/>
                </a:cubicBezTo>
                <a:lnTo>
                  <a:pt x="9888" y="13289"/>
                </a:lnTo>
                <a:cubicBezTo>
                  <a:pt x="10187" y="13630"/>
                  <a:pt x="10612" y="13806"/>
                  <a:pt x="11043" y="13806"/>
                </a:cubicBezTo>
                <a:cubicBezTo>
                  <a:pt x="11415" y="13806"/>
                  <a:pt x="11792" y="13675"/>
                  <a:pt x="12096" y="13408"/>
                </a:cubicBezTo>
                <a:lnTo>
                  <a:pt x="12434" y="13090"/>
                </a:lnTo>
                <a:cubicBezTo>
                  <a:pt x="13090" y="12513"/>
                  <a:pt x="13130" y="11518"/>
                  <a:pt x="12573" y="10862"/>
                </a:cubicBezTo>
                <a:lnTo>
                  <a:pt x="3263" y="517"/>
                </a:lnTo>
                <a:cubicBezTo>
                  <a:pt x="2954" y="176"/>
                  <a:pt x="2524" y="0"/>
                  <a:pt x="2093"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2" name="Google Shape;2862;p34"/>
          <p:cNvSpPr/>
          <p:nvPr/>
        </p:nvSpPr>
        <p:spPr>
          <a:xfrm rot="21120824">
            <a:off x="6806299" y="4863472"/>
            <a:ext cx="121090" cy="101334"/>
          </a:xfrm>
          <a:custGeom>
            <a:avLst/>
            <a:gdLst/>
            <a:ahLst/>
            <a:cxnLst/>
            <a:rect l="l" t="t" r="r" b="b"/>
            <a:pathLst>
              <a:path w="2985" h="2498" extrusionOk="0">
                <a:moveTo>
                  <a:pt x="1505" y="0"/>
                </a:moveTo>
                <a:cubicBezTo>
                  <a:pt x="1184" y="0"/>
                  <a:pt x="860" y="115"/>
                  <a:pt x="597" y="340"/>
                </a:cubicBezTo>
                <a:cubicBezTo>
                  <a:pt x="40" y="837"/>
                  <a:pt x="0" y="1673"/>
                  <a:pt x="498" y="2230"/>
                </a:cubicBezTo>
                <a:cubicBezTo>
                  <a:pt x="673" y="2419"/>
                  <a:pt x="846" y="2497"/>
                  <a:pt x="1020" y="2497"/>
                </a:cubicBezTo>
                <a:cubicBezTo>
                  <a:pt x="1339" y="2497"/>
                  <a:pt x="1662" y="2234"/>
                  <a:pt x="2010" y="1911"/>
                </a:cubicBezTo>
                <a:cubicBezTo>
                  <a:pt x="2567" y="1414"/>
                  <a:pt x="2984" y="977"/>
                  <a:pt x="2487" y="439"/>
                </a:cubicBezTo>
                <a:cubicBezTo>
                  <a:pt x="2224" y="145"/>
                  <a:pt x="1866" y="0"/>
                  <a:pt x="1505"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3" name="Google Shape;2863;p34"/>
          <p:cNvSpPr/>
          <p:nvPr/>
        </p:nvSpPr>
        <p:spPr>
          <a:xfrm rot="21120824">
            <a:off x="6962866" y="4737128"/>
            <a:ext cx="532672" cy="559647"/>
          </a:xfrm>
          <a:custGeom>
            <a:avLst/>
            <a:gdLst/>
            <a:ahLst/>
            <a:cxnLst/>
            <a:rect l="l" t="t" r="r" b="b"/>
            <a:pathLst>
              <a:path w="13131" h="13796" extrusionOk="0">
                <a:moveTo>
                  <a:pt x="2093" y="0"/>
                </a:moveTo>
                <a:cubicBezTo>
                  <a:pt x="1722" y="0"/>
                  <a:pt x="1350" y="130"/>
                  <a:pt x="1055" y="388"/>
                </a:cubicBezTo>
                <a:lnTo>
                  <a:pt x="697" y="726"/>
                </a:lnTo>
                <a:cubicBezTo>
                  <a:pt x="61" y="1283"/>
                  <a:pt x="1" y="2278"/>
                  <a:pt x="578" y="2934"/>
                </a:cubicBezTo>
                <a:lnTo>
                  <a:pt x="9888" y="13278"/>
                </a:lnTo>
                <a:cubicBezTo>
                  <a:pt x="10197" y="13620"/>
                  <a:pt x="10622" y="13796"/>
                  <a:pt x="11050" y="13796"/>
                </a:cubicBezTo>
                <a:cubicBezTo>
                  <a:pt x="11419" y="13796"/>
                  <a:pt x="11792" y="13665"/>
                  <a:pt x="12096" y="13398"/>
                </a:cubicBezTo>
                <a:lnTo>
                  <a:pt x="12434" y="13079"/>
                </a:lnTo>
                <a:cubicBezTo>
                  <a:pt x="13090" y="12503"/>
                  <a:pt x="13130" y="11508"/>
                  <a:pt x="12573" y="10871"/>
                </a:cubicBezTo>
                <a:lnTo>
                  <a:pt x="3263" y="527"/>
                </a:lnTo>
                <a:cubicBezTo>
                  <a:pt x="2954" y="175"/>
                  <a:pt x="2523" y="0"/>
                  <a:pt x="2093"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4" name="Google Shape;2864;p34"/>
          <p:cNvSpPr/>
          <p:nvPr/>
        </p:nvSpPr>
        <p:spPr>
          <a:xfrm rot="21120824">
            <a:off x="6963072" y="4790108"/>
            <a:ext cx="121090" cy="101699"/>
          </a:xfrm>
          <a:custGeom>
            <a:avLst/>
            <a:gdLst/>
            <a:ahLst/>
            <a:cxnLst/>
            <a:rect l="l" t="t" r="r" b="b"/>
            <a:pathLst>
              <a:path w="2985" h="2507" extrusionOk="0">
                <a:moveTo>
                  <a:pt x="1478" y="0"/>
                </a:moveTo>
                <a:cubicBezTo>
                  <a:pt x="1161" y="0"/>
                  <a:pt x="845" y="111"/>
                  <a:pt x="597" y="341"/>
                </a:cubicBezTo>
                <a:cubicBezTo>
                  <a:pt x="60" y="838"/>
                  <a:pt x="0" y="1693"/>
                  <a:pt x="498" y="2231"/>
                </a:cubicBezTo>
                <a:cubicBezTo>
                  <a:pt x="673" y="2426"/>
                  <a:pt x="845" y="2507"/>
                  <a:pt x="1019" y="2507"/>
                </a:cubicBezTo>
                <a:cubicBezTo>
                  <a:pt x="1338" y="2507"/>
                  <a:pt x="1661" y="2235"/>
                  <a:pt x="2010" y="1912"/>
                </a:cubicBezTo>
                <a:cubicBezTo>
                  <a:pt x="2567" y="1415"/>
                  <a:pt x="2984" y="997"/>
                  <a:pt x="2487" y="440"/>
                </a:cubicBezTo>
                <a:cubicBezTo>
                  <a:pt x="2219" y="151"/>
                  <a:pt x="1848" y="0"/>
                  <a:pt x="1478"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5" name="Google Shape;2865;p34"/>
          <p:cNvSpPr/>
          <p:nvPr/>
        </p:nvSpPr>
        <p:spPr>
          <a:xfrm rot="21120824">
            <a:off x="7140456" y="4678380"/>
            <a:ext cx="532632" cy="560054"/>
          </a:xfrm>
          <a:custGeom>
            <a:avLst/>
            <a:gdLst/>
            <a:ahLst/>
            <a:cxnLst/>
            <a:rect l="l" t="t" r="r" b="b"/>
            <a:pathLst>
              <a:path w="13130" h="13806" extrusionOk="0">
                <a:moveTo>
                  <a:pt x="2090" y="0"/>
                </a:moveTo>
                <a:cubicBezTo>
                  <a:pt x="1716" y="0"/>
                  <a:pt x="1339" y="131"/>
                  <a:pt x="1035" y="398"/>
                </a:cubicBezTo>
                <a:lnTo>
                  <a:pt x="697" y="717"/>
                </a:lnTo>
                <a:cubicBezTo>
                  <a:pt x="40" y="1293"/>
                  <a:pt x="0" y="2288"/>
                  <a:pt x="577" y="2945"/>
                </a:cubicBezTo>
                <a:lnTo>
                  <a:pt x="9867" y="13289"/>
                </a:lnTo>
                <a:cubicBezTo>
                  <a:pt x="10177" y="13631"/>
                  <a:pt x="10607" y="13806"/>
                  <a:pt x="11037" y="13806"/>
                </a:cubicBezTo>
                <a:cubicBezTo>
                  <a:pt x="11409" y="13806"/>
                  <a:pt x="11780" y="13675"/>
                  <a:pt x="12075" y="13408"/>
                </a:cubicBezTo>
                <a:lnTo>
                  <a:pt x="12433" y="13090"/>
                </a:lnTo>
                <a:cubicBezTo>
                  <a:pt x="13070" y="12513"/>
                  <a:pt x="13130" y="11518"/>
                  <a:pt x="12553" y="10862"/>
                </a:cubicBezTo>
                <a:lnTo>
                  <a:pt x="3263" y="518"/>
                </a:lnTo>
                <a:cubicBezTo>
                  <a:pt x="2953" y="176"/>
                  <a:pt x="2523" y="0"/>
                  <a:pt x="2090"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6" name="Google Shape;2866;p34"/>
          <p:cNvSpPr/>
          <p:nvPr/>
        </p:nvSpPr>
        <p:spPr>
          <a:xfrm rot="21120824">
            <a:off x="7140494" y="4730679"/>
            <a:ext cx="121090" cy="101659"/>
          </a:xfrm>
          <a:custGeom>
            <a:avLst/>
            <a:gdLst/>
            <a:ahLst/>
            <a:cxnLst/>
            <a:rect l="l" t="t" r="r" b="b"/>
            <a:pathLst>
              <a:path w="2985" h="2506" extrusionOk="0">
                <a:moveTo>
                  <a:pt x="1490" y="1"/>
                </a:moveTo>
                <a:cubicBezTo>
                  <a:pt x="1169" y="1"/>
                  <a:pt x="849" y="116"/>
                  <a:pt x="598" y="348"/>
                </a:cubicBezTo>
                <a:cubicBezTo>
                  <a:pt x="41" y="846"/>
                  <a:pt x="1" y="1681"/>
                  <a:pt x="498" y="2238"/>
                </a:cubicBezTo>
                <a:cubicBezTo>
                  <a:pt x="673" y="2427"/>
                  <a:pt x="844" y="2505"/>
                  <a:pt x="1015" y="2505"/>
                </a:cubicBezTo>
                <a:cubicBezTo>
                  <a:pt x="1330" y="2505"/>
                  <a:pt x="1649" y="2242"/>
                  <a:pt x="2010" y="1920"/>
                </a:cubicBezTo>
                <a:cubicBezTo>
                  <a:pt x="2547" y="1422"/>
                  <a:pt x="2985" y="985"/>
                  <a:pt x="2487" y="448"/>
                </a:cubicBezTo>
                <a:cubicBezTo>
                  <a:pt x="2222" y="151"/>
                  <a:pt x="1856" y="1"/>
                  <a:pt x="1490"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7" name="Google Shape;2867;p34"/>
          <p:cNvSpPr/>
          <p:nvPr/>
        </p:nvSpPr>
        <p:spPr>
          <a:xfrm rot="21120824">
            <a:off x="6933372" y="5476560"/>
            <a:ext cx="604473" cy="246236"/>
          </a:xfrm>
          <a:custGeom>
            <a:avLst/>
            <a:gdLst/>
            <a:ahLst/>
            <a:cxnLst/>
            <a:rect l="l" t="t" r="r" b="b"/>
            <a:pathLst>
              <a:path w="14901" h="6070" extrusionOk="0">
                <a:moveTo>
                  <a:pt x="2203" y="1"/>
                </a:moveTo>
                <a:cubicBezTo>
                  <a:pt x="1268" y="1"/>
                  <a:pt x="448" y="650"/>
                  <a:pt x="239" y="1573"/>
                </a:cubicBezTo>
                <a:lnTo>
                  <a:pt x="219" y="1672"/>
                </a:lnTo>
                <a:cubicBezTo>
                  <a:pt x="1" y="2766"/>
                  <a:pt x="697" y="3821"/>
                  <a:pt x="1771" y="4040"/>
                </a:cubicBezTo>
                <a:lnTo>
                  <a:pt x="12274" y="6029"/>
                </a:lnTo>
                <a:cubicBezTo>
                  <a:pt x="12413" y="6056"/>
                  <a:pt x="12550" y="6069"/>
                  <a:pt x="12685" y="6069"/>
                </a:cubicBezTo>
                <a:cubicBezTo>
                  <a:pt x="13633" y="6069"/>
                  <a:pt x="14450" y="5420"/>
                  <a:pt x="14642" y="4497"/>
                </a:cubicBezTo>
                <a:lnTo>
                  <a:pt x="14681" y="4398"/>
                </a:lnTo>
                <a:cubicBezTo>
                  <a:pt x="14900" y="3304"/>
                  <a:pt x="14204" y="2249"/>
                  <a:pt x="13130" y="2030"/>
                </a:cubicBezTo>
                <a:lnTo>
                  <a:pt x="2607" y="41"/>
                </a:lnTo>
                <a:cubicBezTo>
                  <a:pt x="2471" y="14"/>
                  <a:pt x="2336" y="1"/>
                  <a:pt x="2203"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8" name="Google Shape;2868;p34"/>
          <p:cNvSpPr/>
          <p:nvPr/>
        </p:nvSpPr>
        <p:spPr>
          <a:xfrm rot="21120824">
            <a:off x="6970194" y="5566592"/>
            <a:ext cx="118696" cy="114030"/>
          </a:xfrm>
          <a:custGeom>
            <a:avLst/>
            <a:gdLst/>
            <a:ahLst/>
            <a:cxnLst/>
            <a:rect l="l" t="t" r="r" b="b"/>
            <a:pathLst>
              <a:path w="2926" h="2811" extrusionOk="0">
                <a:moveTo>
                  <a:pt x="1722" y="1"/>
                </a:moveTo>
                <a:cubicBezTo>
                  <a:pt x="902" y="1"/>
                  <a:pt x="183" y="597"/>
                  <a:pt x="41" y="1418"/>
                </a:cubicBezTo>
                <a:cubicBezTo>
                  <a:pt x="1" y="1656"/>
                  <a:pt x="21" y="1895"/>
                  <a:pt x="61" y="2114"/>
                </a:cubicBezTo>
                <a:cubicBezTo>
                  <a:pt x="319" y="2313"/>
                  <a:pt x="598" y="2432"/>
                  <a:pt x="916" y="2512"/>
                </a:cubicBezTo>
                <a:lnTo>
                  <a:pt x="2448" y="2810"/>
                </a:lnTo>
                <a:cubicBezTo>
                  <a:pt x="2567" y="2551"/>
                  <a:pt x="2627" y="2213"/>
                  <a:pt x="2686" y="1855"/>
                </a:cubicBezTo>
                <a:cubicBezTo>
                  <a:pt x="2826" y="940"/>
                  <a:pt x="2925" y="164"/>
                  <a:pt x="2010" y="25"/>
                </a:cubicBezTo>
                <a:cubicBezTo>
                  <a:pt x="1913" y="9"/>
                  <a:pt x="1817" y="1"/>
                  <a:pt x="1722"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69" name="Google Shape;2869;p34"/>
          <p:cNvSpPr/>
          <p:nvPr/>
        </p:nvSpPr>
        <p:spPr>
          <a:xfrm rot="21120824">
            <a:off x="7596976" y="5306676"/>
            <a:ext cx="1237911" cy="1289550"/>
          </a:xfrm>
          <a:custGeom>
            <a:avLst/>
            <a:gdLst/>
            <a:ahLst/>
            <a:cxnLst/>
            <a:rect l="l" t="t" r="r" b="b"/>
            <a:pathLst>
              <a:path w="30516" h="31789" extrusionOk="0">
                <a:moveTo>
                  <a:pt x="10026" y="0"/>
                </a:moveTo>
                <a:lnTo>
                  <a:pt x="7838" y="1970"/>
                </a:lnTo>
                <a:lnTo>
                  <a:pt x="9628" y="5053"/>
                </a:lnTo>
                <a:lnTo>
                  <a:pt x="6863" y="2845"/>
                </a:lnTo>
                <a:lnTo>
                  <a:pt x="0" y="9012"/>
                </a:lnTo>
                <a:lnTo>
                  <a:pt x="20509" y="31789"/>
                </a:lnTo>
                <a:lnTo>
                  <a:pt x="30516" y="22777"/>
                </a:lnTo>
                <a:lnTo>
                  <a:pt x="10026" y="0"/>
                </a:lnTo>
                <a:close/>
              </a:path>
            </a:pathLst>
          </a:custGeom>
          <a:solidFill>
            <a:schemeClr val="accent5"/>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0" name="Google Shape;2870;p34"/>
          <p:cNvSpPr/>
          <p:nvPr/>
        </p:nvSpPr>
        <p:spPr>
          <a:xfrm rot="21120824">
            <a:off x="7894883" y="5412263"/>
            <a:ext cx="83160" cy="74438"/>
          </a:xfrm>
          <a:custGeom>
            <a:avLst/>
            <a:gdLst/>
            <a:ahLst/>
            <a:cxnLst/>
            <a:rect l="l" t="t" r="r" b="b"/>
            <a:pathLst>
              <a:path w="2050" h="1835" extrusionOk="0">
                <a:moveTo>
                  <a:pt x="1023" y="1"/>
                </a:moveTo>
                <a:cubicBezTo>
                  <a:pt x="808" y="1"/>
                  <a:pt x="594" y="76"/>
                  <a:pt x="419" y="224"/>
                </a:cubicBezTo>
                <a:cubicBezTo>
                  <a:pt x="41" y="582"/>
                  <a:pt x="1" y="1159"/>
                  <a:pt x="339" y="1517"/>
                </a:cubicBezTo>
                <a:cubicBezTo>
                  <a:pt x="535" y="1723"/>
                  <a:pt x="796" y="1835"/>
                  <a:pt x="1051" y="1835"/>
                </a:cubicBezTo>
                <a:cubicBezTo>
                  <a:pt x="1263" y="1835"/>
                  <a:pt x="1470" y="1758"/>
                  <a:pt x="1632" y="1596"/>
                </a:cubicBezTo>
                <a:cubicBezTo>
                  <a:pt x="2010" y="1258"/>
                  <a:pt x="2050" y="681"/>
                  <a:pt x="1712" y="303"/>
                </a:cubicBezTo>
                <a:cubicBezTo>
                  <a:pt x="1520" y="101"/>
                  <a:pt x="1271" y="1"/>
                  <a:pt x="1023" y="1"/>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1" name="Google Shape;2871;p34"/>
          <p:cNvSpPr/>
          <p:nvPr/>
        </p:nvSpPr>
        <p:spPr>
          <a:xfrm rot="21120824">
            <a:off x="7908701" y="5425657"/>
            <a:ext cx="54886" cy="48639"/>
          </a:xfrm>
          <a:custGeom>
            <a:avLst/>
            <a:gdLst/>
            <a:ahLst/>
            <a:cxnLst/>
            <a:rect l="l" t="t" r="r" b="b"/>
            <a:pathLst>
              <a:path w="1353" h="1199" extrusionOk="0">
                <a:moveTo>
                  <a:pt x="697" y="1"/>
                </a:moveTo>
                <a:cubicBezTo>
                  <a:pt x="556" y="1"/>
                  <a:pt x="409" y="51"/>
                  <a:pt x="279" y="153"/>
                </a:cubicBezTo>
                <a:cubicBezTo>
                  <a:pt x="20" y="372"/>
                  <a:pt x="0" y="750"/>
                  <a:pt x="219" y="989"/>
                </a:cubicBezTo>
                <a:cubicBezTo>
                  <a:pt x="348" y="1129"/>
                  <a:pt x="512" y="1199"/>
                  <a:pt x="677" y="1199"/>
                </a:cubicBezTo>
                <a:cubicBezTo>
                  <a:pt x="816" y="1199"/>
                  <a:pt x="956" y="1149"/>
                  <a:pt x="1074" y="1048"/>
                </a:cubicBezTo>
                <a:cubicBezTo>
                  <a:pt x="1313" y="830"/>
                  <a:pt x="1353" y="452"/>
                  <a:pt x="1114" y="193"/>
                </a:cubicBezTo>
                <a:cubicBezTo>
                  <a:pt x="1008" y="66"/>
                  <a:pt x="857" y="1"/>
                  <a:pt x="697" y="1"/>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2" name="Google Shape;2872;p34"/>
          <p:cNvSpPr/>
          <p:nvPr/>
        </p:nvSpPr>
        <p:spPr>
          <a:xfrm rot="20797248">
            <a:off x="7363017" y="2830663"/>
            <a:ext cx="412374" cy="533174"/>
          </a:xfrm>
          <a:custGeom>
            <a:avLst/>
            <a:gdLst/>
            <a:ahLst/>
            <a:cxnLst/>
            <a:rect l="l" t="t" r="r" b="b"/>
            <a:pathLst>
              <a:path w="10166" h="13144" extrusionOk="0">
                <a:moveTo>
                  <a:pt x="7835" y="1"/>
                </a:moveTo>
                <a:cubicBezTo>
                  <a:pt x="7186" y="1"/>
                  <a:pt x="6550" y="326"/>
                  <a:pt x="6167" y="913"/>
                </a:cubicBezTo>
                <a:lnTo>
                  <a:pt x="597" y="10044"/>
                </a:lnTo>
                <a:cubicBezTo>
                  <a:pt x="0" y="10959"/>
                  <a:pt x="279" y="12172"/>
                  <a:pt x="1194" y="12769"/>
                </a:cubicBezTo>
                <a:lnTo>
                  <a:pt x="1273" y="12829"/>
                </a:lnTo>
                <a:cubicBezTo>
                  <a:pt x="1601" y="13043"/>
                  <a:pt x="1968" y="13144"/>
                  <a:pt x="2330" y="13144"/>
                </a:cubicBezTo>
                <a:cubicBezTo>
                  <a:pt x="2979" y="13144"/>
                  <a:pt x="3616" y="12819"/>
                  <a:pt x="3999" y="12232"/>
                </a:cubicBezTo>
                <a:lnTo>
                  <a:pt x="9568" y="3101"/>
                </a:lnTo>
                <a:cubicBezTo>
                  <a:pt x="10165" y="2186"/>
                  <a:pt x="9887" y="973"/>
                  <a:pt x="8972" y="376"/>
                </a:cubicBezTo>
                <a:lnTo>
                  <a:pt x="8892" y="316"/>
                </a:lnTo>
                <a:cubicBezTo>
                  <a:pt x="8564" y="102"/>
                  <a:pt x="8198" y="1"/>
                  <a:pt x="7835"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3" name="Google Shape;2873;p34"/>
          <p:cNvSpPr/>
          <p:nvPr/>
        </p:nvSpPr>
        <p:spPr>
          <a:xfrm rot="20797248">
            <a:off x="7475307" y="3242129"/>
            <a:ext cx="131550" cy="122666"/>
          </a:xfrm>
          <a:custGeom>
            <a:avLst/>
            <a:gdLst/>
            <a:ahLst/>
            <a:cxnLst/>
            <a:rect l="l" t="t" r="r" b="b"/>
            <a:pathLst>
              <a:path w="3243" h="3024" extrusionOk="0">
                <a:moveTo>
                  <a:pt x="1199" y="1"/>
                </a:moveTo>
                <a:cubicBezTo>
                  <a:pt x="925" y="1"/>
                  <a:pt x="685" y="132"/>
                  <a:pt x="478" y="477"/>
                </a:cubicBezTo>
                <a:cubicBezTo>
                  <a:pt x="0" y="1293"/>
                  <a:pt x="279" y="2327"/>
                  <a:pt x="1075" y="2805"/>
                </a:cubicBezTo>
                <a:cubicBezTo>
                  <a:pt x="1274" y="2924"/>
                  <a:pt x="1512" y="3004"/>
                  <a:pt x="1751" y="3023"/>
                </a:cubicBezTo>
                <a:cubicBezTo>
                  <a:pt x="2010" y="2884"/>
                  <a:pt x="2248" y="2665"/>
                  <a:pt x="2427" y="2387"/>
                </a:cubicBezTo>
                <a:lnTo>
                  <a:pt x="3243" y="1034"/>
                </a:lnTo>
                <a:cubicBezTo>
                  <a:pt x="3044" y="835"/>
                  <a:pt x="2746" y="676"/>
                  <a:pt x="2447" y="497"/>
                </a:cubicBezTo>
                <a:cubicBezTo>
                  <a:pt x="1974" y="226"/>
                  <a:pt x="1558" y="1"/>
                  <a:pt x="1199"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4" name="Google Shape;2874;p34"/>
          <p:cNvSpPr/>
          <p:nvPr/>
        </p:nvSpPr>
        <p:spPr>
          <a:xfrm>
            <a:off x="6270553" y="2640876"/>
            <a:ext cx="1294376" cy="1530018"/>
          </a:xfrm>
          <a:custGeom>
            <a:avLst/>
            <a:gdLst/>
            <a:ahLst/>
            <a:cxnLst/>
            <a:rect l="l" t="t" r="r" b="b"/>
            <a:pathLst>
              <a:path w="31909" h="37718" extrusionOk="0">
                <a:moveTo>
                  <a:pt x="3243" y="1"/>
                </a:moveTo>
                <a:cubicBezTo>
                  <a:pt x="1453" y="1"/>
                  <a:pt x="1" y="1453"/>
                  <a:pt x="1" y="3243"/>
                </a:cubicBezTo>
                <a:lnTo>
                  <a:pt x="1" y="12374"/>
                </a:lnTo>
                <a:cubicBezTo>
                  <a:pt x="617" y="11996"/>
                  <a:pt x="1373" y="11777"/>
                  <a:pt x="2169" y="11777"/>
                </a:cubicBezTo>
                <a:cubicBezTo>
                  <a:pt x="4477" y="11777"/>
                  <a:pt x="6346" y="13627"/>
                  <a:pt x="6346" y="15955"/>
                </a:cubicBezTo>
                <a:cubicBezTo>
                  <a:pt x="6346" y="18262"/>
                  <a:pt x="4477" y="20112"/>
                  <a:pt x="2169" y="20112"/>
                </a:cubicBezTo>
                <a:cubicBezTo>
                  <a:pt x="1373" y="20112"/>
                  <a:pt x="657" y="19893"/>
                  <a:pt x="1" y="19515"/>
                </a:cubicBezTo>
                <a:lnTo>
                  <a:pt x="1" y="28646"/>
                </a:lnTo>
                <a:cubicBezTo>
                  <a:pt x="1" y="30436"/>
                  <a:pt x="1453" y="31889"/>
                  <a:pt x="3243" y="31889"/>
                </a:cubicBezTo>
                <a:lnTo>
                  <a:pt x="12911" y="31889"/>
                </a:lnTo>
                <a:cubicBezTo>
                  <a:pt x="12493" y="32485"/>
                  <a:pt x="12235" y="33221"/>
                  <a:pt x="12235" y="34017"/>
                </a:cubicBezTo>
                <a:cubicBezTo>
                  <a:pt x="12235" y="36066"/>
                  <a:pt x="13906" y="37717"/>
                  <a:pt x="15955" y="37717"/>
                </a:cubicBezTo>
                <a:cubicBezTo>
                  <a:pt x="17984" y="37717"/>
                  <a:pt x="19655" y="36066"/>
                  <a:pt x="19655" y="34017"/>
                </a:cubicBezTo>
                <a:cubicBezTo>
                  <a:pt x="19655" y="33221"/>
                  <a:pt x="19396" y="32485"/>
                  <a:pt x="18978" y="31889"/>
                </a:cubicBezTo>
                <a:lnTo>
                  <a:pt x="28686" y="31889"/>
                </a:lnTo>
                <a:cubicBezTo>
                  <a:pt x="30476" y="31889"/>
                  <a:pt x="31909" y="30436"/>
                  <a:pt x="31909" y="28646"/>
                </a:cubicBezTo>
                <a:lnTo>
                  <a:pt x="31909" y="3243"/>
                </a:lnTo>
                <a:cubicBezTo>
                  <a:pt x="31849" y="1453"/>
                  <a:pt x="30417" y="1"/>
                  <a:pt x="28646" y="1"/>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5" name="Google Shape;2875;p34"/>
          <p:cNvSpPr/>
          <p:nvPr/>
        </p:nvSpPr>
        <p:spPr>
          <a:xfrm rot="20797248">
            <a:off x="6646139" y="2612862"/>
            <a:ext cx="852981" cy="782764"/>
          </a:xfrm>
          <a:custGeom>
            <a:avLst/>
            <a:gdLst/>
            <a:ahLst/>
            <a:cxnLst/>
            <a:rect l="l" t="t" r="r" b="b"/>
            <a:pathLst>
              <a:path w="21028" h="19297" extrusionOk="0">
                <a:moveTo>
                  <a:pt x="17148" y="1"/>
                </a:moveTo>
                <a:lnTo>
                  <a:pt x="17089" y="21"/>
                </a:lnTo>
                <a:cubicBezTo>
                  <a:pt x="17029" y="21"/>
                  <a:pt x="17009" y="21"/>
                  <a:pt x="16949" y="60"/>
                </a:cubicBezTo>
                <a:cubicBezTo>
                  <a:pt x="16910" y="60"/>
                  <a:pt x="16890" y="80"/>
                  <a:pt x="16830" y="80"/>
                </a:cubicBezTo>
                <a:lnTo>
                  <a:pt x="3383" y="3561"/>
                </a:lnTo>
                <a:cubicBezTo>
                  <a:pt x="2527" y="3780"/>
                  <a:pt x="2030" y="4616"/>
                  <a:pt x="2269" y="5471"/>
                </a:cubicBezTo>
                <a:lnTo>
                  <a:pt x="2388" y="5909"/>
                </a:lnTo>
                <a:cubicBezTo>
                  <a:pt x="2572" y="6628"/>
                  <a:pt x="3206" y="7094"/>
                  <a:pt x="3900" y="7094"/>
                </a:cubicBezTo>
                <a:cubicBezTo>
                  <a:pt x="4031" y="7094"/>
                  <a:pt x="4165" y="7078"/>
                  <a:pt x="4298" y="7043"/>
                </a:cubicBezTo>
                <a:lnTo>
                  <a:pt x="12255" y="4974"/>
                </a:lnTo>
                <a:lnTo>
                  <a:pt x="12314" y="5153"/>
                </a:lnTo>
                <a:lnTo>
                  <a:pt x="12334" y="5272"/>
                </a:lnTo>
                <a:lnTo>
                  <a:pt x="2030" y="7938"/>
                </a:lnTo>
                <a:cubicBezTo>
                  <a:pt x="1194" y="8157"/>
                  <a:pt x="697" y="9012"/>
                  <a:pt x="916" y="9848"/>
                </a:cubicBezTo>
                <a:lnTo>
                  <a:pt x="1035" y="10305"/>
                </a:lnTo>
                <a:cubicBezTo>
                  <a:pt x="1035" y="10345"/>
                  <a:pt x="1075" y="10405"/>
                  <a:pt x="1095" y="10444"/>
                </a:cubicBezTo>
                <a:cubicBezTo>
                  <a:pt x="1095" y="10464"/>
                  <a:pt x="1095" y="10464"/>
                  <a:pt x="1115" y="10504"/>
                </a:cubicBezTo>
                <a:cubicBezTo>
                  <a:pt x="1135" y="10524"/>
                  <a:pt x="1135" y="10564"/>
                  <a:pt x="1174" y="10604"/>
                </a:cubicBezTo>
                <a:cubicBezTo>
                  <a:pt x="1174" y="10623"/>
                  <a:pt x="1174" y="10623"/>
                  <a:pt x="1194" y="10643"/>
                </a:cubicBezTo>
                <a:cubicBezTo>
                  <a:pt x="1214" y="10703"/>
                  <a:pt x="1234" y="10723"/>
                  <a:pt x="1274" y="10763"/>
                </a:cubicBezTo>
                <a:cubicBezTo>
                  <a:pt x="1274" y="10763"/>
                  <a:pt x="1274" y="10802"/>
                  <a:pt x="1294" y="10802"/>
                </a:cubicBezTo>
                <a:cubicBezTo>
                  <a:pt x="1314" y="10822"/>
                  <a:pt x="1334" y="10842"/>
                  <a:pt x="1334" y="10902"/>
                </a:cubicBezTo>
                <a:cubicBezTo>
                  <a:pt x="1334" y="10922"/>
                  <a:pt x="1373" y="10922"/>
                  <a:pt x="1373" y="10942"/>
                </a:cubicBezTo>
                <a:cubicBezTo>
                  <a:pt x="1393" y="10962"/>
                  <a:pt x="1393" y="11001"/>
                  <a:pt x="1413" y="11021"/>
                </a:cubicBezTo>
                <a:cubicBezTo>
                  <a:pt x="1413" y="11041"/>
                  <a:pt x="1433" y="11041"/>
                  <a:pt x="1433" y="11061"/>
                </a:cubicBezTo>
                <a:cubicBezTo>
                  <a:pt x="1473" y="11101"/>
                  <a:pt x="1493" y="11121"/>
                  <a:pt x="1532" y="11141"/>
                </a:cubicBezTo>
                <a:cubicBezTo>
                  <a:pt x="1572" y="11161"/>
                  <a:pt x="1572" y="11161"/>
                  <a:pt x="1592" y="11161"/>
                </a:cubicBezTo>
                <a:cubicBezTo>
                  <a:pt x="1612" y="11180"/>
                  <a:pt x="1632" y="11180"/>
                  <a:pt x="1632" y="11220"/>
                </a:cubicBezTo>
                <a:lnTo>
                  <a:pt x="1692" y="11260"/>
                </a:lnTo>
                <a:cubicBezTo>
                  <a:pt x="1712" y="11260"/>
                  <a:pt x="1712" y="11300"/>
                  <a:pt x="1731" y="11300"/>
                </a:cubicBezTo>
                <a:cubicBezTo>
                  <a:pt x="1791" y="11320"/>
                  <a:pt x="1811" y="11340"/>
                  <a:pt x="1871" y="11359"/>
                </a:cubicBezTo>
                <a:cubicBezTo>
                  <a:pt x="1891" y="11359"/>
                  <a:pt x="1891" y="11379"/>
                  <a:pt x="1910" y="11379"/>
                </a:cubicBezTo>
                <a:cubicBezTo>
                  <a:pt x="1930" y="11379"/>
                  <a:pt x="1970" y="11419"/>
                  <a:pt x="1990" y="11419"/>
                </a:cubicBezTo>
                <a:cubicBezTo>
                  <a:pt x="2010" y="11419"/>
                  <a:pt x="2010" y="11439"/>
                  <a:pt x="2030" y="11439"/>
                </a:cubicBezTo>
                <a:cubicBezTo>
                  <a:pt x="2070" y="11439"/>
                  <a:pt x="2089" y="11459"/>
                  <a:pt x="2109" y="11459"/>
                </a:cubicBezTo>
                <a:cubicBezTo>
                  <a:pt x="2129" y="11459"/>
                  <a:pt x="2129" y="11459"/>
                  <a:pt x="2169" y="11479"/>
                </a:cubicBezTo>
                <a:cubicBezTo>
                  <a:pt x="2209" y="11519"/>
                  <a:pt x="2269" y="11519"/>
                  <a:pt x="2328" y="11538"/>
                </a:cubicBezTo>
                <a:lnTo>
                  <a:pt x="2368" y="11538"/>
                </a:lnTo>
                <a:cubicBezTo>
                  <a:pt x="2450" y="11547"/>
                  <a:pt x="2536" y="11552"/>
                  <a:pt x="2624" y="11552"/>
                </a:cubicBezTo>
                <a:cubicBezTo>
                  <a:pt x="2748" y="11552"/>
                  <a:pt x="2876" y="11542"/>
                  <a:pt x="3005" y="11519"/>
                </a:cubicBezTo>
                <a:lnTo>
                  <a:pt x="13309" y="8853"/>
                </a:lnTo>
                <a:lnTo>
                  <a:pt x="13369" y="9131"/>
                </a:lnTo>
                <a:lnTo>
                  <a:pt x="1334" y="12235"/>
                </a:lnTo>
                <a:cubicBezTo>
                  <a:pt x="498" y="12454"/>
                  <a:pt x="1" y="13309"/>
                  <a:pt x="220" y="14144"/>
                </a:cubicBezTo>
                <a:lnTo>
                  <a:pt x="339" y="14602"/>
                </a:lnTo>
                <a:cubicBezTo>
                  <a:pt x="540" y="15304"/>
                  <a:pt x="1162" y="15768"/>
                  <a:pt x="1863" y="15768"/>
                </a:cubicBezTo>
                <a:cubicBezTo>
                  <a:pt x="1996" y="15768"/>
                  <a:pt x="2132" y="15751"/>
                  <a:pt x="2269" y="15716"/>
                </a:cubicBezTo>
                <a:lnTo>
                  <a:pt x="14304" y="12613"/>
                </a:lnTo>
                <a:lnTo>
                  <a:pt x="14363" y="12931"/>
                </a:lnTo>
                <a:lnTo>
                  <a:pt x="3402" y="15756"/>
                </a:lnTo>
                <a:cubicBezTo>
                  <a:pt x="2567" y="15994"/>
                  <a:pt x="2070" y="16830"/>
                  <a:pt x="2288" y="17685"/>
                </a:cubicBezTo>
                <a:lnTo>
                  <a:pt x="2408" y="18123"/>
                </a:lnTo>
                <a:cubicBezTo>
                  <a:pt x="2589" y="18833"/>
                  <a:pt x="3210" y="19297"/>
                  <a:pt x="3894" y="19297"/>
                </a:cubicBezTo>
                <a:cubicBezTo>
                  <a:pt x="4034" y="19297"/>
                  <a:pt x="4176" y="19277"/>
                  <a:pt x="4317" y="19237"/>
                </a:cubicBezTo>
                <a:lnTo>
                  <a:pt x="17785" y="15756"/>
                </a:lnTo>
                <a:lnTo>
                  <a:pt x="21027" y="14920"/>
                </a:lnTo>
                <a:lnTo>
                  <a:pt x="21027" y="3243"/>
                </a:lnTo>
                <a:lnTo>
                  <a:pt x="20928" y="3243"/>
                </a:lnTo>
                <a:cubicBezTo>
                  <a:pt x="20928" y="1453"/>
                  <a:pt x="19496" y="1"/>
                  <a:pt x="17705" y="1"/>
                </a:cubicBezTo>
                <a:close/>
              </a:path>
            </a:pathLst>
          </a:custGeom>
          <a:solidFill>
            <a:srgbClr val="000000"/>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6" name="Google Shape;2876;p34"/>
          <p:cNvSpPr/>
          <p:nvPr/>
        </p:nvSpPr>
        <p:spPr>
          <a:xfrm rot="20797248">
            <a:off x="7472446" y="2272811"/>
            <a:ext cx="611706" cy="564894"/>
          </a:xfrm>
          <a:custGeom>
            <a:avLst/>
            <a:gdLst/>
            <a:ahLst/>
            <a:cxnLst/>
            <a:rect l="l" t="t" r="r" b="b"/>
            <a:pathLst>
              <a:path w="15080" h="13926" extrusionOk="0">
                <a:moveTo>
                  <a:pt x="12314" y="1"/>
                </a:moveTo>
                <a:lnTo>
                  <a:pt x="1" y="3183"/>
                </a:lnTo>
                <a:lnTo>
                  <a:pt x="2786" y="13925"/>
                </a:lnTo>
                <a:lnTo>
                  <a:pt x="15079" y="10743"/>
                </a:lnTo>
                <a:lnTo>
                  <a:pt x="12314" y="1"/>
                </a:ln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7" name="Google Shape;2877;p34"/>
          <p:cNvSpPr/>
          <p:nvPr/>
        </p:nvSpPr>
        <p:spPr>
          <a:xfrm rot="20797248">
            <a:off x="7085898" y="2439556"/>
            <a:ext cx="606026" cy="664196"/>
          </a:xfrm>
          <a:custGeom>
            <a:avLst/>
            <a:gdLst/>
            <a:ahLst/>
            <a:cxnLst/>
            <a:rect l="l" t="t" r="r" b="b"/>
            <a:pathLst>
              <a:path w="14940" h="16374" extrusionOk="0">
                <a:moveTo>
                  <a:pt x="8090" y="1"/>
                </a:moveTo>
                <a:cubicBezTo>
                  <a:pt x="7632" y="1"/>
                  <a:pt x="7131" y="63"/>
                  <a:pt x="6585" y="205"/>
                </a:cubicBezTo>
                <a:lnTo>
                  <a:pt x="1552" y="1498"/>
                </a:lnTo>
                <a:cubicBezTo>
                  <a:pt x="577" y="1737"/>
                  <a:pt x="0" y="2712"/>
                  <a:pt x="259" y="3686"/>
                </a:cubicBezTo>
                <a:lnTo>
                  <a:pt x="3183" y="15025"/>
                </a:lnTo>
                <a:cubicBezTo>
                  <a:pt x="3401" y="15848"/>
                  <a:pt x="4116" y="16373"/>
                  <a:pt x="4920" y="16373"/>
                </a:cubicBezTo>
                <a:cubicBezTo>
                  <a:pt x="5068" y="16373"/>
                  <a:pt x="5219" y="16355"/>
                  <a:pt x="5371" y="16318"/>
                </a:cubicBezTo>
                <a:lnTo>
                  <a:pt x="13408" y="14229"/>
                </a:lnTo>
                <a:cubicBezTo>
                  <a:pt x="14383" y="13971"/>
                  <a:pt x="14940" y="13016"/>
                  <a:pt x="14701" y="12041"/>
                </a:cubicBezTo>
                <a:lnTo>
                  <a:pt x="12513" y="3527"/>
                </a:lnTo>
                <a:cubicBezTo>
                  <a:pt x="12288" y="2716"/>
                  <a:pt x="11105" y="1"/>
                  <a:pt x="8090" y="1"/>
                </a:cubicBezTo>
                <a:close/>
              </a:path>
            </a:pathLst>
          </a:custGeom>
          <a:solidFill>
            <a:schemeClr val="accent1"/>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8" name="Google Shape;2878;p34"/>
          <p:cNvSpPr/>
          <p:nvPr/>
        </p:nvSpPr>
        <p:spPr>
          <a:xfrm rot="20797248">
            <a:off x="6784097" y="3021550"/>
            <a:ext cx="691576" cy="286544"/>
          </a:xfrm>
          <a:custGeom>
            <a:avLst/>
            <a:gdLst/>
            <a:ahLst/>
            <a:cxnLst/>
            <a:rect l="l" t="t" r="r" b="b"/>
            <a:pathLst>
              <a:path w="17049" h="7064" extrusionOk="0">
                <a:moveTo>
                  <a:pt x="15177" y="1"/>
                </a:moveTo>
                <a:cubicBezTo>
                  <a:pt x="15047" y="1"/>
                  <a:pt x="14914" y="17"/>
                  <a:pt x="14781" y="51"/>
                </a:cubicBezTo>
                <a:lnTo>
                  <a:pt x="1333" y="3532"/>
                </a:lnTo>
                <a:cubicBezTo>
                  <a:pt x="518" y="3751"/>
                  <a:pt x="1" y="4606"/>
                  <a:pt x="219" y="5442"/>
                </a:cubicBezTo>
                <a:lnTo>
                  <a:pt x="339" y="5899"/>
                </a:lnTo>
                <a:cubicBezTo>
                  <a:pt x="523" y="6588"/>
                  <a:pt x="1162" y="7064"/>
                  <a:pt x="1859" y="7064"/>
                </a:cubicBezTo>
                <a:cubicBezTo>
                  <a:pt x="1987" y="7064"/>
                  <a:pt x="2118" y="7047"/>
                  <a:pt x="2248" y="7013"/>
                </a:cubicBezTo>
                <a:lnTo>
                  <a:pt x="15716" y="3532"/>
                </a:lnTo>
                <a:cubicBezTo>
                  <a:pt x="16531" y="3313"/>
                  <a:pt x="17049" y="2458"/>
                  <a:pt x="16830" y="1622"/>
                </a:cubicBezTo>
                <a:lnTo>
                  <a:pt x="16710" y="1165"/>
                </a:lnTo>
                <a:cubicBezTo>
                  <a:pt x="16509" y="476"/>
                  <a:pt x="15882" y="1"/>
                  <a:pt x="15177"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79" name="Google Shape;2879;p34"/>
          <p:cNvSpPr/>
          <p:nvPr/>
        </p:nvSpPr>
        <p:spPr>
          <a:xfrm rot="20797248">
            <a:off x="6830358" y="3238928"/>
            <a:ext cx="102506" cy="107616"/>
          </a:xfrm>
          <a:custGeom>
            <a:avLst/>
            <a:gdLst/>
            <a:ahLst/>
            <a:cxnLst/>
            <a:rect l="l" t="t" r="r" b="b"/>
            <a:pathLst>
              <a:path w="2527" h="2653" extrusionOk="0">
                <a:moveTo>
                  <a:pt x="1399" y="0"/>
                </a:moveTo>
                <a:cubicBezTo>
                  <a:pt x="1325" y="0"/>
                  <a:pt x="1244" y="11"/>
                  <a:pt x="1154" y="33"/>
                </a:cubicBezTo>
                <a:cubicBezTo>
                  <a:pt x="458" y="232"/>
                  <a:pt x="0" y="948"/>
                  <a:pt x="160" y="1645"/>
                </a:cubicBezTo>
                <a:cubicBezTo>
                  <a:pt x="330" y="2258"/>
                  <a:pt x="881" y="2653"/>
                  <a:pt x="1485" y="2653"/>
                </a:cubicBezTo>
                <a:cubicBezTo>
                  <a:pt x="1586" y="2653"/>
                  <a:pt x="1688" y="2642"/>
                  <a:pt x="1791" y="2619"/>
                </a:cubicBezTo>
                <a:cubicBezTo>
                  <a:pt x="2527" y="2420"/>
                  <a:pt x="2407" y="1843"/>
                  <a:pt x="2228" y="1127"/>
                </a:cubicBezTo>
                <a:cubicBezTo>
                  <a:pt x="2072" y="518"/>
                  <a:pt x="1915" y="0"/>
                  <a:pt x="1399"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0" name="Google Shape;2880;p34"/>
          <p:cNvSpPr/>
          <p:nvPr/>
        </p:nvSpPr>
        <p:spPr>
          <a:xfrm rot="20797248">
            <a:off x="6667769" y="2901921"/>
            <a:ext cx="693199" cy="286828"/>
          </a:xfrm>
          <a:custGeom>
            <a:avLst/>
            <a:gdLst/>
            <a:ahLst/>
            <a:cxnLst/>
            <a:rect l="l" t="t" r="r" b="b"/>
            <a:pathLst>
              <a:path w="17089" h="7071" extrusionOk="0">
                <a:moveTo>
                  <a:pt x="15233" y="1"/>
                </a:moveTo>
                <a:cubicBezTo>
                  <a:pt x="15098" y="1"/>
                  <a:pt x="14960" y="19"/>
                  <a:pt x="14821" y="58"/>
                </a:cubicBezTo>
                <a:lnTo>
                  <a:pt x="1354" y="3539"/>
                </a:lnTo>
                <a:cubicBezTo>
                  <a:pt x="538" y="3758"/>
                  <a:pt x="1" y="4593"/>
                  <a:pt x="240" y="5449"/>
                </a:cubicBezTo>
                <a:lnTo>
                  <a:pt x="359" y="5886"/>
                </a:lnTo>
                <a:cubicBezTo>
                  <a:pt x="544" y="6592"/>
                  <a:pt x="1183" y="7071"/>
                  <a:pt x="1880" y="7071"/>
                </a:cubicBezTo>
                <a:cubicBezTo>
                  <a:pt x="2008" y="7071"/>
                  <a:pt x="2139" y="7054"/>
                  <a:pt x="2269" y="7020"/>
                </a:cubicBezTo>
                <a:lnTo>
                  <a:pt x="15756" y="3539"/>
                </a:lnTo>
                <a:cubicBezTo>
                  <a:pt x="16572" y="3300"/>
                  <a:pt x="17089" y="2465"/>
                  <a:pt x="16870" y="1610"/>
                </a:cubicBezTo>
                <a:lnTo>
                  <a:pt x="16751" y="1172"/>
                </a:lnTo>
                <a:cubicBezTo>
                  <a:pt x="16551" y="489"/>
                  <a:pt x="15932" y="1"/>
                  <a:pt x="15233"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1" name="Google Shape;2881;p34"/>
          <p:cNvSpPr/>
          <p:nvPr/>
        </p:nvSpPr>
        <p:spPr>
          <a:xfrm rot="20797248">
            <a:off x="6717102" y="3118319"/>
            <a:ext cx="101695" cy="107941"/>
          </a:xfrm>
          <a:custGeom>
            <a:avLst/>
            <a:gdLst/>
            <a:ahLst/>
            <a:cxnLst/>
            <a:rect l="l" t="t" r="r" b="b"/>
            <a:pathLst>
              <a:path w="2507" h="2661" extrusionOk="0">
                <a:moveTo>
                  <a:pt x="1384" y="0"/>
                </a:moveTo>
                <a:cubicBezTo>
                  <a:pt x="1309" y="0"/>
                  <a:pt x="1226" y="11"/>
                  <a:pt x="1134" y="33"/>
                </a:cubicBezTo>
                <a:cubicBezTo>
                  <a:pt x="418" y="212"/>
                  <a:pt x="0" y="948"/>
                  <a:pt x="140" y="1645"/>
                </a:cubicBezTo>
                <a:cubicBezTo>
                  <a:pt x="308" y="2266"/>
                  <a:pt x="858" y="2661"/>
                  <a:pt x="1457" y="2661"/>
                </a:cubicBezTo>
                <a:cubicBezTo>
                  <a:pt x="1567" y="2661"/>
                  <a:pt x="1679" y="2647"/>
                  <a:pt x="1791" y="2619"/>
                </a:cubicBezTo>
                <a:cubicBezTo>
                  <a:pt x="2507" y="2420"/>
                  <a:pt x="2388" y="1844"/>
                  <a:pt x="2208" y="1127"/>
                </a:cubicBezTo>
                <a:cubicBezTo>
                  <a:pt x="2052" y="518"/>
                  <a:pt x="1910" y="0"/>
                  <a:pt x="1384"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2" name="Google Shape;2882;p34"/>
          <p:cNvSpPr/>
          <p:nvPr/>
        </p:nvSpPr>
        <p:spPr>
          <a:xfrm rot="20797248">
            <a:off x="6659681" y="2728401"/>
            <a:ext cx="692388" cy="286828"/>
          </a:xfrm>
          <a:custGeom>
            <a:avLst/>
            <a:gdLst/>
            <a:ahLst/>
            <a:cxnLst/>
            <a:rect l="l" t="t" r="r" b="b"/>
            <a:pathLst>
              <a:path w="17069" h="7071" extrusionOk="0">
                <a:moveTo>
                  <a:pt x="15196" y="0"/>
                </a:moveTo>
                <a:cubicBezTo>
                  <a:pt x="15066" y="0"/>
                  <a:pt x="14934" y="17"/>
                  <a:pt x="14801" y="51"/>
                </a:cubicBezTo>
                <a:lnTo>
                  <a:pt x="1353" y="3532"/>
                </a:lnTo>
                <a:cubicBezTo>
                  <a:pt x="538" y="3771"/>
                  <a:pt x="1" y="4606"/>
                  <a:pt x="239" y="5461"/>
                </a:cubicBezTo>
                <a:lnTo>
                  <a:pt x="359" y="5899"/>
                </a:lnTo>
                <a:cubicBezTo>
                  <a:pt x="542" y="6582"/>
                  <a:pt x="1172" y="7070"/>
                  <a:pt x="1863" y="7070"/>
                </a:cubicBezTo>
                <a:cubicBezTo>
                  <a:pt x="1997" y="7070"/>
                  <a:pt x="2133" y="7052"/>
                  <a:pt x="2268" y="7013"/>
                </a:cubicBezTo>
                <a:lnTo>
                  <a:pt x="15736" y="3532"/>
                </a:lnTo>
                <a:cubicBezTo>
                  <a:pt x="16551" y="3313"/>
                  <a:pt x="17069" y="2478"/>
                  <a:pt x="16850" y="1622"/>
                </a:cubicBezTo>
                <a:lnTo>
                  <a:pt x="16730" y="1185"/>
                </a:lnTo>
                <a:cubicBezTo>
                  <a:pt x="16529" y="479"/>
                  <a:pt x="15902" y="0"/>
                  <a:pt x="15196"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3" name="Google Shape;2883;p34"/>
          <p:cNvSpPr/>
          <p:nvPr/>
        </p:nvSpPr>
        <p:spPr>
          <a:xfrm rot="20797248">
            <a:off x="6708328" y="2945366"/>
            <a:ext cx="101695" cy="107941"/>
          </a:xfrm>
          <a:custGeom>
            <a:avLst/>
            <a:gdLst/>
            <a:ahLst/>
            <a:cxnLst/>
            <a:rect l="l" t="t" r="r" b="b"/>
            <a:pathLst>
              <a:path w="2507" h="2661" extrusionOk="0">
                <a:moveTo>
                  <a:pt x="1379" y="1"/>
                </a:moveTo>
                <a:cubicBezTo>
                  <a:pt x="1305" y="1"/>
                  <a:pt x="1224" y="12"/>
                  <a:pt x="1134" y="34"/>
                </a:cubicBezTo>
                <a:cubicBezTo>
                  <a:pt x="418" y="233"/>
                  <a:pt x="0" y="949"/>
                  <a:pt x="139" y="1645"/>
                </a:cubicBezTo>
                <a:cubicBezTo>
                  <a:pt x="308" y="2253"/>
                  <a:pt x="849" y="2660"/>
                  <a:pt x="1459" y="2660"/>
                </a:cubicBezTo>
                <a:cubicBezTo>
                  <a:pt x="1568" y="2660"/>
                  <a:pt x="1679" y="2647"/>
                  <a:pt x="1791" y="2620"/>
                </a:cubicBezTo>
                <a:cubicBezTo>
                  <a:pt x="2507" y="2421"/>
                  <a:pt x="2387" y="1844"/>
                  <a:pt x="2208" y="1128"/>
                </a:cubicBezTo>
                <a:cubicBezTo>
                  <a:pt x="2052" y="519"/>
                  <a:pt x="1895" y="1"/>
                  <a:pt x="1379"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4" name="Google Shape;2884;p34"/>
          <p:cNvSpPr/>
          <p:nvPr/>
        </p:nvSpPr>
        <p:spPr>
          <a:xfrm rot="20797248">
            <a:off x="6671798" y="2542317"/>
            <a:ext cx="691576" cy="286544"/>
          </a:xfrm>
          <a:custGeom>
            <a:avLst/>
            <a:gdLst/>
            <a:ahLst/>
            <a:cxnLst/>
            <a:rect l="l" t="t" r="r" b="b"/>
            <a:pathLst>
              <a:path w="17049" h="7064" extrusionOk="0">
                <a:moveTo>
                  <a:pt x="15190" y="0"/>
                </a:moveTo>
                <a:cubicBezTo>
                  <a:pt x="15061" y="0"/>
                  <a:pt x="14931" y="16"/>
                  <a:pt x="14801" y="50"/>
                </a:cubicBezTo>
                <a:lnTo>
                  <a:pt x="1333" y="3532"/>
                </a:lnTo>
                <a:cubicBezTo>
                  <a:pt x="518" y="3750"/>
                  <a:pt x="0" y="4606"/>
                  <a:pt x="219" y="5441"/>
                </a:cubicBezTo>
                <a:lnTo>
                  <a:pt x="339" y="5899"/>
                </a:lnTo>
                <a:cubicBezTo>
                  <a:pt x="540" y="6587"/>
                  <a:pt x="1167" y="7063"/>
                  <a:pt x="1872" y="7063"/>
                </a:cubicBezTo>
                <a:cubicBezTo>
                  <a:pt x="2002" y="7063"/>
                  <a:pt x="2135" y="7047"/>
                  <a:pt x="2268" y="7013"/>
                </a:cubicBezTo>
                <a:lnTo>
                  <a:pt x="15716" y="3532"/>
                </a:lnTo>
                <a:cubicBezTo>
                  <a:pt x="16531" y="3313"/>
                  <a:pt x="17048" y="2457"/>
                  <a:pt x="16830" y="1622"/>
                </a:cubicBezTo>
                <a:lnTo>
                  <a:pt x="16710" y="1164"/>
                </a:lnTo>
                <a:cubicBezTo>
                  <a:pt x="16525" y="476"/>
                  <a:pt x="15887" y="0"/>
                  <a:pt x="15190"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5" name="Google Shape;2885;p34"/>
          <p:cNvSpPr/>
          <p:nvPr/>
        </p:nvSpPr>
        <p:spPr>
          <a:xfrm rot="20797248">
            <a:off x="6719644" y="2759374"/>
            <a:ext cx="101695" cy="107656"/>
          </a:xfrm>
          <a:custGeom>
            <a:avLst/>
            <a:gdLst/>
            <a:ahLst/>
            <a:cxnLst/>
            <a:rect l="l" t="t" r="r" b="b"/>
            <a:pathLst>
              <a:path w="2507" h="2654" extrusionOk="0">
                <a:moveTo>
                  <a:pt x="1398" y="1"/>
                </a:moveTo>
                <a:cubicBezTo>
                  <a:pt x="1324" y="1"/>
                  <a:pt x="1243" y="11"/>
                  <a:pt x="1154" y="34"/>
                </a:cubicBezTo>
                <a:cubicBezTo>
                  <a:pt x="418" y="233"/>
                  <a:pt x="0" y="949"/>
                  <a:pt x="159" y="1645"/>
                </a:cubicBezTo>
                <a:cubicBezTo>
                  <a:pt x="330" y="2259"/>
                  <a:pt x="880" y="2653"/>
                  <a:pt x="1485" y="2653"/>
                </a:cubicBezTo>
                <a:cubicBezTo>
                  <a:pt x="1586" y="2653"/>
                  <a:pt x="1688" y="2642"/>
                  <a:pt x="1790" y="2620"/>
                </a:cubicBezTo>
                <a:cubicBezTo>
                  <a:pt x="2506" y="2421"/>
                  <a:pt x="2387" y="1844"/>
                  <a:pt x="2208" y="1128"/>
                </a:cubicBezTo>
                <a:cubicBezTo>
                  <a:pt x="2069" y="519"/>
                  <a:pt x="1914" y="1"/>
                  <a:pt x="1398"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6" name="Google Shape;2886;p34"/>
          <p:cNvSpPr/>
          <p:nvPr/>
        </p:nvSpPr>
        <p:spPr>
          <a:xfrm rot="20797248">
            <a:off x="7572072" y="1891026"/>
            <a:ext cx="1339546" cy="839229"/>
          </a:xfrm>
          <a:custGeom>
            <a:avLst/>
            <a:gdLst/>
            <a:ahLst/>
            <a:cxnLst/>
            <a:rect l="l" t="t" r="r" b="b"/>
            <a:pathLst>
              <a:path w="33023" h="20689" extrusionOk="0">
                <a:moveTo>
                  <a:pt x="29680" y="0"/>
                </a:moveTo>
                <a:lnTo>
                  <a:pt x="1" y="7659"/>
                </a:lnTo>
                <a:lnTo>
                  <a:pt x="737" y="10484"/>
                </a:lnTo>
                <a:lnTo>
                  <a:pt x="4317" y="10344"/>
                </a:lnTo>
                <a:lnTo>
                  <a:pt x="1075" y="11757"/>
                </a:lnTo>
                <a:lnTo>
                  <a:pt x="3362" y="20689"/>
                </a:lnTo>
                <a:lnTo>
                  <a:pt x="33022" y="13030"/>
                </a:lnTo>
                <a:lnTo>
                  <a:pt x="29680" y="0"/>
                </a:lnTo>
                <a:close/>
              </a:path>
            </a:pathLst>
          </a:custGeom>
          <a:solidFill>
            <a:schemeClr val="accent2"/>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7" name="Google Shape;2887;p34"/>
          <p:cNvSpPr/>
          <p:nvPr/>
        </p:nvSpPr>
        <p:spPr>
          <a:xfrm rot="20797248">
            <a:off x="7631593" y="2343165"/>
            <a:ext cx="81534" cy="73988"/>
          </a:xfrm>
          <a:custGeom>
            <a:avLst/>
            <a:gdLst/>
            <a:ahLst/>
            <a:cxnLst/>
            <a:rect l="l" t="t" r="r" b="b"/>
            <a:pathLst>
              <a:path w="2010" h="1824" extrusionOk="0">
                <a:moveTo>
                  <a:pt x="998" y="0"/>
                </a:moveTo>
                <a:cubicBezTo>
                  <a:pt x="925" y="0"/>
                  <a:pt x="851" y="9"/>
                  <a:pt x="776" y="27"/>
                </a:cubicBezTo>
                <a:cubicBezTo>
                  <a:pt x="279" y="146"/>
                  <a:pt x="1" y="643"/>
                  <a:pt x="120" y="1141"/>
                </a:cubicBezTo>
                <a:cubicBezTo>
                  <a:pt x="222" y="1547"/>
                  <a:pt x="597" y="1823"/>
                  <a:pt x="1013" y="1823"/>
                </a:cubicBezTo>
                <a:cubicBezTo>
                  <a:pt x="1086" y="1823"/>
                  <a:pt x="1160" y="1815"/>
                  <a:pt x="1234" y="1797"/>
                </a:cubicBezTo>
                <a:cubicBezTo>
                  <a:pt x="1711" y="1678"/>
                  <a:pt x="2010" y="1180"/>
                  <a:pt x="1890" y="683"/>
                </a:cubicBezTo>
                <a:cubicBezTo>
                  <a:pt x="1789" y="277"/>
                  <a:pt x="1414" y="0"/>
                  <a:pt x="998" y="0"/>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8" name="Google Shape;2888;p34"/>
          <p:cNvSpPr/>
          <p:nvPr/>
        </p:nvSpPr>
        <p:spPr>
          <a:xfrm rot="20797248">
            <a:off x="7645201" y="2355780"/>
            <a:ext cx="52489" cy="48109"/>
          </a:xfrm>
          <a:custGeom>
            <a:avLst/>
            <a:gdLst/>
            <a:ahLst/>
            <a:cxnLst/>
            <a:rect l="l" t="t" r="r" b="b"/>
            <a:pathLst>
              <a:path w="1294" h="1186" extrusionOk="0">
                <a:moveTo>
                  <a:pt x="658" y="0"/>
                </a:moveTo>
                <a:cubicBezTo>
                  <a:pt x="606" y="0"/>
                  <a:pt x="552" y="6"/>
                  <a:pt x="498" y="19"/>
                </a:cubicBezTo>
                <a:cubicBezTo>
                  <a:pt x="200" y="119"/>
                  <a:pt x="1" y="437"/>
                  <a:pt x="80" y="735"/>
                </a:cubicBezTo>
                <a:cubicBezTo>
                  <a:pt x="149" y="1027"/>
                  <a:pt x="395" y="1185"/>
                  <a:pt x="665" y="1185"/>
                </a:cubicBezTo>
                <a:cubicBezTo>
                  <a:pt x="709" y="1185"/>
                  <a:pt x="753" y="1181"/>
                  <a:pt x="797" y="1173"/>
                </a:cubicBezTo>
                <a:cubicBezTo>
                  <a:pt x="1135" y="1093"/>
                  <a:pt x="1294" y="775"/>
                  <a:pt x="1234" y="437"/>
                </a:cubicBezTo>
                <a:cubicBezTo>
                  <a:pt x="1167" y="169"/>
                  <a:pt x="932" y="0"/>
                  <a:pt x="658" y="0"/>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89" name="Google Shape;2889;p34"/>
          <p:cNvSpPr/>
          <p:nvPr/>
        </p:nvSpPr>
        <p:spPr>
          <a:xfrm>
            <a:off x="4576004" y="4790761"/>
            <a:ext cx="374452" cy="554072"/>
          </a:xfrm>
          <a:custGeom>
            <a:avLst/>
            <a:gdLst/>
            <a:ahLst/>
            <a:cxnLst/>
            <a:rect l="l" t="t" r="r" b="b"/>
            <a:pathLst>
              <a:path w="9231" h="13659" extrusionOk="0">
                <a:moveTo>
                  <a:pt x="6901" y="0"/>
                </a:moveTo>
                <a:cubicBezTo>
                  <a:pt x="6183" y="0"/>
                  <a:pt x="5484" y="401"/>
                  <a:pt x="5132" y="1090"/>
                </a:cubicBezTo>
                <a:lnTo>
                  <a:pt x="497" y="10738"/>
                </a:lnTo>
                <a:cubicBezTo>
                  <a:pt x="0" y="11713"/>
                  <a:pt x="398" y="12906"/>
                  <a:pt x="1373" y="13404"/>
                </a:cubicBezTo>
                <a:lnTo>
                  <a:pt x="1472" y="13443"/>
                </a:lnTo>
                <a:cubicBezTo>
                  <a:pt x="1759" y="13590"/>
                  <a:pt x="2064" y="13658"/>
                  <a:pt x="2366" y="13658"/>
                </a:cubicBezTo>
                <a:cubicBezTo>
                  <a:pt x="3089" y="13658"/>
                  <a:pt x="3787" y="13262"/>
                  <a:pt x="4138" y="12588"/>
                </a:cubicBezTo>
                <a:lnTo>
                  <a:pt x="8733" y="2940"/>
                </a:lnTo>
                <a:cubicBezTo>
                  <a:pt x="9230" y="1965"/>
                  <a:pt x="8832" y="772"/>
                  <a:pt x="7858" y="274"/>
                </a:cubicBezTo>
                <a:lnTo>
                  <a:pt x="7778" y="215"/>
                </a:lnTo>
                <a:cubicBezTo>
                  <a:pt x="7498" y="69"/>
                  <a:pt x="7198" y="0"/>
                  <a:pt x="6901" y="0"/>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0" name="Google Shape;2890;p34"/>
          <p:cNvSpPr/>
          <p:nvPr/>
        </p:nvSpPr>
        <p:spPr>
          <a:xfrm>
            <a:off x="4707514" y="4009526"/>
            <a:ext cx="1400900" cy="1575775"/>
          </a:xfrm>
          <a:custGeom>
            <a:avLst/>
            <a:gdLst/>
            <a:ahLst/>
            <a:cxnLst/>
            <a:rect l="l" t="t" r="r" b="b"/>
            <a:pathLst>
              <a:path w="34535" h="38846" extrusionOk="0">
                <a:moveTo>
                  <a:pt x="15502" y="1"/>
                </a:moveTo>
                <a:cubicBezTo>
                  <a:pt x="15382" y="1"/>
                  <a:pt x="15261" y="7"/>
                  <a:pt x="15139" y="19"/>
                </a:cubicBezTo>
                <a:cubicBezTo>
                  <a:pt x="13090" y="217"/>
                  <a:pt x="11598" y="2028"/>
                  <a:pt x="11797" y="4057"/>
                </a:cubicBezTo>
                <a:cubicBezTo>
                  <a:pt x="11876" y="4892"/>
                  <a:pt x="12235" y="5608"/>
                  <a:pt x="12732" y="6185"/>
                </a:cubicBezTo>
                <a:lnTo>
                  <a:pt x="3044" y="7120"/>
                </a:lnTo>
                <a:cubicBezTo>
                  <a:pt x="1294" y="7299"/>
                  <a:pt x="1" y="8871"/>
                  <a:pt x="160" y="10661"/>
                </a:cubicBezTo>
                <a:lnTo>
                  <a:pt x="2646" y="35945"/>
                </a:lnTo>
                <a:cubicBezTo>
                  <a:pt x="2814" y="37605"/>
                  <a:pt x="4207" y="38846"/>
                  <a:pt x="5856" y="38846"/>
                </a:cubicBezTo>
                <a:cubicBezTo>
                  <a:pt x="5966" y="38846"/>
                  <a:pt x="6076" y="38840"/>
                  <a:pt x="6187" y="38829"/>
                </a:cubicBezTo>
                <a:lnTo>
                  <a:pt x="31471" y="36343"/>
                </a:lnTo>
                <a:cubicBezTo>
                  <a:pt x="33241" y="36164"/>
                  <a:pt x="34534" y="34592"/>
                  <a:pt x="34355" y="32802"/>
                </a:cubicBezTo>
                <a:lnTo>
                  <a:pt x="33480" y="24029"/>
                </a:lnTo>
                <a:cubicBezTo>
                  <a:pt x="33042" y="24248"/>
                  <a:pt x="32565" y="24387"/>
                  <a:pt x="32068" y="24427"/>
                </a:cubicBezTo>
                <a:cubicBezTo>
                  <a:pt x="31931" y="24440"/>
                  <a:pt x="31795" y="24446"/>
                  <a:pt x="31661" y="24446"/>
                </a:cubicBezTo>
                <a:cubicBezTo>
                  <a:pt x="29544" y="24446"/>
                  <a:pt x="27737" y="22857"/>
                  <a:pt x="27512" y="20687"/>
                </a:cubicBezTo>
                <a:cubicBezTo>
                  <a:pt x="27293" y="18439"/>
                  <a:pt x="28984" y="16390"/>
                  <a:pt x="31272" y="16171"/>
                </a:cubicBezTo>
                <a:cubicBezTo>
                  <a:pt x="31401" y="16162"/>
                  <a:pt x="31529" y="16157"/>
                  <a:pt x="31656" y="16157"/>
                </a:cubicBezTo>
                <a:cubicBezTo>
                  <a:pt x="32036" y="16157"/>
                  <a:pt x="32406" y="16201"/>
                  <a:pt x="32764" y="16291"/>
                </a:cubicBezTo>
                <a:lnTo>
                  <a:pt x="31889" y="7518"/>
                </a:lnTo>
                <a:cubicBezTo>
                  <a:pt x="31739" y="5858"/>
                  <a:pt x="30348" y="4617"/>
                  <a:pt x="28698" y="4617"/>
                </a:cubicBezTo>
                <a:cubicBezTo>
                  <a:pt x="28589" y="4617"/>
                  <a:pt x="28479" y="4623"/>
                  <a:pt x="28368" y="4634"/>
                </a:cubicBezTo>
                <a:lnTo>
                  <a:pt x="18700" y="5589"/>
                </a:lnTo>
                <a:cubicBezTo>
                  <a:pt x="19098" y="4932"/>
                  <a:pt x="19257" y="4136"/>
                  <a:pt x="19197" y="3341"/>
                </a:cubicBezTo>
                <a:cubicBezTo>
                  <a:pt x="19010" y="1433"/>
                  <a:pt x="17382" y="1"/>
                  <a:pt x="15502" y="1"/>
                </a:cubicBezTo>
                <a:close/>
              </a:path>
            </a:pathLst>
          </a:custGeom>
          <a:solidFill>
            <a:schemeClr val="accent1"/>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1" name="Google Shape;2891;p34"/>
          <p:cNvSpPr/>
          <p:nvPr/>
        </p:nvSpPr>
        <p:spPr>
          <a:xfrm>
            <a:off x="4776922" y="4889334"/>
            <a:ext cx="838430" cy="771174"/>
          </a:xfrm>
          <a:custGeom>
            <a:avLst/>
            <a:gdLst/>
            <a:ahLst/>
            <a:cxnLst/>
            <a:rect l="l" t="t" r="r" b="b"/>
            <a:pathLst>
              <a:path w="20669" h="19011" extrusionOk="0">
                <a:moveTo>
                  <a:pt x="16782" y="1"/>
                </a:moveTo>
                <a:cubicBezTo>
                  <a:pt x="16653" y="1"/>
                  <a:pt x="16522" y="18"/>
                  <a:pt x="16392" y="52"/>
                </a:cubicBezTo>
                <a:lnTo>
                  <a:pt x="2905" y="3494"/>
                </a:lnTo>
                <a:lnTo>
                  <a:pt x="0" y="4230"/>
                </a:lnTo>
                <a:lnTo>
                  <a:pt x="1174" y="16245"/>
                </a:lnTo>
                <a:cubicBezTo>
                  <a:pt x="1373" y="17618"/>
                  <a:pt x="2467" y="18732"/>
                  <a:pt x="3820" y="19010"/>
                </a:cubicBezTo>
                <a:lnTo>
                  <a:pt x="17207" y="15589"/>
                </a:lnTo>
                <a:cubicBezTo>
                  <a:pt x="18043" y="15370"/>
                  <a:pt x="18540" y="14534"/>
                  <a:pt x="18321" y="13699"/>
                </a:cubicBezTo>
                <a:lnTo>
                  <a:pt x="18202" y="13261"/>
                </a:lnTo>
                <a:cubicBezTo>
                  <a:pt x="18020" y="12551"/>
                  <a:pt x="17400" y="12087"/>
                  <a:pt x="16727" y="12087"/>
                </a:cubicBezTo>
                <a:cubicBezTo>
                  <a:pt x="16590" y="12087"/>
                  <a:pt x="16451" y="12107"/>
                  <a:pt x="16312" y="12147"/>
                </a:cubicBezTo>
                <a:lnTo>
                  <a:pt x="8355" y="14176"/>
                </a:lnTo>
                <a:lnTo>
                  <a:pt x="8296" y="13957"/>
                </a:lnTo>
                <a:lnTo>
                  <a:pt x="8276" y="13858"/>
                </a:lnTo>
                <a:lnTo>
                  <a:pt x="18580" y="11252"/>
                </a:lnTo>
                <a:cubicBezTo>
                  <a:pt x="19416" y="11013"/>
                  <a:pt x="19913" y="10178"/>
                  <a:pt x="19694" y="9362"/>
                </a:cubicBezTo>
                <a:lnTo>
                  <a:pt x="19575" y="8905"/>
                </a:lnTo>
                <a:cubicBezTo>
                  <a:pt x="19575" y="8865"/>
                  <a:pt x="19555" y="8805"/>
                  <a:pt x="19515" y="8765"/>
                </a:cubicBezTo>
                <a:cubicBezTo>
                  <a:pt x="19515" y="8726"/>
                  <a:pt x="19515" y="8726"/>
                  <a:pt x="19495" y="8706"/>
                </a:cubicBezTo>
                <a:cubicBezTo>
                  <a:pt x="19475" y="8686"/>
                  <a:pt x="19475" y="8626"/>
                  <a:pt x="19455" y="8606"/>
                </a:cubicBezTo>
                <a:cubicBezTo>
                  <a:pt x="19455" y="8606"/>
                  <a:pt x="19455" y="8586"/>
                  <a:pt x="19416" y="8586"/>
                </a:cubicBezTo>
                <a:cubicBezTo>
                  <a:pt x="19396" y="8527"/>
                  <a:pt x="19376" y="8507"/>
                  <a:pt x="19356" y="8467"/>
                </a:cubicBezTo>
                <a:cubicBezTo>
                  <a:pt x="19356" y="8467"/>
                  <a:pt x="19356" y="8427"/>
                  <a:pt x="19316" y="8427"/>
                </a:cubicBezTo>
                <a:cubicBezTo>
                  <a:pt x="19296" y="8407"/>
                  <a:pt x="19276" y="8387"/>
                  <a:pt x="19276" y="8328"/>
                </a:cubicBezTo>
                <a:cubicBezTo>
                  <a:pt x="19276" y="8308"/>
                  <a:pt x="19256" y="8308"/>
                  <a:pt x="19256" y="8288"/>
                </a:cubicBezTo>
                <a:cubicBezTo>
                  <a:pt x="19217" y="8268"/>
                  <a:pt x="19217" y="8228"/>
                  <a:pt x="19197" y="8208"/>
                </a:cubicBezTo>
                <a:cubicBezTo>
                  <a:pt x="19197" y="8189"/>
                  <a:pt x="19177" y="8189"/>
                  <a:pt x="19177" y="8169"/>
                </a:cubicBezTo>
                <a:cubicBezTo>
                  <a:pt x="19157" y="8129"/>
                  <a:pt x="19117" y="8109"/>
                  <a:pt x="19077" y="8089"/>
                </a:cubicBezTo>
                <a:lnTo>
                  <a:pt x="19018" y="8029"/>
                </a:lnTo>
                <a:lnTo>
                  <a:pt x="18978" y="7990"/>
                </a:lnTo>
                <a:lnTo>
                  <a:pt x="18918" y="7930"/>
                </a:lnTo>
                <a:cubicBezTo>
                  <a:pt x="18898" y="7930"/>
                  <a:pt x="18898" y="7910"/>
                  <a:pt x="18878" y="7910"/>
                </a:cubicBezTo>
                <a:cubicBezTo>
                  <a:pt x="18799" y="7870"/>
                  <a:pt x="18719" y="7811"/>
                  <a:pt x="18660" y="7791"/>
                </a:cubicBezTo>
                <a:cubicBezTo>
                  <a:pt x="18620" y="7791"/>
                  <a:pt x="18620" y="7791"/>
                  <a:pt x="18600" y="7771"/>
                </a:cubicBezTo>
                <a:cubicBezTo>
                  <a:pt x="18580" y="7771"/>
                  <a:pt x="18540" y="7731"/>
                  <a:pt x="18520" y="7731"/>
                </a:cubicBezTo>
                <a:lnTo>
                  <a:pt x="18501" y="7731"/>
                </a:lnTo>
                <a:cubicBezTo>
                  <a:pt x="18461" y="7711"/>
                  <a:pt x="18381" y="7711"/>
                  <a:pt x="18321" y="7691"/>
                </a:cubicBezTo>
                <a:lnTo>
                  <a:pt x="18302" y="7691"/>
                </a:lnTo>
                <a:cubicBezTo>
                  <a:pt x="18219" y="7683"/>
                  <a:pt x="18133" y="7678"/>
                  <a:pt x="18046" y="7678"/>
                </a:cubicBezTo>
                <a:cubicBezTo>
                  <a:pt x="17921" y="7678"/>
                  <a:pt x="17793" y="7688"/>
                  <a:pt x="17665" y="7711"/>
                </a:cubicBezTo>
                <a:lnTo>
                  <a:pt x="7361" y="10357"/>
                </a:lnTo>
                <a:lnTo>
                  <a:pt x="7281" y="10078"/>
                </a:lnTo>
                <a:lnTo>
                  <a:pt x="19316" y="7015"/>
                </a:lnTo>
                <a:cubicBezTo>
                  <a:pt x="20172" y="6796"/>
                  <a:pt x="20669" y="5941"/>
                  <a:pt x="20450" y="5125"/>
                </a:cubicBezTo>
                <a:lnTo>
                  <a:pt x="20311" y="4687"/>
                </a:lnTo>
                <a:cubicBezTo>
                  <a:pt x="20127" y="3968"/>
                  <a:pt x="19507" y="3502"/>
                  <a:pt x="18817" y="3502"/>
                </a:cubicBezTo>
                <a:cubicBezTo>
                  <a:pt x="18687" y="3502"/>
                  <a:pt x="18554" y="3519"/>
                  <a:pt x="18421" y="3554"/>
                </a:cubicBezTo>
                <a:lnTo>
                  <a:pt x="6386" y="6617"/>
                </a:lnTo>
                <a:lnTo>
                  <a:pt x="6326" y="6299"/>
                </a:lnTo>
                <a:lnTo>
                  <a:pt x="17287" y="3514"/>
                </a:lnTo>
                <a:cubicBezTo>
                  <a:pt x="18123" y="3295"/>
                  <a:pt x="18620" y="2440"/>
                  <a:pt x="18401" y="1624"/>
                </a:cubicBezTo>
                <a:lnTo>
                  <a:pt x="18282" y="1166"/>
                </a:lnTo>
                <a:cubicBezTo>
                  <a:pt x="18098" y="464"/>
                  <a:pt x="17464" y="1"/>
                  <a:pt x="16782" y="1"/>
                </a:cubicBezTo>
                <a:close/>
              </a:path>
            </a:pathLst>
          </a:custGeom>
          <a:solidFill>
            <a:schemeClr val="dk1"/>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2" name="Google Shape;2892;p34"/>
          <p:cNvSpPr/>
          <p:nvPr/>
        </p:nvSpPr>
        <p:spPr>
          <a:xfrm>
            <a:off x="4166058" y="5276361"/>
            <a:ext cx="639137" cy="600397"/>
          </a:xfrm>
          <a:custGeom>
            <a:avLst/>
            <a:gdLst/>
            <a:ahLst/>
            <a:cxnLst/>
            <a:rect l="l" t="t" r="r" b="b"/>
            <a:pathLst>
              <a:path w="15756" h="14801" extrusionOk="0">
                <a:moveTo>
                  <a:pt x="11936" y="0"/>
                </a:moveTo>
                <a:lnTo>
                  <a:pt x="1" y="4397"/>
                </a:lnTo>
                <a:lnTo>
                  <a:pt x="3840" y="14800"/>
                </a:lnTo>
                <a:lnTo>
                  <a:pt x="15756" y="10404"/>
                </a:lnTo>
                <a:lnTo>
                  <a:pt x="11936" y="0"/>
                </a:ln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3" name="Google Shape;2893;p34"/>
          <p:cNvSpPr/>
          <p:nvPr/>
        </p:nvSpPr>
        <p:spPr>
          <a:xfrm>
            <a:off x="4578398" y="5072522"/>
            <a:ext cx="645586" cy="675564"/>
          </a:xfrm>
          <a:custGeom>
            <a:avLst/>
            <a:gdLst/>
            <a:ahLst/>
            <a:cxnLst/>
            <a:rect l="l" t="t" r="r" b="b"/>
            <a:pathLst>
              <a:path w="15915" h="16654" extrusionOk="0">
                <a:moveTo>
                  <a:pt x="9811" y="1"/>
                </a:moveTo>
                <a:cubicBezTo>
                  <a:pt x="9604" y="1"/>
                  <a:pt x="9394" y="37"/>
                  <a:pt x="9191" y="112"/>
                </a:cubicBezTo>
                <a:lnTo>
                  <a:pt x="1413" y="2976"/>
                </a:lnTo>
                <a:cubicBezTo>
                  <a:pt x="458" y="3314"/>
                  <a:pt x="1" y="4369"/>
                  <a:pt x="339" y="5284"/>
                </a:cubicBezTo>
                <a:lnTo>
                  <a:pt x="3382" y="13539"/>
                </a:lnTo>
                <a:cubicBezTo>
                  <a:pt x="3644" y="14324"/>
                  <a:pt x="4967" y="16653"/>
                  <a:pt x="7648" y="16653"/>
                </a:cubicBezTo>
                <a:cubicBezTo>
                  <a:pt x="8230" y="16653"/>
                  <a:pt x="8876" y="16543"/>
                  <a:pt x="9589" y="16285"/>
                </a:cubicBezTo>
                <a:lnTo>
                  <a:pt x="14483" y="14494"/>
                </a:lnTo>
                <a:cubicBezTo>
                  <a:pt x="15437" y="14136"/>
                  <a:pt x="15915" y="13102"/>
                  <a:pt x="15557" y="12167"/>
                </a:cubicBezTo>
                <a:lnTo>
                  <a:pt x="11499" y="1186"/>
                </a:lnTo>
                <a:cubicBezTo>
                  <a:pt x="11235" y="443"/>
                  <a:pt x="10539" y="1"/>
                  <a:pt x="9811" y="1"/>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4" name="Google Shape;2894;p34"/>
          <p:cNvSpPr/>
          <p:nvPr/>
        </p:nvSpPr>
        <p:spPr>
          <a:xfrm>
            <a:off x="4869693" y="4889941"/>
            <a:ext cx="679499" cy="339527"/>
          </a:xfrm>
          <a:custGeom>
            <a:avLst/>
            <a:gdLst/>
            <a:ahLst/>
            <a:cxnLst/>
            <a:rect l="l" t="t" r="r" b="b"/>
            <a:pathLst>
              <a:path w="16751" h="8370" extrusionOk="0">
                <a:moveTo>
                  <a:pt x="14816" y="1"/>
                </a:moveTo>
                <a:cubicBezTo>
                  <a:pt x="14634" y="1"/>
                  <a:pt x="14448" y="32"/>
                  <a:pt x="14264" y="97"/>
                </a:cubicBezTo>
                <a:lnTo>
                  <a:pt x="1214" y="4891"/>
                </a:lnTo>
                <a:cubicBezTo>
                  <a:pt x="419" y="5190"/>
                  <a:pt x="1" y="6085"/>
                  <a:pt x="299" y="6900"/>
                </a:cubicBezTo>
                <a:lnTo>
                  <a:pt x="478" y="7358"/>
                </a:lnTo>
                <a:cubicBezTo>
                  <a:pt x="711" y="7979"/>
                  <a:pt x="1307" y="8370"/>
                  <a:pt x="1946" y="8370"/>
                </a:cubicBezTo>
                <a:cubicBezTo>
                  <a:pt x="2125" y="8370"/>
                  <a:pt x="2308" y="8339"/>
                  <a:pt x="2488" y="8273"/>
                </a:cubicBezTo>
                <a:lnTo>
                  <a:pt x="15537" y="3479"/>
                </a:lnTo>
                <a:cubicBezTo>
                  <a:pt x="16333" y="3180"/>
                  <a:pt x="16751" y="2285"/>
                  <a:pt x="16452" y="1450"/>
                </a:cubicBezTo>
                <a:lnTo>
                  <a:pt x="16293" y="1012"/>
                </a:lnTo>
                <a:cubicBezTo>
                  <a:pt x="16060" y="391"/>
                  <a:pt x="15464" y="1"/>
                  <a:pt x="14816" y="1"/>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5" name="Google Shape;2895;p34"/>
          <p:cNvSpPr/>
          <p:nvPr/>
        </p:nvSpPr>
        <p:spPr>
          <a:xfrm>
            <a:off x="5414395" y="4912577"/>
            <a:ext cx="108997" cy="107415"/>
          </a:xfrm>
          <a:custGeom>
            <a:avLst/>
            <a:gdLst/>
            <a:ahLst/>
            <a:cxnLst/>
            <a:rect l="l" t="t" r="r" b="b"/>
            <a:pathLst>
              <a:path w="2687" h="2648" extrusionOk="0">
                <a:moveTo>
                  <a:pt x="1152" y="0"/>
                </a:moveTo>
                <a:cubicBezTo>
                  <a:pt x="1001" y="0"/>
                  <a:pt x="847" y="25"/>
                  <a:pt x="697" y="76"/>
                </a:cubicBezTo>
                <a:cubicBezTo>
                  <a:pt x="1" y="335"/>
                  <a:pt x="199" y="892"/>
                  <a:pt x="458" y="1588"/>
                </a:cubicBezTo>
                <a:cubicBezTo>
                  <a:pt x="673" y="2166"/>
                  <a:pt x="873" y="2647"/>
                  <a:pt x="1333" y="2647"/>
                </a:cubicBezTo>
                <a:cubicBezTo>
                  <a:pt x="1427" y="2647"/>
                  <a:pt x="1533" y="2627"/>
                  <a:pt x="1652" y="2583"/>
                </a:cubicBezTo>
                <a:cubicBezTo>
                  <a:pt x="2328" y="2344"/>
                  <a:pt x="2686" y="1568"/>
                  <a:pt x="2408" y="872"/>
                </a:cubicBezTo>
                <a:cubicBezTo>
                  <a:pt x="2220" y="326"/>
                  <a:pt x="1703" y="0"/>
                  <a:pt x="1152"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6" name="Google Shape;2896;p34"/>
          <p:cNvSpPr/>
          <p:nvPr/>
        </p:nvSpPr>
        <p:spPr>
          <a:xfrm>
            <a:off x="4967331" y="5023887"/>
            <a:ext cx="680309" cy="339527"/>
          </a:xfrm>
          <a:custGeom>
            <a:avLst/>
            <a:gdLst/>
            <a:ahLst/>
            <a:cxnLst/>
            <a:rect l="l" t="t" r="r" b="b"/>
            <a:pathLst>
              <a:path w="16771" h="8370" extrusionOk="0">
                <a:moveTo>
                  <a:pt x="14826" y="1"/>
                </a:moveTo>
                <a:cubicBezTo>
                  <a:pt x="14646" y="1"/>
                  <a:pt x="14463" y="32"/>
                  <a:pt x="14284" y="97"/>
                </a:cubicBezTo>
                <a:lnTo>
                  <a:pt x="1234" y="4891"/>
                </a:lnTo>
                <a:cubicBezTo>
                  <a:pt x="419" y="5190"/>
                  <a:pt x="1" y="6085"/>
                  <a:pt x="299" y="6901"/>
                </a:cubicBezTo>
                <a:lnTo>
                  <a:pt x="478" y="7358"/>
                </a:lnTo>
                <a:cubicBezTo>
                  <a:pt x="711" y="7979"/>
                  <a:pt x="1307" y="8370"/>
                  <a:pt x="1946" y="8370"/>
                </a:cubicBezTo>
                <a:cubicBezTo>
                  <a:pt x="2125" y="8370"/>
                  <a:pt x="2308" y="8339"/>
                  <a:pt x="2488" y="8273"/>
                </a:cubicBezTo>
                <a:lnTo>
                  <a:pt x="15537" y="3479"/>
                </a:lnTo>
                <a:cubicBezTo>
                  <a:pt x="16333" y="3181"/>
                  <a:pt x="16771" y="2285"/>
                  <a:pt x="16472" y="1470"/>
                </a:cubicBezTo>
                <a:lnTo>
                  <a:pt x="16293" y="1012"/>
                </a:lnTo>
                <a:cubicBezTo>
                  <a:pt x="16060" y="391"/>
                  <a:pt x="15464" y="1"/>
                  <a:pt x="14826" y="1"/>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7" name="Google Shape;2897;p34"/>
          <p:cNvSpPr/>
          <p:nvPr/>
        </p:nvSpPr>
        <p:spPr>
          <a:xfrm>
            <a:off x="5512033" y="5046522"/>
            <a:ext cx="108997" cy="107943"/>
          </a:xfrm>
          <a:custGeom>
            <a:avLst/>
            <a:gdLst/>
            <a:ahLst/>
            <a:cxnLst/>
            <a:rect l="l" t="t" r="r" b="b"/>
            <a:pathLst>
              <a:path w="2687" h="2661" extrusionOk="0">
                <a:moveTo>
                  <a:pt x="1152" y="0"/>
                </a:moveTo>
                <a:cubicBezTo>
                  <a:pt x="1001" y="0"/>
                  <a:pt x="847" y="25"/>
                  <a:pt x="697" y="76"/>
                </a:cubicBezTo>
                <a:cubicBezTo>
                  <a:pt x="1" y="335"/>
                  <a:pt x="199" y="912"/>
                  <a:pt x="458" y="1608"/>
                </a:cubicBezTo>
                <a:cubicBezTo>
                  <a:pt x="674" y="2190"/>
                  <a:pt x="876" y="2660"/>
                  <a:pt x="1343" y="2660"/>
                </a:cubicBezTo>
                <a:cubicBezTo>
                  <a:pt x="1435" y="2660"/>
                  <a:pt x="1537" y="2642"/>
                  <a:pt x="1652" y="2603"/>
                </a:cubicBezTo>
                <a:cubicBezTo>
                  <a:pt x="2308" y="2344"/>
                  <a:pt x="2686" y="1568"/>
                  <a:pt x="2408" y="872"/>
                </a:cubicBezTo>
                <a:cubicBezTo>
                  <a:pt x="2220" y="326"/>
                  <a:pt x="1703" y="0"/>
                  <a:pt x="1152"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8" name="Google Shape;2898;p34"/>
          <p:cNvSpPr/>
          <p:nvPr/>
        </p:nvSpPr>
        <p:spPr>
          <a:xfrm>
            <a:off x="4953621" y="5196570"/>
            <a:ext cx="679499" cy="339527"/>
          </a:xfrm>
          <a:custGeom>
            <a:avLst/>
            <a:gdLst/>
            <a:ahLst/>
            <a:cxnLst/>
            <a:rect l="l" t="t" r="r" b="b"/>
            <a:pathLst>
              <a:path w="16751" h="8370" extrusionOk="0">
                <a:moveTo>
                  <a:pt x="14808" y="1"/>
                </a:moveTo>
                <a:cubicBezTo>
                  <a:pt x="14627" y="1"/>
                  <a:pt x="14443" y="32"/>
                  <a:pt x="14264" y="97"/>
                </a:cubicBezTo>
                <a:lnTo>
                  <a:pt x="1214" y="4891"/>
                </a:lnTo>
                <a:cubicBezTo>
                  <a:pt x="419" y="5190"/>
                  <a:pt x="1" y="6085"/>
                  <a:pt x="299" y="6901"/>
                </a:cubicBezTo>
                <a:lnTo>
                  <a:pt x="458" y="7358"/>
                </a:lnTo>
                <a:cubicBezTo>
                  <a:pt x="691" y="7979"/>
                  <a:pt x="1287" y="8370"/>
                  <a:pt x="1935" y="8370"/>
                </a:cubicBezTo>
                <a:cubicBezTo>
                  <a:pt x="2117" y="8370"/>
                  <a:pt x="2304" y="8339"/>
                  <a:pt x="2487" y="8273"/>
                </a:cubicBezTo>
                <a:lnTo>
                  <a:pt x="15537" y="3479"/>
                </a:lnTo>
                <a:cubicBezTo>
                  <a:pt x="16333" y="3181"/>
                  <a:pt x="16750" y="2286"/>
                  <a:pt x="16452" y="1450"/>
                </a:cubicBezTo>
                <a:lnTo>
                  <a:pt x="16273" y="1012"/>
                </a:lnTo>
                <a:cubicBezTo>
                  <a:pt x="16056" y="392"/>
                  <a:pt x="15451" y="1"/>
                  <a:pt x="14808" y="1"/>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899" name="Google Shape;2899;p34"/>
          <p:cNvSpPr/>
          <p:nvPr/>
        </p:nvSpPr>
        <p:spPr>
          <a:xfrm>
            <a:off x="5499134" y="5219205"/>
            <a:ext cx="108145" cy="107415"/>
          </a:xfrm>
          <a:custGeom>
            <a:avLst/>
            <a:gdLst/>
            <a:ahLst/>
            <a:cxnLst/>
            <a:rect l="l" t="t" r="r" b="b"/>
            <a:pathLst>
              <a:path w="2666" h="2648" extrusionOk="0">
                <a:moveTo>
                  <a:pt x="1132" y="0"/>
                </a:moveTo>
                <a:cubicBezTo>
                  <a:pt x="981" y="0"/>
                  <a:pt x="827" y="25"/>
                  <a:pt x="677" y="76"/>
                </a:cubicBezTo>
                <a:cubicBezTo>
                  <a:pt x="0" y="335"/>
                  <a:pt x="179" y="892"/>
                  <a:pt x="418" y="1588"/>
                </a:cubicBezTo>
                <a:cubicBezTo>
                  <a:pt x="649" y="2166"/>
                  <a:pt x="839" y="2647"/>
                  <a:pt x="1294" y="2647"/>
                </a:cubicBezTo>
                <a:cubicBezTo>
                  <a:pt x="1388" y="2647"/>
                  <a:pt x="1493" y="2627"/>
                  <a:pt x="1612" y="2583"/>
                </a:cubicBezTo>
                <a:cubicBezTo>
                  <a:pt x="2288" y="2344"/>
                  <a:pt x="2666" y="1568"/>
                  <a:pt x="2387" y="872"/>
                </a:cubicBezTo>
                <a:cubicBezTo>
                  <a:pt x="2200" y="326"/>
                  <a:pt x="1683" y="0"/>
                  <a:pt x="1132"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0" name="Google Shape;2900;p34"/>
          <p:cNvSpPr/>
          <p:nvPr/>
        </p:nvSpPr>
        <p:spPr>
          <a:xfrm>
            <a:off x="4916505" y="5379760"/>
            <a:ext cx="679499" cy="339527"/>
          </a:xfrm>
          <a:custGeom>
            <a:avLst/>
            <a:gdLst/>
            <a:ahLst/>
            <a:cxnLst/>
            <a:rect l="l" t="t" r="r" b="b"/>
            <a:pathLst>
              <a:path w="16751" h="8370" extrusionOk="0">
                <a:moveTo>
                  <a:pt x="14806" y="0"/>
                </a:moveTo>
                <a:cubicBezTo>
                  <a:pt x="14626" y="0"/>
                  <a:pt x="14443" y="31"/>
                  <a:pt x="14264" y="97"/>
                </a:cubicBezTo>
                <a:lnTo>
                  <a:pt x="1214" y="4891"/>
                </a:lnTo>
                <a:cubicBezTo>
                  <a:pt x="418" y="5190"/>
                  <a:pt x="1" y="6085"/>
                  <a:pt x="299" y="6920"/>
                </a:cubicBezTo>
                <a:lnTo>
                  <a:pt x="458" y="7358"/>
                </a:lnTo>
                <a:cubicBezTo>
                  <a:pt x="691" y="7979"/>
                  <a:pt x="1287" y="8369"/>
                  <a:pt x="1935" y="8369"/>
                </a:cubicBezTo>
                <a:cubicBezTo>
                  <a:pt x="2117" y="8369"/>
                  <a:pt x="2304" y="8338"/>
                  <a:pt x="2487" y="8273"/>
                </a:cubicBezTo>
                <a:lnTo>
                  <a:pt x="15537" y="3479"/>
                </a:lnTo>
                <a:cubicBezTo>
                  <a:pt x="16333" y="3180"/>
                  <a:pt x="16750" y="2285"/>
                  <a:pt x="16452" y="1470"/>
                </a:cubicBezTo>
                <a:lnTo>
                  <a:pt x="16273" y="1012"/>
                </a:lnTo>
                <a:cubicBezTo>
                  <a:pt x="16040" y="391"/>
                  <a:pt x="15444" y="0"/>
                  <a:pt x="14806" y="0"/>
                </a:cubicBezTo>
                <a:close/>
              </a:path>
            </a:pathLst>
          </a:custGeom>
          <a:solidFill>
            <a:srgbClr val="EE7A7D"/>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1" name="Google Shape;2901;p34"/>
          <p:cNvSpPr/>
          <p:nvPr/>
        </p:nvSpPr>
        <p:spPr>
          <a:xfrm>
            <a:off x="5461207" y="5402841"/>
            <a:ext cx="108145" cy="107455"/>
          </a:xfrm>
          <a:custGeom>
            <a:avLst/>
            <a:gdLst/>
            <a:ahLst/>
            <a:cxnLst/>
            <a:rect l="l" t="t" r="r" b="b"/>
            <a:pathLst>
              <a:path w="2666" h="2649" extrusionOk="0">
                <a:moveTo>
                  <a:pt x="1143" y="1"/>
                </a:moveTo>
                <a:cubicBezTo>
                  <a:pt x="988" y="1"/>
                  <a:pt x="830" y="28"/>
                  <a:pt x="677" y="85"/>
                </a:cubicBezTo>
                <a:cubicBezTo>
                  <a:pt x="0" y="324"/>
                  <a:pt x="179" y="901"/>
                  <a:pt x="438" y="1597"/>
                </a:cubicBezTo>
                <a:cubicBezTo>
                  <a:pt x="671" y="2178"/>
                  <a:pt x="862" y="2649"/>
                  <a:pt x="1324" y="2649"/>
                </a:cubicBezTo>
                <a:cubicBezTo>
                  <a:pt x="1415" y="2649"/>
                  <a:pt x="1517" y="2631"/>
                  <a:pt x="1632" y="2591"/>
                </a:cubicBezTo>
                <a:cubicBezTo>
                  <a:pt x="2328" y="2333"/>
                  <a:pt x="2666" y="1577"/>
                  <a:pt x="2407" y="881"/>
                </a:cubicBezTo>
                <a:cubicBezTo>
                  <a:pt x="2206" y="338"/>
                  <a:pt x="1690" y="1"/>
                  <a:pt x="1143"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2" name="Google Shape;2902;p34"/>
          <p:cNvSpPr/>
          <p:nvPr/>
        </p:nvSpPr>
        <p:spPr>
          <a:xfrm>
            <a:off x="3315539" y="5287639"/>
            <a:ext cx="1354089" cy="942560"/>
          </a:xfrm>
          <a:custGeom>
            <a:avLst/>
            <a:gdLst/>
            <a:ahLst/>
            <a:cxnLst/>
            <a:rect l="l" t="t" r="r" b="b"/>
            <a:pathLst>
              <a:path w="33381" h="23236" extrusionOk="0">
                <a:moveTo>
                  <a:pt x="28746" y="1"/>
                </a:moveTo>
                <a:lnTo>
                  <a:pt x="1" y="10604"/>
                </a:lnTo>
                <a:lnTo>
                  <a:pt x="4636" y="23235"/>
                </a:lnTo>
                <a:lnTo>
                  <a:pt x="33381" y="12633"/>
                </a:lnTo>
                <a:lnTo>
                  <a:pt x="32386" y="9887"/>
                </a:lnTo>
                <a:lnTo>
                  <a:pt x="28865" y="10385"/>
                </a:lnTo>
                <a:lnTo>
                  <a:pt x="31928" y="8634"/>
                </a:lnTo>
                <a:lnTo>
                  <a:pt x="28746" y="1"/>
                </a:lnTo>
                <a:close/>
              </a:path>
            </a:pathLst>
          </a:custGeom>
          <a:solidFill>
            <a:schemeClr val="accent3"/>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3" name="Google Shape;2903;p34"/>
          <p:cNvSpPr/>
          <p:nvPr/>
        </p:nvSpPr>
        <p:spPr>
          <a:xfrm>
            <a:off x="4525947" y="5728332"/>
            <a:ext cx="82345" cy="74192"/>
          </a:xfrm>
          <a:custGeom>
            <a:avLst/>
            <a:gdLst/>
            <a:ahLst/>
            <a:cxnLst/>
            <a:rect l="l" t="t" r="r" b="b"/>
            <a:pathLst>
              <a:path w="2030" h="1829" extrusionOk="0">
                <a:moveTo>
                  <a:pt x="1028" y="1"/>
                </a:moveTo>
                <a:cubicBezTo>
                  <a:pt x="925" y="1"/>
                  <a:pt x="820" y="19"/>
                  <a:pt x="717" y="58"/>
                </a:cubicBezTo>
                <a:cubicBezTo>
                  <a:pt x="239" y="237"/>
                  <a:pt x="1" y="754"/>
                  <a:pt x="160" y="1232"/>
                </a:cubicBezTo>
                <a:cubicBezTo>
                  <a:pt x="299" y="1601"/>
                  <a:pt x="640" y="1828"/>
                  <a:pt x="1009" y="1828"/>
                </a:cubicBezTo>
                <a:cubicBezTo>
                  <a:pt x="1117" y="1828"/>
                  <a:pt x="1226" y="1809"/>
                  <a:pt x="1334" y="1769"/>
                </a:cubicBezTo>
                <a:cubicBezTo>
                  <a:pt x="1811" y="1609"/>
                  <a:pt x="2030" y="1072"/>
                  <a:pt x="1890" y="615"/>
                </a:cubicBezTo>
                <a:cubicBezTo>
                  <a:pt x="1750" y="241"/>
                  <a:pt x="1402" y="1"/>
                  <a:pt x="1028" y="1"/>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4" name="Google Shape;2904;p34"/>
          <p:cNvSpPr/>
          <p:nvPr/>
        </p:nvSpPr>
        <p:spPr>
          <a:xfrm>
            <a:off x="4538847" y="5741231"/>
            <a:ext cx="55736" cy="48718"/>
          </a:xfrm>
          <a:custGeom>
            <a:avLst/>
            <a:gdLst/>
            <a:ahLst/>
            <a:cxnLst/>
            <a:rect l="l" t="t" r="r" b="b"/>
            <a:pathLst>
              <a:path w="1374" h="1201" extrusionOk="0">
                <a:moveTo>
                  <a:pt x="673" y="1"/>
                </a:moveTo>
                <a:cubicBezTo>
                  <a:pt x="608" y="1"/>
                  <a:pt x="542" y="13"/>
                  <a:pt x="478" y="38"/>
                </a:cubicBezTo>
                <a:cubicBezTo>
                  <a:pt x="180" y="158"/>
                  <a:pt x="1" y="516"/>
                  <a:pt x="120" y="814"/>
                </a:cubicBezTo>
                <a:cubicBezTo>
                  <a:pt x="211" y="1042"/>
                  <a:pt x="442" y="1200"/>
                  <a:pt x="679" y="1200"/>
                </a:cubicBezTo>
                <a:cubicBezTo>
                  <a:pt x="752" y="1200"/>
                  <a:pt x="826" y="1185"/>
                  <a:pt x="896" y="1152"/>
                </a:cubicBezTo>
                <a:cubicBezTo>
                  <a:pt x="1214" y="1033"/>
                  <a:pt x="1374" y="695"/>
                  <a:pt x="1234" y="396"/>
                </a:cubicBezTo>
                <a:cubicBezTo>
                  <a:pt x="1140" y="162"/>
                  <a:pt x="911" y="1"/>
                  <a:pt x="673" y="1"/>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5" name="Google Shape;2905;p34"/>
          <p:cNvSpPr/>
          <p:nvPr/>
        </p:nvSpPr>
        <p:spPr>
          <a:xfrm>
            <a:off x="4567932" y="2461256"/>
            <a:ext cx="601208" cy="222091"/>
          </a:xfrm>
          <a:custGeom>
            <a:avLst/>
            <a:gdLst/>
            <a:ahLst/>
            <a:cxnLst/>
            <a:rect l="l" t="t" r="r" b="b"/>
            <a:pathLst>
              <a:path w="14821" h="5475" extrusionOk="0">
                <a:moveTo>
                  <a:pt x="12730" y="1"/>
                </a:moveTo>
                <a:cubicBezTo>
                  <a:pt x="12658" y="1"/>
                  <a:pt x="12586" y="4"/>
                  <a:pt x="12513" y="12"/>
                </a:cubicBezTo>
                <a:lnTo>
                  <a:pt x="1890" y="1405"/>
                </a:lnTo>
                <a:cubicBezTo>
                  <a:pt x="796" y="1524"/>
                  <a:pt x="0" y="2499"/>
                  <a:pt x="139" y="3593"/>
                </a:cubicBezTo>
                <a:lnTo>
                  <a:pt x="139" y="3693"/>
                </a:lnTo>
                <a:cubicBezTo>
                  <a:pt x="251" y="4714"/>
                  <a:pt x="1090" y="5475"/>
                  <a:pt x="2091" y="5475"/>
                </a:cubicBezTo>
                <a:cubicBezTo>
                  <a:pt x="2162" y="5475"/>
                  <a:pt x="2235" y="5471"/>
                  <a:pt x="2308" y="5463"/>
                </a:cubicBezTo>
                <a:lnTo>
                  <a:pt x="12930" y="4071"/>
                </a:lnTo>
                <a:cubicBezTo>
                  <a:pt x="14024" y="3931"/>
                  <a:pt x="14820" y="2976"/>
                  <a:pt x="14701" y="1882"/>
                </a:cubicBezTo>
                <a:lnTo>
                  <a:pt x="14701" y="1783"/>
                </a:lnTo>
                <a:cubicBezTo>
                  <a:pt x="14589" y="762"/>
                  <a:pt x="13733" y="1"/>
                  <a:pt x="12730"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6" name="Google Shape;2906;p34"/>
          <p:cNvSpPr/>
          <p:nvPr/>
        </p:nvSpPr>
        <p:spPr>
          <a:xfrm>
            <a:off x="4643789" y="2438419"/>
            <a:ext cx="1626805" cy="1456433"/>
          </a:xfrm>
          <a:custGeom>
            <a:avLst/>
            <a:gdLst/>
            <a:ahLst/>
            <a:cxnLst/>
            <a:rect l="l" t="t" r="r" b="b"/>
            <a:pathLst>
              <a:path w="40104" h="35904" extrusionOk="0">
                <a:moveTo>
                  <a:pt x="7910" y="0"/>
                </a:moveTo>
                <a:cubicBezTo>
                  <a:pt x="6390" y="0"/>
                  <a:pt x="5038" y="1099"/>
                  <a:pt x="4774" y="2664"/>
                </a:cubicBezTo>
                <a:lnTo>
                  <a:pt x="318" y="27669"/>
                </a:lnTo>
                <a:cubicBezTo>
                  <a:pt x="0" y="29420"/>
                  <a:pt x="1174" y="31111"/>
                  <a:pt x="2924" y="31409"/>
                </a:cubicBezTo>
                <a:lnTo>
                  <a:pt x="12154" y="33040"/>
                </a:lnTo>
                <a:cubicBezTo>
                  <a:pt x="11856" y="32344"/>
                  <a:pt x="11757" y="31568"/>
                  <a:pt x="11916" y="30773"/>
                </a:cubicBezTo>
                <a:cubicBezTo>
                  <a:pt x="12271" y="28854"/>
                  <a:pt x="13944" y="27490"/>
                  <a:pt x="15842" y="27490"/>
                </a:cubicBezTo>
                <a:cubicBezTo>
                  <a:pt x="16069" y="27490"/>
                  <a:pt x="16299" y="27510"/>
                  <a:pt x="16531" y="27550"/>
                </a:cubicBezTo>
                <a:cubicBezTo>
                  <a:pt x="18699" y="27948"/>
                  <a:pt x="20131" y="30017"/>
                  <a:pt x="19773" y="32165"/>
                </a:cubicBezTo>
                <a:cubicBezTo>
                  <a:pt x="19614" y="32961"/>
                  <a:pt x="19236" y="33657"/>
                  <a:pt x="18739" y="34214"/>
                </a:cubicBezTo>
                <a:lnTo>
                  <a:pt x="27969" y="35845"/>
                </a:lnTo>
                <a:cubicBezTo>
                  <a:pt x="28172" y="35884"/>
                  <a:pt x="28374" y="35903"/>
                  <a:pt x="28573" y="35903"/>
                </a:cubicBezTo>
                <a:cubicBezTo>
                  <a:pt x="30093" y="35903"/>
                  <a:pt x="31445" y="34805"/>
                  <a:pt x="31709" y="33239"/>
                </a:cubicBezTo>
                <a:lnTo>
                  <a:pt x="33420" y="23611"/>
                </a:lnTo>
                <a:cubicBezTo>
                  <a:pt x="33937" y="24188"/>
                  <a:pt x="34653" y="24606"/>
                  <a:pt x="35489" y="24765"/>
                </a:cubicBezTo>
                <a:cubicBezTo>
                  <a:pt x="35701" y="24801"/>
                  <a:pt x="35912" y="24818"/>
                  <a:pt x="36120" y="24818"/>
                </a:cubicBezTo>
                <a:cubicBezTo>
                  <a:pt x="37884" y="24818"/>
                  <a:pt x="39447" y="23578"/>
                  <a:pt x="39785" y="21781"/>
                </a:cubicBezTo>
                <a:cubicBezTo>
                  <a:pt x="40104" y="19792"/>
                  <a:pt x="38771" y="17882"/>
                  <a:pt x="36742" y="17504"/>
                </a:cubicBezTo>
                <a:cubicBezTo>
                  <a:pt x="36532" y="17468"/>
                  <a:pt x="36322" y="17451"/>
                  <a:pt x="36115" y="17451"/>
                </a:cubicBezTo>
                <a:cubicBezTo>
                  <a:pt x="35515" y="17451"/>
                  <a:pt x="34932" y="17596"/>
                  <a:pt x="34414" y="17862"/>
                </a:cubicBezTo>
                <a:lnTo>
                  <a:pt x="36125" y="8234"/>
                </a:lnTo>
                <a:cubicBezTo>
                  <a:pt x="36443" y="6484"/>
                  <a:pt x="35290" y="4793"/>
                  <a:pt x="33519" y="4494"/>
                </a:cubicBezTo>
                <a:lnTo>
                  <a:pt x="8514" y="58"/>
                </a:lnTo>
                <a:cubicBezTo>
                  <a:pt x="8311" y="19"/>
                  <a:pt x="8109" y="0"/>
                  <a:pt x="7910" y="0"/>
                </a:cubicBezTo>
                <a:close/>
              </a:path>
            </a:pathLst>
          </a:custGeom>
          <a:solidFill>
            <a:schemeClr val="accent4"/>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7" name="Google Shape;2907;p34"/>
          <p:cNvSpPr/>
          <p:nvPr/>
        </p:nvSpPr>
        <p:spPr>
          <a:xfrm>
            <a:off x="4709138" y="2579541"/>
            <a:ext cx="741602" cy="873234"/>
          </a:xfrm>
          <a:custGeom>
            <a:avLst/>
            <a:gdLst/>
            <a:ahLst/>
            <a:cxnLst/>
            <a:rect l="l" t="t" r="r" b="b"/>
            <a:pathLst>
              <a:path w="18282" h="21527" extrusionOk="0">
                <a:moveTo>
                  <a:pt x="3004" y="1"/>
                </a:moveTo>
                <a:lnTo>
                  <a:pt x="0" y="16890"/>
                </a:lnTo>
                <a:lnTo>
                  <a:pt x="5789" y="21206"/>
                </a:lnTo>
                <a:cubicBezTo>
                  <a:pt x="6071" y="21424"/>
                  <a:pt x="6398" y="21527"/>
                  <a:pt x="6722" y="21527"/>
                </a:cubicBezTo>
                <a:cubicBezTo>
                  <a:pt x="7199" y="21527"/>
                  <a:pt x="7669" y="21303"/>
                  <a:pt x="7977" y="20888"/>
                </a:cubicBezTo>
                <a:lnTo>
                  <a:pt x="8256" y="20510"/>
                </a:lnTo>
                <a:cubicBezTo>
                  <a:pt x="8773" y="19814"/>
                  <a:pt x="8634" y="18859"/>
                  <a:pt x="7938" y="18322"/>
                </a:cubicBezTo>
                <a:lnTo>
                  <a:pt x="1353" y="13428"/>
                </a:lnTo>
                <a:lnTo>
                  <a:pt x="1452" y="13289"/>
                </a:lnTo>
                <a:lnTo>
                  <a:pt x="1552" y="13150"/>
                </a:lnTo>
                <a:lnTo>
                  <a:pt x="10046" y="19496"/>
                </a:lnTo>
                <a:cubicBezTo>
                  <a:pt x="10329" y="19706"/>
                  <a:pt x="10658" y="19808"/>
                  <a:pt x="10984" y="19808"/>
                </a:cubicBezTo>
                <a:cubicBezTo>
                  <a:pt x="11459" y="19808"/>
                  <a:pt x="11927" y="19591"/>
                  <a:pt x="12234" y="19177"/>
                </a:cubicBezTo>
                <a:lnTo>
                  <a:pt x="12513" y="18799"/>
                </a:lnTo>
                <a:cubicBezTo>
                  <a:pt x="12533" y="18760"/>
                  <a:pt x="12573" y="18720"/>
                  <a:pt x="12592" y="18680"/>
                </a:cubicBezTo>
                <a:lnTo>
                  <a:pt x="12612" y="18660"/>
                </a:lnTo>
                <a:cubicBezTo>
                  <a:pt x="12632" y="18620"/>
                  <a:pt x="12632" y="18600"/>
                  <a:pt x="12652" y="18561"/>
                </a:cubicBezTo>
                <a:lnTo>
                  <a:pt x="12692" y="18521"/>
                </a:lnTo>
                <a:cubicBezTo>
                  <a:pt x="12712" y="18481"/>
                  <a:pt x="12712" y="18461"/>
                  <a:pt x="12732" y="18402"/>
                </a:cubicBezTo>
                <a:lnTo>
                  <a:pt x="12732" y="18382"/>
                </a:lnTo>
                <a:cubicBezTo>
                  <a:pt x="12732" y="18362"/>
                  <a:pt x="12752" y="18302"/>
                  <a:pt x="12752" y="18282"/>
                </a:cubicBezTo>
                <a:lnTo>
                  <a:pt x="12752" y="18222"/>
                </a:lnTo>
                <a:cubicBezTo>
                  <a:pt x="12752" y="18203"/>
                  <a:pt x="12752" y="18183"/>
                  <a:pt x="12791" y="18123"/>
                </a:cubicBezTo>
                <a:lnTo>
                  <a:pt x="12791" y="18083"/>
                </a:lnTo>
                <a:lnTo>
                  <a:pt x="12791" y="17964"/>
                </a:lnTo>
                <a:lnTo>
                  <a:pt x="12791" y="17904"/>
                </a:lnTo>
                <a:lnTo>
                  <a:pt x="12791" y="17825"/>
                </a:lnTo>
                <a:lnTo>
                  <a:pt x="12791" y="17765"/>
                </a:lnTo>
                <a:lnTo>
                  <a:pt x="12791" y="17685"/>
                </a:lnTo>
                <a:cubicBezTo>
                  <a:pt x="12791" y="17665"/>
                  <a:pt x="12791" y="17606"/>
                  <a:pt x="12752" y="17586"/>
                </a:cubicBezTo>
                <a:cubicBezTo>
                  <a:pt x="12752" y="17566"/>
                  <a:pt x="12752" y="17526"/>
                  <a:pt x="12732" y="17506"/>
                </a:cubicBezTo>
                <a:cubicBezTo>
                  <a:pt x="12732" y="17486"/>
                  <a:pt x="12712" y="17467"/>
                  <a:pt x="12712" y="17427"/>
                </a:cubicBezTo>
                <a:cubicBezTo>
                  <a:pt x="12712" y="17407"/>
                  <a:pt x="12712" y="17407"/>
                  <a:pt x="12692" y="17387"/>
                </a:cubicBezTo>
                <a:cubicBezTo>
                  <a:pt x="12692" y="17367"/>
                  <a:pt x="12672" y="17327"/>
                  <a:pt x="12672" y="17307"/>
                </a:cubicBezTo>
                <a:cubicBezTo>
                  <a:pt x="12672" y="17288"/>
                  <a:pt x="12672" y="17288"/>
                  <a:pt x="12632" y="17268"/>
                </a:cubicBezTo>
                <a:lnTo>
                  <a:pt x="12573" y="17108"/>
                </a:lnTo>
                <a:lnTo>
                  <a:pt x="12573" y="17089"/>
                </a:lnTo>
                <a:cubicBezTo>
                  <a:pt x="12473" y="16910"/>
                  <a:pt x="12314" y="16731"/>
                  <a:pt x="12135" y="16591"/>
                </a:cubicBezTo>
                <a:lnTo>
                  <a:pt x="3621" y="10246"/>
                </a:lnTo>
                <a:lnTo>
                  <a:pt x="3780" y="10027"/>
                </a:lnTo>
                <a:lnTo>
                  <a:pt x="13726" y="17427"/>
                </a:lnTo>
                <a:cubicBezTo>
                  <a:pt x="14008" y="17644"/>
                  <a:pt x="14335" y="17747"/>
                  <a:pt x="14659" y="17747"/>
                </a:cubicBezTo>
                <a:cubicBezTo>
                  <a:pt x="15136" y="17747"/>
                  <a:pt x="15606" y="17523"/>
                  <a:pt x="15914" y="17108"/>
                </a:cubicBezTo>
                <a:lnTo>
                  <a:pt x="16193" y="16731"/>
                </a:lnTo>
                <a:cubicBezTo>
                  <a:pt x="16710" y="16034"/>
                  <a:pt x="16571" y="15079"/>
                  <a:pt x="15875" y="14542"/>
                </a:cubicBezTo>
                <a:lnTo>
                  <a:pt x="5928" y="7142"/>
                </a:lnTo>
                <a:lnTo>
                  <a:pt x="6127" y="6864"/>
                </a:lnTo>
                <a:lnTo>
                  <a:pt x="15298" y="13647"/>
                </a:lnTo>
                <a:cubicBezTo>
                  <a:pt x="15581" y="13857"/>
                  <a:pt x="15910" y="13959"/>
                  <a:pt x="16235" y="13959"/>
                </a:cubicBezTo>
                <a:cubicBezTo>
                  <a:pt x="16711" y="13959"/>
                  <a:pt x="17179" y="13742"/>
                  <a:pt x="17486" y="13329"/>
                </a:cubicBezTo>
                <a:lnTo>
                  <a:pt x="17764" y="12951"/>
                </a:lnTo>
                <a:cubicBezTo>
                  <a:pt x="18282" y="12255"/>
                  <a:pt x="18123" y="11300"/>
                  <a:pt x="17426" y="10763"/>
                </a:cubicBezTo>
                <a:lnTo>
                  <a:pt x="6286" y="2467"/>
                </a:lnTo>
                <a:lnTo>
                  <a:pt x="3004" y="1"/>
                </a:lnTo>
                <a:close/>
              </a:path>
            </a:pathLst>
          </a:custGeom>
          <a:solidFill>
            <a:srgbClr val="000000"/>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8" name="Google Shape;2908;p34"/>
          <p:cNvSpPr/>
          <p:nvPr/>
        </p:nvSpPr>
        <p:spPr>
          <a:xfrm>
            <a:off x="3950619" y="2283421"/>
            <a:ext cx="681891" cy="668992"/>
          </a:xfrm>
          <a:custGeom>
            <a:avLst/>
            <a:gdLst/>
            <a:ahLst/>
            <a:cxnLst/>
            <a:rect l="l" t="t" r="r" b="b"/>
            <a:pathLst>
              <a:path w="16810" h="16492" extrusionOk="0">
                <a:moveTo>
                  <a:pt x="6624" y="0"/>
                </a:moveTo>
                <a:lnTo>
                  <a:pt x="0" y="8892"/>
                </a:lnTo>
                <a:lnTo>
                  <a:pt x="10185" y="16491"/>
                </a:lnTo>
                <a:lnTo>
                  <a:pt x="16810" y="7599"/>
                </a:lnTo>
                <a:lnTo>
                  <a:pt x="6624" y="0"/>
                </a:ln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09" name="Google Shape;2909;p34"/>
          <p:cNvSpPr/>
          <p:nvPr/>
        </p:nvSpPr>
        <p:spPr>
          <a:xfrm>
            <a:off x="4283858" y="2517600"/>
            <a:ext cx="718237" cy="729150"/>
          </a:xfrm>
          <a:custGeom>
            <a:avLst/>
            <a:gdLst/>
            <a:ahLst/>
            <a:cxnLst/>
            <a:rect l="l" t="t" r="r" b="b"/>
            <a:pathLst>
              <a:path w="17706" h="17975" extrusionOk="0">
                <a:moveTo>
                  <a:pt x="9009" y="0"/>
                </a:moveTo>
                <a:cubicBezTo>
                  <a:pt x="8460" y="0"/>
                  <a:pt x="7918" y="255"/>
                  <a:pt x="7560" y="732"/>
                </a:cubicBezTo>
                <a:lnTo>
                  <a:pt x="2308" y="7794"/>
                </a:lnTo>
                <a:cubicBezTo>
                  <a:pt x="1712" y="8590"/>
                  <a:pt x="1" y="11952"/>
                  <a:pt x="3422" y="14518"/>
                </a:cubicBezTo>
                <a:lnTo>
                  <a:pt x="7600" y="17621"/>
                </a:lnTo>
                <a:cubicBezTo>
                  <a:pt x="7919" y="17860"/>
                  <a:pt x="8289" y="17975"/>
                  <a:pt x="8657" y="17975"/>
                </a:cubicBezTo>
                <a:cubicBezTo>
                  <a:pt x="9206" y="17975"/>
                  <a:pt x="9749" y="17720"/>
                  <a:pt x="10106" y="17243"/>
                </a:cubicBezTo>
                <a:lnTo>
                  <a:pt x="17109" y="7854"/>
                </a:lnTo>
                <a:cubicBezTo>
                  <a:pt x="17705" y="7058"/>
                  <a:pt x="17526" y="5924"/>
                  <a:pt x="16731" y="5327"/>
                </a:cubicBezTo>
                <a:lnTo>
                  <a:pt x="10067" y="354"/>
                </a:lnTo>
                <a:cubicBezTo>
                  <a:pt x="9747" y="115"/>
                  <a:pt x="9377" y="0"/>
                  <a:pt x="9009" y="0"/>
                </a:cubicBezTo>
                <a:close/>
              </a:path>
            </a:pathLst>
          </a:custGeom>
          <a:solidFill>
            <a:schemeClr val="accent1"/>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0" name="Google Shape;2910;p34"/>
          <p:cNvSpPr/>
          <p:nvPr/>
        </p:nvSpPr>
        <p:spPr>
          <a:xfrm>
            <a:off x="4814849" y="2702129"/>
            <a:ext cx="607659" cy="479190"/>
          </a:xfrm>
          <a:custGeom>
            <a:avLst/>
            <a:gdLst/>
            <a:ahLst/>
            <a:cxnLst/>
            <a:rect l="l" t="t" r="r" b="b"/>
            <a:pathLst>
              <a:path w="14980" h="11813" extrusionOk="0">
                <a:moveTo>
                  <a:pt x="2057" y="0"/>
                </a:moveTo>
                <a:cubicBezTo>
                  <a:pt x="1584" y="0"/>
                  <a:pt x="1116" y="224"/>
                  <a:pt x="796" y="639"/>
                </a:cubicBezTo>
                <a:lnTo>
                  <a:pt x="537" y="1017"/>
                </a:lnTo>
                <a:cubicBezTo>
                  <a:pt x="0" y="1713"/>
                  <a:pt x="159" y="2668"/>
                  <a:pt x="856" y="3205"/>
                </a:cubicBezTo>
                <a:lnTo>
                  <a:pt x="11996" y="11500"/>
                </a:lnTo>
                <a:cubicBezTo>
                  <a:pt x="12279" y="11711"/>
                  <a:pt x="12608" y="11812"/>
                  <a:pt x="12933" y="11812"/>
                </a:cubicBezTo>
                <a:cubicBezTo>
                  <a:pt x="13409" y="11812"/>
                  <a:pt x="13877" y="11595"/>
                  <a:pt x="14184" y="11182"/>
                </a:cubicBezTo>
                <a:lnTo>
                  <a:pt x="14462" y="10804"/>
                </a:lnTo>
                <a:cubicBezTo>
                  <a:pt x="14979" y="10108"/>
                  <a:pt x="14820" y="9133"/>
                  <a:pt x="14124" y="8616"/>
                </a:cubicBezTo>
                <a:lnTo>
                  <a:pt x="2984" y="321"/>
                </a:lnTo>
                <a:cubicBezTo>
                  <a:pt x="2703" y="104"/>
                  <a:pt x="2379" y="0"/>
                  <a:pt x="2057"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1" name="Google Shape;2911;p34"/>
          <p:cNvSpPr/>
          <p:nvPr/>
        </p:nvSpPr>
        <p:spPr>
          <a:xfrm>
            <a:off x="5278017" y="3052160"/>
            <a:ext cx="118652" cy="105306"/>
          </a:xfrm>
          <a:custGeom>
            <a:avLst/>
            <a:gdLst/>
            <a:ahLst/>
            <a:cxnLst/>
            <a:rect l="l" t="t" r="r" b="b"/>
            <a:pathLst>
              <a:path w="2925" h="2596" extrusionOk="0">
                <a:moveTo>
                  <a:pt x="1740" y="1"/>
                </a:moveTo>
                <a:cubicBezTo>
                  <a:pt x="1380" y="1"/>
                  <a:pt x="1094" y="350"/>
                  <a:pt x="776" y="783"/>
                </a:cubicBezTo>
                <a:cubicBezTo>
                  <a:pt x="359" y="1379"/>
                  <a:pt x="1" y="1877"/>
                  <a:pt x="597" y="2334"/>
                </a:cubicBezTo>
                <a:cubicBezTo>
                  <a:pt x="837" y="2510"/>
                  <a:pt x="1115" y="2596"/>
                  <a:pt x="1391" y="2596"/>
                </a:cubicBezTo>
                <a:cubicBezTo>
                  <a:pt x="1801" y="2596"/>
                  <a:pt x="2205" y="2405"/>
                  <a:pt x="2467" y="2036"/>
                </a:cubicBezTo>
                <a:cubicBezTo>
                  <a:pt x="2925" y="1459"/>
                  <a:pt x="2786" y="604"/>
                  <a:pt x="2189" y="166"/>
                </a:cubicBezTo>
                <a:cubicBezTo>
                  <a:pt x="2025" y="51"/>
                  <a:pt x="1877" y="1"/>
                  <a:pt x="1740"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2" name="Google Shape;2912;p34"/>
          <p:cNvSpPr/>
          <p:nvPr/>
        </p:nvSpPr>
        <p:spPr>
          <a:xfrm>
            <a:off x="4755949" y="2857410"/>
            <a:ext cx="606848" cy="479353"/>
          </a:xfrm>
          <a:custGeom>
            <a:avLst/>
            <a:gdLst/>
            <a:ahLst/>
            <a:cxnLst/>
            <a:rect l="l" t="t" r="r" b="b"/>
            <a:pathLst>
              <a:path w="14960" h="11817" extrusionOk="0">
                <a:moveTo>
                  <a:pt x="2046" y="0"/>
                </a:moveTo>
                <a:cubicBezTo>
                  <a:pt x="1571" y="0"/>
                  <a:pt x="1103" y="217"/>
                  <a:pt x="796" y="630"/>
                </a:cubicBezTo>
                <a:lnTo>
                  <a:pt x="517" y="1008"/>
                </a:lnTo>
                <a:cubicBezTo>
                  <a:pt x="0" y="1705"/>
                  <a:pt x="139" y="2679"/>
                  <a:pt x="836" y="3197"/>
                </a:cubicBezTo>
                <a:lnTo>
                  <a:pt x="11976" y="11512"/>
                </a:lnTo>
                <a:cubicBezTo>
                  <a:pt x="12253" y="11718"/>
                  <a:pt x="12575" y="11817"/>
                  <a:pt x="12894" y="11817"/>
                </a:cubicBezTo>
                <a:cubicBezTo>
                  <a:pt x="13376" y="11817"/>
                  <a:pt x="13853" y="11592"/>
                  <a:pt x="14164" y="11174"/>
                </a:cubicBezTo>
                <a:lnTo>
                  <a:pt x="14442" y="10815"/>
                </a:lnTo>
                <a:cubicBezTo>
                  <a:pt x="14959" y="10119"/>
                  <a:pt x="14820" y="9144"/>
                  <a:pt x="14124" y="8627"/>
                </a:cubicBezTo>
                <a:lnTo>
                  <a:pt x="2984" y="312"/>
                </a:lnTo>
                <a:cubicBezTo>
                  <a:pt x="2701" y="102"/>
                  <a:pt x="2372" y="0"/>
                  <a:pt x="2046"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3" name="Google Shape;2913;p34"/>
          <p:cNvSpPr/>
          <p:nvPr/>
        </p:nvSpPr>
        <p:spPr>
          <a:xfrm>
            <a:off x="5218305" y="3206306"/>
            <a:ext cx="118652" cy="105306"/>
          </a:xfrm>
          <a:custGeom>
            <a:avLst/>
            <a:gdLst/>
            <a:ahLst/>
            <a:cxnLst/>
            <a:rect l="l" t="t" r="r" b="b"/>
            <a:pathLst>
              <a:path w="2925" h="2596" extrusionOk="0">
                <a:moveTo>
                  <a:pt x="1744" y="0"/>
                </a:moveTo>
                <a:cubicBezTo>
                  <a:pt x="1388" y="0"/>
                  <a:pt x="1108" y="350"/>
                  <a:pt x="776" y="782"/>
                </a:cubicBezTo>
                <a:cubicBezTo>
                  <a:pt x="359" y="1379"/>
                  <a:pt x="1" y="1876"/>
                  <a:pt x="597" y="2334"/>
                </a:cubicBezTo>
                <a:cubicBezTo>
                  <a:pt x="837" y="2510"/>
                  <a:pt x="1115" y="2595"/>
                  <a:pt x="1390" y="2595"/>
                </a:cubicBezTo>
                <a:cubicBezTo>
                  <a:pt x="1801" y="2595"/>
                  <a:pt x="2205" y="2405"/>
                  <a:pt x="2467" y="2035"/>
                </a:cubicBezTo>
                <a:cubicBezTo>
                  <a:pt x="2925" y="1459"/>
                  <a:pt x="2805" y="623"/>
                  <a:pt x="2189" y="166"/>
                </a:cubicBezTo>
                <a:cubicBezTo>
                  <a:pt x="2025" y="51"/>
                  <a:pt x="1879" y="0"/>
                  <a:pt x="1744"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4" name="Google Shape;2914;p34"/>
          <p:cNvSpPr/>
          <p:nvPr/>
        </p:nvSpPr>
        <p:spPr>
          <a:xfrm>
            <a:off x="4603427" y="2939188"/>
            <a:ext cx="606848" cy="479353"/>
          </a:xfrm>
          <a:custGeom>
            <a:avLst/>
            <a:gdLst/>
            <a:ahLst/>
            <a:cxnLst/>
            <a:rect l="l" t="t" r="r" b="b"/>
            <a:pathLst>
              <a:path w="14960" h="11817" extrusionOk="0">
                <a:moveTo>
                  <a:pt x="2065" y="0"/>
                </a:moveTo>
                <a:cubicBezTo>
                  <a:pt x="1583" y="0"/>
                  <a:pt x="1107" y="225"/>
                  <a:pt x="796" y="643"/>
                </a:cubicBezTo>
                <a:lnTo>
                  <a:pt x="518" y="1002"/>
                </a:lnTo>
                <a:cubicBezTo>
                  <a:pt x="0" y="1698"/>
                  <a:pt x="140" y="2673"/>
                  <a:pt x="836" y="3190"/>
                </a:cubicBezTo>
                <a:lnTo>
                  <a:pt x="11976" y="11505"/>
                </a:lnTo>
                <a:cubicBezTo>
                  <a:pt x="12259" y="11715"/>
                  <a:pt x="12588" y="11817"/>
                  <a:pt x="12913" y="11817"/>
                </a:cubicBezTo>
                <a:cubicBezTo>
                  <a:pt x="13389" y="11817"/>
                  <a:pt x="13857" y="11600"/>
                  <a:pt x="14164" y="11187"/>
                </a:cubicBezTo>
                <a:lnTo>
                  <a:pt x="14442" y="10809"/>
                </a:lnTo>
                <a:cubicBezTo>
                  <a:pt x="14960" y="10112"/>
                  <a:pt x="14820" y="9138"/>
                  <a:pt x="14124" y="8620"/>
                </a:cubicBezTo>
                <a:lnTo>
                  <a:pt x="2984" y="305"/>
                </a:lnTo>
                <a:cubicBezTo>
                  <a:pt x="2707" y="99"/>
                  <a:pt x="2385" y="0"/>
                  <a:pt x="2065"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5" name="Google Shape;2915;p34"/>
          <p:cNvSpPr/>
          <p:nvPr/>
        </p:nvSpPr>
        <p:spPr>
          <a:xfrm>
            <a:off x="5066593" y="3289059"/>
            <a:ext cx="117881" cy="105427"/>
          </a:xfrm>
          <a:custGeom>
            <a:avLst/>
            <a:gdLst/>
            <a:ahLst/>
            <a:cxnLst/>
            <a:rect l="l" t="t" r="r" b="b"/>
            <a:pathLst>
              <a:path w="2906" h="2599" extrusionOk="0">
                <a:moveTo>
                  <a:pt x="1738" y="1"/>
                </a:moveTo>
                <a:cubicBezTo>
                  <a:pt x="1378" y="1"/>
                  <a:pt x="1093" y="360"/>
                  <a:pt x="777" y="791"/>
                </a:cubicBezTo>
                <a:cubicBezTo>
                  <a:pt x="339" y="1388"/>
                  <a:pt x="1" y="1885"/>
                  <a:pt x="598" y="2323"/>
                </a:cubicBezTo>
                <a:cubicBezTo>
                  <a:pt x="839" y="2508"/>
                  <a:pt x="1120" y="2599"/>
                  <a:pt x="1397" y="2599"/>
                </a:cubicBezTo>
                <a:cubicBezTo>
                  <a:pt x="1803" y="2599"/>
                  <a:pt x="2199" y="2403"/>
                  <a:pt x="2448" y="2025"/>
                </a:cubicBezTo>
                <a:cubicBezTo>
                  <a:pt x="2905" y="1468"/>
                  <a:pt x="2786" y="612"/>
                  <a:pt x="2189" y="174"/>
                </a:cubicBezTo>
                <a:cubicBezTo>
                  <a:pt x="2024" y="53"/>
                  <a:pt x="1875" y="1"/>
                  <a:pt x="1738"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6" name="Google Shape;2916;p34"/>
          <p:cNvSpPr/>
          <p:nvPr/>
        </p:nvSpPr>
        <p:spPr>
          <a:xfrm>
            <a:off x="4429932" y="3008756"/>
            <a:ext cx="606848" cy="479190"/>
          </a:xfrm>
          <a:custGeom>
            <a:avLst/>
            <a:gdLst/>
            <a:ahLst/>
            <a:cxnLst/>
            <a:rect l="l" t="t" r="r" b="b"/>
            <a:pathLst>
              <a:path w="14960" h="11813" extrusionOk="0">
                <a:moveTo>
                  <a:pt x="2052" y="0"/>
                </a:moveTo>
                <a:cubicBezTo>
                  <a:pt x="1575" y="0"/>
                  <a:pt x="1104" y="225"/>
                  <a:pt x="796" y="639"/>
                </a:cubicBezTo>
                <a:lnTo>
                  <a:pt x="518" y="1017"/>
                </a:lnTo>
                <a:cubicBezTo>
                  <a:pt x="0" y="1713"/>
                  <a:pt x="140" y="2668"/>
                  <a:pt x="836" y="3205"/>
                </a:cubicBezTo>
                <a:lnTo>
                  <a:pt x="11976" y="11501"/>
                </a:lnTo>
                <a:cubicBezTo>
                  <a:pt x="12259" y="11711"/>
                  <a:pt x="12588" y="11813"/>
                  <a:pt x="12913" y="11813"/>
                </a:cubicBezTo>
                <a:cubicBezTo>
                  <a:pt x="13389" y="11813"/>
                  <a:pt x="13857" y="11596"/>
                  <a:pt x="14164" y="11182"/>
                </a:cubicBezTo>
                <a:lnTo>
                  <a:pt x="14443" y="10804"/>
                </a:lnTo>
                <a:cubicBezTo>
                  <a:pt x="14960" y="10108"/>
                  <a:pt x="14821" y="9133"/>
                  <a:pt x="14124" y="8616"/>
                </a:cubicBezTo>
                <a:lnTo>
                  <a:pt x="2984" y="321"/>
                </a:lnTo>
                <a:cubicBezTo>
                  <a:pt x="2703" y="104"/>
                  <a:pt x="2376" y="0"/>
                  <a:pt x="2052" y="0"/>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7" name="Google Shape;2917;p34"/>
          <p:cNvSpPr/>
          <p:nvPr/>
        </p:nvSpPr>
        <p:spPr>
          <a:xfrm>
            <a:off x="4893097" y="3358099"/>
            <a:ext cx="117881" cy="105427"/>
          </a:xfrm>
          <a:custGeom>
            <a:avLst/>
            <a:gdLst/>
            <a:ahLst/>
            <a:cxnLst/>
            <a:rect l="l" t="t" r="r" b="b"/>
            <a:pathLst>
              <a:path w="2906" h="2599" extrusionOk="0">
                <a:moveTo>
                  <a:pt x="1735" y="1"/>
                </a:moveTo>
                <a:cubicBezTo>
                  <a:pt x="1376" y="1"/>
                  <a:pt x="1087" y="369"/>
                  <a:pt x="757" y="800"/>
                </a:cubicBezTo>
                <a:cubicBezTo>
                  <a:pt x="339" y="1397"/>
                  <a:pt x="1" y="1894"/>
                  <a:pt x="598" y="2352"/>
                </a:cubicBezTo>
                <a:cubicBezTo>
                  <a:pt x="835" y="2518"/>
                  <a:pt x="1110" y="2599"/>
                  <a:pt x="1382" y="2599"/>
                </a:cubicBezTo>
                <a:cubicBezTo>
                  <a:pt x="1793" y="2599"/>
                  <a:pt x="2196" y="2413"/>
                  <a:pt x="2448" y="2053"/>
                </a:cubicBezTo>
                <a:cubicBezTo>
                  <a:pt x="2905" y="1476"/>
                  <a:pt x="2786" y="621"/>
                  <a:pt x="2189" y="183"/>
                </a:cubicBezTo>
                <a:cubicBezTo>
                  <a:pt x="2023" y="56"/>
                  <a:pt x="1874" y="1"/>
                  <a:pt x="1735" y="1"/>
                </a:cubicBezTo>
                <a:close/>
              </a:path>
            </a:pathLst>
          </a:custGeom>
          <a:solidFill>
            <a:srgbClr val="F0A6A6"/>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8" name="Google Shape;2918;p34"/>
          <p:cNvSpPr/>
          <p:nvPr/>
        </p:nvSpPr>
        <p:spPr>
          <a:xfrm>
            <a:off x="3207435" y="1712879"/>
            <a:ext cx="1323422" cy="1180593"/>
          </a:xfrm>
          <a:custGeom>
            <a:avLst/>
            <a:gdLst/>
            <a:ahLst/>
            <a:cxnLst/>
            <a:rect l="l" t="t" r="r" b="b"/>
            <a:pathLst>
              <a:path w="32625" h="29104" extrusionOk="0">
                <a:moveTo>
                  <a:pt x="8057" y="1"/>
                </a:moveTo>
                <a:lnTo>
                  <a:pt x="0" y="10803"/>
                </a:lnTo>
                <a:lnTo>
                  <a:pt x="24568" y="29104"/>
                </a:lnTo>
                <a:lnTo>
                  <a:pt x="26298" y="26757"/>
                </a:lnTo>
                <a:lnTo>
                  <a:pt x="23971" y="24071"/>
                </a:lnTo>
                <a:lnTo>
                  <a:pt x="27094" y="25722"/>
                </a:lnTo>
                <a:lnTo>
                  <a:pt x="32624" y="18302"/>
                </a:lnTo>
                <a:lnTo>
                  <a:pt x="8057" y="1"/>
                </a:lnTo>
                <a:close/>
              </a:path>
            </a:pathLst>
          </a:custGeom>
          <a:solidFill>
            <a:schemeClr val="accent4"/>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19" name="Google Shape;2919;p34"/>
          <p:cNvSpPr/>
          <p:nvPr/>
        </p:nvSpPr>
        <p:spPr>
          <a:xfrm>
            <a:off x="4134580" y="2752631"/>
            <a:ext cx="83157" cy="72936"/>
          </a:xfrm>
          <a:custGeom>
            <a:avLst/>
            <a:gdLst/>
            <a:ahLst/>
            <a:cxnLst/>
            <a:rect l="l" t="t" r="r" b="b"/>
            <a:pathLst>
              <a:path w="2050" h="1798" extrusionOk="0">
                <a:moveTo>
                  <a:pt x="1019" y="1"/>
                </a:moveTo>
                <a:cubicBezTo>
                  <a:pt x="746" y="1"/>
                  <a:pt x="477" y="132"/>
                  <a:pt x="299" y="369"/>
                </a:cubicBezTo>
                <a:cubicBezTo>
                  <a:pt x="1" y="767"/>
                  <a:pt x="100" y="1324"/>
                  <a:pt x="498" y="1622"/>
                </a:cubicBezTo>
                <a:cubicBezTo>
                  <a:pt x="667" y="1742"/>
                  <a:pt x="855" y="1798"/>
                  <a:pt x="1037" y="1798"/>
                </a:cubicBezTo>
                <a:cubicBezTo>
                  <a:pt x="1307" y="1798"/>
                  <a:pt x="1565" y="1676"/>
                  <a:pt x="1731" y="1463"/>
                </a:cubicBezTo>
                <a:cubicBezTo>
                  <a:pt x="2050" y="1065"/>
                  <a:pt x="1950" y="488"/>
                  <a:pt x="1552" y="190"/>
                </a:cubicBezTo>
                <a:cubicBezTo>
                  <a:pt x="1392" y="61"/>
                  <a:pt x="1205" y="1"/>
                  <a:pt x="1019" y="1"/>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20" name="Google Shape;2920;p34"/>
          <p:cNvSpPr/>
          <p:nvPr/>
        </p:nvSpPr>
        <p:spPr>
          <a:xfrm>
            <a:off x="4149102" y="2764396"/>
            <a:ext cx="54925" cy="48313"/>
          </a:xfrm>
          <a:custGeom>
            <a:avLst/>
            <a:gdLst/>
            <a:ahLst/>
            <a:cxnLst/>
            <a:rect l="l" t="t" r="r" b="b"/>
            <a:pathLst>
              <a:path w="1354" h="1191" extrusionOk="0">
                <a:moveTo>
                  <a:pt x="684" y="0"/>
                </a:moveTo>
                <a:cubicBezTo>
                  <a:pt x="501" y="0"/>
                  <a:pt x="318" y="84"/>
                  <a:pt x="200" y="238"/>
                </a:cubicBezTo>
                <a:cubicBezTo>
                  <a:pt x="1" y="496"/>
                  <a:pt x="60" y="874"/>
                  <a:pt x="339" y="1073"/>
                </a:cubicBezTo>
                <a:cubicBezTo>
                  <a:pt x="434" y="1152"/>
                  <a:pt x="550" y="1191"/>
                  <a:pt x="669" y="1191"/>
                </a:cubicBezTo>
                <a:cubicBezTo>
                  <a:pt x="849" y="1191"/>
                  <a:pt x="1035" y="1102"/>
                  <a:pt x="1155" y="934"/>
                </a:cubicBezTo>
                <a:cubicBezTo>
                  <a:pt x="1354" y="695"/>
                  <a:pt x="1294" y="317"/>
                  <a:pt x="1035" y="119"/>
                </a:cubicBezTo>
                <a:cubicBezTo>
                  <a:pt x="931" y="38"/>
                  <a:pt x="807" y="0"/>
                  <a:pt x="684" y="0"/>
                </a:cubicBezTo>
                <a:close/>
              </a:path>
            </a:pathLst>
          </a:custGeom>
          <a:solidFill>
            <a:srgbClr val="FFFFFF"/>
          </a:solidFill>
          <a:ln>
            <a:noFill/>
          </a:ln>
        </p:spPr>
        <p:txBody>
          <a:bodyPr spcFirstLastPara="1" wrap="square" lIns="121884" tIns="121884" rIns="121884" bIns="121884" anchor="ctr" anchorCtr="0">
            <a:noAutofit/>
          </a:bodyPr>
          <a:lstStyle/>
          <a:p>
            <a:pPr defTabSz="1219048">
              <a:buClr>
                <a:srgbClr val="000000"/>
              </a:buClr>
            </a:pPr>
            <a:endParaRPr sz="2400" b="1" kern="0">
              <a:solidFill>
                <a:srgbClr val="000000"/>
              </a:solidFill>
              <a:latin typeface="Times New Roman" panose="02020603050405020304" pitchFamily="18" charset="0"/>
              <a:cs typeface="Times New Roman" panose="02020603050405020304" pitchFamily="18" charset="0"/>
              <a:sym typeface="Arial"/>
            </a:endParaRPr>
          </a:p>
        </p:txBody>
      </p:sp>
      <p:sp>
        <p:nvSpPr>
          <p:cNvPr id="2921" name="Google Shape;2921;p34"/>
          <p:cNvSpPr txBox="1"/>
          <p:nvPr/>
        </p:nvSpPr>
        <p:spPr>
          <a:xfrm>
            <a:off x="1045523" y="4732392"/>
            <a:ext cx="3016407" cy="637917"/>
          </a:xfrm>
          <a:prstGeom prst="rect">
            <a:avLst/>
          </a:prstGeom>
          <a:noFill/>
          <a:ln>
            <a:noFill/>
          </a:ln>
        </p:spPr>
        <p:txBody>
          <a:bodyPr spcFirstLastPara="1" wrap="square" lIns="121884" tIns="121884" rIns="121884" bIns="121884" anchor="t" anchorCtr="0">
            <a:noAutofit/>
          </a:bodyPr>
          <a:lstStyle/>
          <a:p>
            <a:pPr defTabSz="1219048">
              <a:lnSpc>
                <a:spcPct val="115000"/>
              </a:lnSpc>
              <a:spcAft>
                <a:spcPts val="2133"/>
              </a:spcAft>
              <a:buClr>
                <a:srgbClr val="000000"/>
              </a:buClr>
            </a:pPr>
            <a:r>
              <a:rPr lang="en-US" sz="3200" b="1" kern="0">
                <a:solidFill>
                  <a:srgbClr val="00B050"/>
                </a:solidFill>
                <a:latin typeface="Times New Roman" panose="02020603050405020304" pitchFamily="18" charset="0"/>
                <a:ea typeface="Fira Sans Extra Condensed"/>
                <a:cs typeface="Times New Roman" panose="02020603050405020304" pitchFamily="18" charset="0"/>
                <a:sym typeface="Fira Sans Extra Condensed"/>
              </a:rPr>
              <a:t>Nhóm 4</a:t>
            </a:r>
            <a:endParaRPr sz="3200" b="1" kern="0">
              <a:solidFill>
                <a:srgbClr val="00B05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922" name="Google Shape;2922;p34"/>
          <p:cNvSpPr txBox="1"/>
          <p:nvPr/>
        </p:nvSpPr>
        <p:spPr>
          <a:xfrm>
            <a:off x="934212" y="1270717"/>
            <a:ext cx="3016407" cy="637917"/>
          </a:xfrm>
          <a:prstGeom prst="rect">
            <a:avLst/>
          </a:prstGeom>
          <a:noFill/>
          <a:ln>
            <a:noFill/>
          </a:ln>
        </p:spPr>
        <p:txBody>
          <a:bodyPr spcFirstLastPara="1" wrap="square" lIns="121884" tIns="121884" rIns="121884" bIns="121884" anchor="t" anchorCtr="0">
            <a:noAutofit/>
          </a:bodyPr>
          <a:lstStyle/>
          <a:p>
            <a:pPr defTabSz="1219048">
              <a:lnSpc>
                <a:spcPct val="115000"/>
              </a:lnSpc>
              <a:spcAft>
                <a:spcPts val="2133"/>
              </a:spcAft>
              <a:buClr>
                <a:srgbClr val="000000"/>
              </a:buClr>
            </a:pPr>
            <a:r>
              <a:rPr lang="en-US" sz="3200" b="1" kern="0">
                <a:solidFill>
                  <a:srgbClr val="002060"/>
                </a:solidFill>
                <a:latin typeface="Times New Roman" panose="02020603050405020304" pitchFamily="18" charset="0"/>
                <a:ea typeface="Fira Sans Extra Condensed"/>
                <a:cs typeface="Times New Roman" panose="02020603050405020304" pitchFamily="18" charset="0"/>
                <a:sym typeface="Fira Sans Extra Condensed"/>
              </a:rPr>
              <a:t>Nhóm 1</a:t>
            </a:r>
            <a:endParaRPr sz="3200" b="1" kern="0">
              <a:solidFill>
                <a:srgbClr val="00206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925" name="Google Shape;2925;p34"/>
          <p:cNvSpPr txBox="1"/>
          <p:nvPr/>
        </p:nvSpPr>
        <p:spPr>
          <a:xfrm>
            <a:off x="7711661" y="4691873"/>
            <a:ext cx="3016407" cy="637917"/>
          </a:xfrm>
          <a:prstGeom prst="rect">
            <a:avLst/>
          </a:prstGeom>
          <a:noFill/>
          <a:ln>
            <a:noFill/>
          </a:ln>
        </p:spPr>
        <p:txBody>
          <a:bodyPr spcFirstLastPara="1" wrap="square" lIns="121884" tIns="121884" rIns="121884" bIns="121884" anchor="t" anchorCtr="0">
            <a:noAutofit/>
          </a:bodyPr>
          <a:lstStyle/>
          <a:p>
            <a:pPr algn="r" defTabSz="1219048">
              <a:lnSpc>
                <a:spcPct val="115000"/>
              </a:lnSpc>
              <a:spcAft>
                <a:spcPts val="2133"/>
              </a:spcAft>
              <a:buClr>
                <a:srgbClr val="000000"/>
              </a:buClr>
            </a:pPr>
            <a:r>
              <a:rPr lang="en-US" sz="3200" b="1" kern="0">
                <a:solidFill>
                  <a:srgbClr val="948CD3"/>
                </a:solidFill>
                <a:latin typeface="Times New Roman" panose="02020603050405020304" pitchFamily="18" charset="0"/>
                <a:ea typeface="Fira Sans Extra Condensed"/>
                <a:cs typeface="Times New Roman" panose="02020603050405020304" pitchFamily="18" charset="0"/>
                <a:sym typeface="Fira Sans Extra Condensed"/>
              </a:rPr>
              <a:t>Nhóm 3</a:t>
            </a:r>
            <a:endParaRPr sz="3200" b="1" kern="0">
              <a:solidFill>
                <a:srgbClr val="948CD3"/>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926" name="Google Shape;2926;p34"/>
          <p:cNvSpPr txBox="1"/>
          <p:nvPr/>
        </p:nvSpPr>
        <p:spPr>
          <a:xfrm>
            <a:off x="7890114" y="1462095"/>
            <a:ext cx="3016407" cy="637917"/>
          </a:xfrm>
          <a:prstGeom prst="rect">
            <a:avLst/>
          </a:prstGeom>
          <a:noFill/>
          <a:ln>
            <a:noFill/>
          </a:ln>
        </p:spPr>
        <p:txBody>
          <a:bodyPr spcFirstLastPara="1" wrap="square" lIns="121884" tIns="121884" rIns="121884" bIns="121884" anchor="t" anchorCtr="0">
            <a:noAutofit/>
          </a:bodyPr>
          <a:lstStyle/>
          <a:p>
            <a:pPr algn="r" defTabSz="1219048">
              <a:lnSpc>
                <a:spcPct val="115000"/>
              </a:lnSpc>
              <a:spcAft>
                <a:spcPts val="2133"/>
              </a:spcAft>
              <a:buClr>
                <a:srgbClr val="000000"/>
              </a:buClr>
            </a:pPr>
            <a:r>
              <a:rPr lang="en-US" sz="3200" b="1" kern="0">
                <a:solidFill>
                  <a:srgbClr val="EE7A7D"/>
                </a:solidFill>
                <a:latin typeface="Times New Roman" panose="02020603050405020304" pitchFamily="18" charset="0"/>
                <a:ea typeface="Fira Sans Extra Condensed"/>
                <a:cs typeface="Times New Roman" panose="02020603050405020304" pitchFamily="18" charset="0"/>
                <a:sym typeface="Fira Sans Extra Condensed"/>
              </a:rPr>
              <a:t>Nhóm 2</a:t>
            </a:r>
            <a:endParaRPr sz="3200" b="1" kern="0">
              <a:solidFill>
                <a:srgbClr val="EE7A7D"/>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930" name="Google Shape;2930;p34"/>
          <p:cNvSpPr txBox="1"/>
          <p:nvPr/>
        </p:nvSpPr>
        <p:spPr>
          <a:xfrm>
            <a:off x="1000150" y="1970078"/>
            <a:ext cx="3016407" cy="412346"/>
          </a:xfrm>
          <a:prstGeom prst="rect">
            <a:avLst/>
          </a:prstGeom>
          <a:noFill/>
          <a:ln>
            <a:noFill/>
          </a:ln>
        </p:spPr>
        <p:txBody>
          <a:bodyPr spcFirstLastPara="1" wrap="square" lIns="121884" tIns="121884" rIns="121884" bIns="121884" anchor="t" anchorCtr="0">
            <a:noAutofit/>
          </a:bodyPr>
          <a:lstStyle/>
          <a:p>
            <a:pPr defTabSz="1219048">
              <a:lnSpc>
                <a:spcPct val="115000"/>
              </a:lnSpc>
              <a:spcAft>
                <a:spcPts val="2133"/>
              </a:spcAft>
              <a:buClr>
                <a:srgbClr val="000000"/>
              </a:buClr>
            </a:pPr>
            <a:r>
              <a:rPr lang="en-US"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Bài tập 1</a:t>
            </a:r>
            <a:endParaRPr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3" name="Google Shape;2930;p34">
            <a:extLst>
              <a:ext uri="{FF2B5EF4-FFF2-40B4-BE49-F238E27FC236}">
                <a16:creationId xmlns:a16="http://schemas.microsoft.com/office/drawing/2014/main" id="{0FDDD98A-BAAA-42C9-A9F2-37457EFDE813}"/>
              </a:ext>
            </a:extLst>
          </p:cNvPr>
          <p:cNvSpPr txBox="1"/>
          <p:nvPr/>
        </p:nvSpPr>
        <p:spPr>
          <a:xfrm>
            <a:off x="1061668" y="5346572"/>
            <a:ext cx="3016407" cy="412346"/>
          </a:xfrm>
          <a:prstGeom prst="rect">
            <a:avLst/>
          </a:prstGeom>
          <a:noFill/>
          <a:ln>
            <a:noFill/>
          </a:ln>
        </p:spPr>
        <p:txBody>
          <a:bodyPr spcFirstLastPara="1" wrap="square" lIns="121884" tIns="121884" rIns="121884" bIns="121884" anchor="t" anchorCtr="0">
            <a:noAutofit/>
          </a:bodyPr>
          <a:lstStyle/>
          <a:p>
            <a:pPr defTabSz="1219048">
              <a:lnSpc>
                <a:spcPct val="115000"/>
              </a:lnSpc>
              <a:spcAft>
                <a:spcPts val="2133"/>
              </a:spcAft>
              <a:buClr>
                <a:srgbClr val="000000"/>
              </a:buClr>
            </a:pPr>
            <a:r>
              <a:rPr lang="en-US"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Bài tập 4</a:t>
            </a:r>
            <a:endParaRPr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5" name="Google Shape;2930;p34">
            <a:extLst>
              <a:ext uri="{FF2B5EF4-FFF2-40B4-BE49-F238E27FC236}">
                <a16:creationId xmlns:a16="http://schemas.microsoft.com/office/drawing/2014/main" id="{E6C61AC2-3B62-4971-8EC5-4AD2BB19174C}"/>
              </a:ext>
            </a:extLst>
          </p:cNvPr>
          <p:cNvSpPr txBox="1"/>
          <p:nvPr/>
        </p:nvSpPr>
        <p:spPr>
          <a:xfrm>
            <a:off x="9362724" y="2172280"/>
            <a:ext cx="3016407" cy="412346"/>
          </a:xfrm>
          <a:prstGeom prst="rect">
            <a:avLst/>
          </a:prstGeom>
          <a:noFill/>
          <a:ln>
            <a:noFill/>
          </a:ln>
        </p:spPr>
        <p:txBody>
          <a:bodyPr spcFirstLastPara="1" wrap="square" lIns="121884" tIns="121884" rIns="121884" bIns="121884" anchor="t" anchorCtr="0">
            <a:noAutofit/>
          </a:bodyPr>
          <a:lstStyle/>
          <a:p>
            <a:pPr defTabSz="1219048">
              <a:lnSpc>
                <a:spcPct val="115000"/>
              </a:lnSpc>
              <a:spcAft>
                <a:spcPts val="2133"/>
              </a:spcAft>
              <a:buClr>
                <a:srgbClr val="000000"/>
              </a:buClr>
            </a:pPr>
            <a:r>
              <a:rPr lang="en-US"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Bài tập 2</a:t>
            </a:r>
            <a:endParaRPr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6" name="Google Shape;2930;p34">
            <a:extLst>
              <a:ext uri="{FF2B5EF4-FFF2-40B4-BE49-F238E27FC236}">
                <a16:creationId xmlns:a16="http://schemas.microsoft.com/office/drawing/2014/main" id="{605D6DFD-D7B8-4348-A1CA-2861F542C100}"/>
              </a:ext>
            </a:extLst>
          </p:cNvPr>
          <p:cNvSpPr txBox="1"/>
          <p:nvPr/>
        </p:nvSpPr>
        <p:spPr>
          <a:xfrm>
            <a:off x="9163388" y="5435763"/>
            <a:ext cx="3016407" cy="412346"/>
          </a:xfrm>
          <a:prstGeom prst="rect">
            <a:avLst/>
          </a:prstGeom>
          <a:noFill/>
          <a:ln>
            <a:noFill/>
          </a:ln>
        </p:spPr>
        <p:txBody>
          <a:bodyPr spcFirstLastPara="1" wrap="square" lIns="121884" tIns="121884" rIns="121884" bIns="121884" anchor="t" anchorCtr="0">
            <a:noAutofit/>
          </a:bodyPr>
          <a:lstStyle/>
          <a:p>
            <a:pPr defTabSz="1219048">
              <a:lnSpc>
                <a:spcPct val="115000"/>
              </a:lnSpc>
              <a:spcAft>
                <a:spcPts val="2133"/>
              </a:spcAft>
              <a:buClr>
                <a:srgbClr val="000000"/>
              </a:buClr>
            </a:pPr>
            <a:r>
              <a:rPr lang="en-US"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rPr>
              <a:t>Bài tập 3</a:t>
            </a:r>
            <a:endParaRPr sz="2800" b="1" kern="0">
              <a:solidFill>
                <a:srgbClr val="000000"/>
              </a:solidFill>
              <a:latin typeface="Times New Roman" panose="02020603050405020304" pitchFamily="18" charset="0"/>
              <a:ea typeface="Fira Sans Extra Condensed"/>
              <a:cs typeface="Times New Roman" panose="02020603050405020304" pitchFamily="18" charset="0"/>
              <a:sym typeface="Fira Sans Extra Condensed"/>
            </a:endParaRPr>
          </a:p>
        </p:txBody>
      </p:sp>
    </p:spTree>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905"/>
                                        </p:tgtEl>
                                        <p:attrNameLst>
                                          <p:attrName>style.visibility</p:attrName>
                                        </p:attrNameLst>
                                      </p:cBhvr>
                                      <p:to>
                                        <p:strVal val="visible"/>
                                      </p:to>
                                    </p:set>
                                    <p:animEffect transition="in" filter="wipe(right)">
                                      <p:cBhvr>
                                        <p:cTn id="7" dur="500"/>
                                        <p:tgtEl>
                                          <p:spTgt spid="290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906"/>
                                        </p:tgtEl>
                                        <p:attrNameLst>
                                          <p:attrName>style.visibility</p:attrName>
                                        </p:attrNameLst>
                                      </p:cBhvr>
                                      <p:to>
                                        <p:strVal val="visible"/>
                                      </p:to>
                                    </p:set>
                                    <p:animEffect transition="in" filter="wipe(right)">
                                      <p:cBhvr>
                                        <p:cTn id="10" dur="500"/>
                                        <p:tgtEl>
                                          <p:spTgt spid="290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907"/>
                                        </p:tgtEl>
                                        <p:attrNameLst>
                                          <p:attrName>style.visibility</p:attrName>
                                        </p:attrNameLst>
                                      </p:cBhvr>
                                      <p:to>
                                        <p:strVal val="visible"/>
                                      </p:to>
                                    </p:set>
                                    <p:animEffect transition="in" filter="wipe(right)">
                                      <p:cBhvr>
                                        <p:cTn id="13" dur="500"/>
                                        <p:tgtEl>
                                          <p:spTgt spid="290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908"/>
                                        </p:tgtEl>
                                        <p:attrNameLst>
                                          <p:attrName>style.visibility</p:attrName>
                                        </p:attrNameLst>
                                      </p:cBhvr>
                                      <p:to>
                                        <p:strVal val="visible"/>
                                      </p:to>
                                    </p:set>
                                    <p:animEffect transition="in" filter="wipe(right)">
                                      <p:cBhvr>
                                        <p:cTn id="16" dur="500"/>
                                        <p:tgtEl>
                                          <p:spTgt spid="290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909"/>
                                        </p:tgtEl>
                                        <p:attrNameLst>
                                          <p:attrName>style.visibility</p:attrName>
                                        </p:attrNameLst>
                                      </p:cBhvr>
                                      <p:to>
                                        <p:strVal val="visible"/>
                                      </p:to>
                                    </p:set>
                                    <p:animEffect transition="in" filter="wipe(right)">
                                      <p:cBhvr>
                                        <p:cTn id="19" dur="500"/>
                                        <p:tgtEl>
                                          <p:spTgt spid="2909"/>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910"/>
                                        </p:tgtEl>
                                        <p:attrNameLst>
                                          <p:attrName>style.visibility</p:attrName>
                                        </p:attrNameLst>
                                      </p:cBhvr>
                                      <p:to>
                                        <p:strVal val="visible"/>
                                      </p:to>
                                    </p:set>
                                    <p:animEffect transition="in" filter="wipe(right)">
                                      <p:cBhvr>
                                        <p:cTn id="22" dur="500"/>
                                        <p:tgtEl>
                                          <p:spTgt spid="2910"/>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911"/>
                                        </p:tgtEl>
                                        <p:attrNameLst>
                                          <p:attrName>style.visibility</p:attrName>
                                        </p:attrNameLst>
                                      </p:cBhvr>
                                      <p:to>
                                        <p:strVal val="visible"/>
                                      </p:to>
                                    </p:set>
                                    <p:animEffect transition="in" filter="wipe(right)">
                                      <p:cBhvr>
                                        <p:cTn id="25" dur="500"/>
                                        <p:tgtEl>
                                          <p:spTgt spid="2911"/>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912"/>
                                        </p:tgtEl>
                                        <p:attrNameLst>
                                          <p:attrName>style.visibility</p:attrName>
                                        </p:attrNameLst>
                                      </p:cBhvr>
                                      <p:to>
                                        <p:strVal val="visible"/>
                                      </p:to>
                                    </p:set>
                                    <p:animEffect transition="in" filter="wipe(right)">
                                      <p:cBhvr>
                                        <p:cTn id="28" dur="500"/>
                                        <p:tgtEl>
                                          <p:spTgt spid="2912"/>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913"/>
                                        </p:tgtEl>
                                        <p:attrNameLst>
                                          <p:attrName>style.visibility</p:attrName>
                                        </p:attrNameLst>
                                      </p:cBhvr>
                                      <p:to>
                                        <p:strVal val="visible"/>
                                      </p:to>
                                    </p:set>
                                    <p:animEffect transition="in" filter="wipe(right)">
                                      <p:cBhvr>
                                        <p:cTn id="31" dur="500"/>
                                        <p:tgtEl>
                                          <p:spTgt spid="291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914"/>
                                        </p:tgtEl>
                                        <p:attrNameLst>
                                          <p:attrName>style.visibility</p:attrName>
                                        </p:attrNameLst>
                                      </p:cBhvr>
                                      <p:to>
                                        <p:strVal val="visible"/>
                                      </p:to>
                                    </p:set>
                                    <p:animEffect transition="in" filter="wipe(right)">
                                      <p:cBhvr>
                                        <p:cTn id="34" dur="500"/>
                                        <p:tgtEl>
                                          <p:spTgt spid="291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915"/>
                                        </p:tgtEl>
                                        <p:attrNameLst>
                                          <p:attrName>style.visibility</p:attrName>
                                        </p:attrNameLst>
                                      </p:cBhvr>
                                      <p:to>
                                        <p:strVal val="visible"/>
                                      </p:to>
                                    </p:set>
                                    <p:animEffect transition="in" filter="wipe(right)">
                                      <p:cBhvr>
                                        <p:cTn id="37" dur="500"/>
                                        <p:tgtEl>
                                          <p:spTgt spid="291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916"/>
                                        </p:tgtEl>
                                        <p:attrNameLst>
                                          <p:attrName>style.visibility</p:attrName>
                                        </p:attrNameLst>
                                      </p:cBhvr>
                                      <p:to>
                                        <p:strVal val="visible"/>
                                      </p:to>
                                    </p:set>
                                    <p:animEffect transition="in" filter="wipe(right)">
                                      <p:cBhvr>
                                        <p:cTn id="40" dur="500"/>
                                        <p:tgtEl>
                                          <p:spTgt spid="2916"/>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917"/>
                                        </p:tgtEl>
                                        <p:attrNameLst>
                                          <p:attrName>style.visibility</p:attrName>
                                        </p:attrNameLst>
                                      </p:cBhvr>
                                      <p:to>
                                        <p:strVal val="visible"/>
                                      </p:to>
                                    </p:set>
                                    <p:animEffect transition="in" filter="wipe(right)">
                                      <p:cBhvr>
                                        <p:cTn id="43" dur="500"/>
                                        <p:tgtEl>
                                          <p:spTgt spid="291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918"/>
                                        </p:tgtEl>
                                        <p:attrNameLst>
                                          <p:attrName>style.visibility</p:attrName>
                                        </p:attrNameLst>
                                      </p:cBhvr>
                                      <p:to>
                                        <p:strVal val="visible"/>
                                      </p:to>
                                    </p:set>
                                    <p:animEffect transition="in" filter="wipe(right)">
                                      <p:cBhvr>
                                        <p:cTn id="46" dur="500"/>
                                        <p:tgtEl>
                                          <p:spTgt spid="2918"/>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919"/>
                                        </p:tgtEl>
                                        <p:attrNameLst>
                                          <p:attrName>style.visibility</p:attrName>
                                        </p:attrNameLst>
                                      </p:cBhvr>
                                      <p:to>
                                        <p:strVal val="visible"/>
                                      </p:to>
                                    </p:set>
                                    <p:animEffect transition="in" filter="wipe(right)">
                                      <p:cBhvr>
                                        <p:cTn id="49" dur="500"/>
                                        <p:tgtEl>
                                          <p:spTgt spid="2919"/>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20"/>
                                        </p:tgtEl>
                                        <p:attrNameLst>
                                          <p:attrName>style.visibility</p:attrName>
                                        </p:attrNameLst>
                                      </p:cBhvr>
                                      <p:to>
                                        <p:strVal val="visible"/>
                                      </p:to>
                                    </p:set>
                                    <p:animEffect transition="in" filter="wipe(right)">
                                      <p:cBhvr>
                                        <p:cTn id="52" dur="500"/>
                                        <p:tgtEl>
                                          <p:spTgt spid="2920"/>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922"/>
                                        </p:tgtEl>
                                        <p:attrNameLst>
                                          <p:attrName>style.visibility</p:attrName>
                                        </p:attrNameLst>
                                      </p:cBhvr>
                                      <p:to>
                                        <p:strVal val="visible"/>
                                      </p:to>
                                    </p:set>
                                    <p:animEffect transition="in" filter="wipe(right)">
                                      <p:cBhvr>
                                        <p:cTn id="55" dur="500"/>
                                        <p:tgtEl>
                                          <p:spTgt spid="2922"/>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930"/>
                                        </p:tgtEl>
                                        <p:attrNameLst>
                                          <p:attrName>style.visibility</p:attrName>
                                        </p:attrNameLst>
                                      </p:cBhvr>
                                      <p:to>
                                        <p:strVal val="visible"/>
                                      </p:to>
                                    </p:set>
                                    <p:animEffect transition="in" filter="wipe(right)">
                                      <p:cBhvr>
                                        <p:cTn id="58" dur="500"/>
                                        <p:tgtEl>
                                          <p:spTgt spid="29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872"/>
                                        </p:tgtEl>
                                        <p:attrNameLst>
                                          <p:attrName>style.visibility</p:attrName>
                                        </p:attrNameLst>
                                      </p:cBhvr>
                                      <p:to>
                                        <p:strVal val="visible"/>
                                      </p:to>
                                    </p:set>
                                    <p:animEffect transition="in" filter="wipe(left)">
                                      <p:cBhvr>
                                        <p:cTn id="63" dur="500"/>
                                        <p:tgtEl>
                                          <p:spTgt spid="2872"/>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873"/>
                                        </p:tgtEl>
                                        <p:attrNameLst>
                                          <p:attrName>style.visibility</p:attrName>
                                        </p:attrNameLst>
                                      </p:cBhvr>
                                      <p:to>
                                        <p:strVal val="visible"/>
                                      </p:to>
                                    </p:set>
                                    <p:animEffect transition="in" filter="wipe(left)">
                                      <p:cBhvr>
                                        <p:cTn id="66" dur="500"/>
                                        <p:tgtEl>
                                          <p:spTgt spid="2873"/>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874"/>
                                        </p:tgtEl>
                                        <p:attrNameLst>
                                          <p:attrName>style.visibility</p:attrName>
                                        </p:attrNameLst>
                                      </p:cBhvr>
                                      <p:to>
                                        <p:strVal val="visible"/>
                                      </p:to>
                                    </p:set>
                                    <p:animEffect transition="in" filter="wipe(left)">
                                      <p:cBhvr>
                                        <p:cTn id="69" dur="500"/>
                                        <p:tgtEl>
                                          <p:spTgt spid="287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875"/>
                                        </p:tgtEl>
                                        <p:attrNameLst>
                                          <p:attrName>style.visibility</p:attrName>
                                        </p:attrNameLst>
                                      </p:cBhvr>
                                      <p:to>
                                        <p:strVal val="visible"/>
                                      </p:to>
                                    </p:set>
                                    <p:animEffect transition="in" filter="wipe(left)">
                                      <p:cBhvr>
                                        <p:cTn id="72" dur="500"/>
                                        <p:tgtEl>
                                          <p:spTgt spid="2875"/>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876"/>
                                        </p:tgtEl>
                                        <p:attrNameLst>
                                          <p:attrName>style.visibility</p:attrName>
                                        </p:attrNameLst>
                                      </p:cBhvr>
                                      <p:to>
                                        <p:strVal val="visible"/>
                                      </p:to>
                                    </p:set>
                                    <p:animEffect transition="in" filter="wipe(left)">
                                      <p:cBhvr>
                                        <p:cTn id="75" dur="500"/>
                                        <p:tgtEl>
                                          <p:spTgt spid="2876"/>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877"/>
                                        </p:tgtEl>
                                        <p:attrNameLst>
                                          <p:attrName>style.visibility</p:attrName>
                                        </p:attrNameLst>
                                      </p:cBhvr>
                                      <p:to>
                                        <p:strVal val="visible"/>
                                      </p:to>
                                    </p:set>
                                    <p:animEffect transition="in" filter="wipe(left)">
                                      <p:cBhvr>
                                        <p:cTn id="78" dur="500"/>
                                        <p:tgtEl>
                                          <p:spTgt spid="2877"/>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878"/>
                                        </p:tgtEl>
                                        <p:attrNameLst>
                                          <p:attrName>style.visibility</p:attrName>
                                        </p:attrNameLst>
                                      </p:cBhvr>
                                      <p:to>
                                        <p:strVal val="visible"/>
                                      </p:to>
                                    </p:set>
                                    <p:animEffect transition="in" filter="wipe(left)">
                                      <p:cBhvr>
                                        <p:cTn id="81" dur="500"/>
                                        <p:tgtEl>
                                          <p:spTgt spid="2878"/>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879"/>
                                        </p:tgtEl>
                                        <p:attrNameLst>
                                          <p:attrName>style.visibility</p:attrName>
                                        </p:attrNameLst>
                                      </p:cBhvr>
                                      <p:to>
                                        <p:strVal val="visible"/>
                                      </p:to>
                                    </p:set>
                                    <p:animEffect transition="in" filter="wipe(left)">
                                      <p:cBhvr>
                                        <p:cTn id="84" dur="500"/>
                                        <p:tgtEl>
                                          <p:spTgt spid="287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2880"/>
                                        </p:tgtEl>
                                        <p:attrNameLst>
                                          <p:attrName>style.visibility</p:attrName>
                                        </p:attrNameLst>
                                      </p:cBhvr>
                                      <p:to>
                                        <p:strVal val="visible"/>
                                      </p:to>
                                    </p:set>
                                    <p:animEffect transition="in" filter="wipe(left)">
                                      <p:cBhvr>
                                        <p:cTn id="87" dur="500"/>
                                        <p:tgtEl>
                                          <p:spTgt spid="2880"/>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881"/>
                                        </p:tgtEl>
                                        <p:attrNameLst>
                                          <p:attrName>style.visibility</p:attrName>
                                        </p:attrNameLst>
                                      </p:cBhvr>
                                      <p:to>
                                        <p:strVal val="visible"/>
                                      </p:to>
                                    </p:set>
                                    <p:animEffect transition="in" filter="wipe(left)">
                                      <p:cBhvr>
                                        <p:cTn id="90" dur="500"/>
                                        <p:tgtEl>
                                          <p:spTgt spid="2881"/>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882"/>
                                        </p:tgtEl>
                                        <p:attrNameLst>
                                          <p:attrName>style.visibility</p:attrName>
                                        </p:attrNameLst>
                                      </p:cBhvr>
                                      <p:to>
                                        <p:strVal val="visible"/>
                                      </p:to>
                                    </p:set>
                                    <p:animEffect transition="in" filter="wipe(left)">
                                      <p:cBhvr>
                                        <p:cTn id="93" dur="500"/>
                                        <p:tgtEl>
                                          <p:spTgt spid="288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2883"/>
                                        </p:tgtEl>
                                        <p:attrNameLst>
                                          <p:attrName>style.visibility</p:attrName>
                                        </p:attrNameLst>
                                      </p:cBhvr>
                                      <p:to>
                                        <p:strVal val="visible"/>
                                      </p:to>
                                    </p:set>
                                    <p:animEffect transition="in" filter="wipe(left)">
                                      <p:cBhvr>
                                        <p:cTn id="96" dur="500"/>
                                        <p:tgtEl>
                                          <p:spTgt spid="2883"/>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884"/>
                                        </p:tgtEl>
                                        <p:attrNameLst>
                                          <p:attrName>style.visibility</p:attrName>
                                        </p:attrNameLst>
                                      </p:cBhvr>
                                      <p:to>
                                        <p:strVal val="visible"/>
                                      </p:to>
                                    </p:set>
                                    <p:animEffect transition="in" filter="wipe(left)">
                                      <p:cBhvr>
                                        <p:cTn id="99" dur="500"/>
                                        <p:tgtEl>
                                          <p:spTgt spid="2884"/>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2885"/>
                                        </p:tgtEl>
                                        <p:attrNameLst>
                                          <p:attrName>style.visibility</p:attrName>
                                        </p:attrNameLst>
                                      </p:cBhvr>
                                      <p:to>
                                        <p:strVal val="visible"/>
                                      </p:to>
                                    </p:set>
                                    <p:animEffect transition="in" filter="wipe(left)">
                                      <p:cBhvr>
                                        <p:cTn id="102" dur="500"/>
                                        <p:tgtEl>
                                          <p:spTgt spid="2885"/>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2886"/>
                                        </p:tgtEl>
                                        <p:attrNameLst>
                                          <p:attrName>style.visibility</p:attrName>
                                        </p:attrNameLst>
                                      </p:cBhvr>
                                      <p:to>
                                        <p:strVal val="visible"/>
                                      </p:to>
                                    </p:set>
                                    <p:animEffect transition="in" filter="wipe(left)">
                                      <p:cBhvr>
                                        <p:cTn id="105" dur="500"/>
                                        <p:tgtEl>
                                          <p:spTgt spid="2886"/>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2887"/>
                                        </p:tgtEl>
                                        <p:attrNameLst>
                                          <p:attrName>style.visibility</p:attrName>
                                        </p:attrNameLst>
                                      </p:cBhvr>
                                      <p:to>
                                        <p:strVal val="visible"/>
                                      </p:to>
                                    </p:set>
                                    <p:animEffect transition="in" filter="wipe(left)">
                                      <p:cBhvr>
                                        <p:cTn id="108" dur="500"/>
                                        <p:tgtEl>
                                          <p:spTgt spid="2887"/>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888"/>
                                        </p:tgtEl>
                                        <p:attrNameLst>
                                          <p:attrName>style.visibility</p:attrName>
                                        </p:attrNameLst>
                                      </p:cBhvr>
                                      <p:to>
                                        <p:strVal val="visible"/>
                                      </p:to>
                                    </p:set>
                                    <p:animEffect transition="in" filter="wipe(left)">
                                      <p:cBhvr>
                                        <p:cTn id="111" dur="500"/>
                                        <p:tgtEl>
                                          <p:spTgt spid="2888"/>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2926"/>
                                        </p:tgtEl>
                                        <p:attrNameLst>
                                          <p:attrName>style.visibility</p:attrName>
                                        </p:attrNameLst>
                                      </p:cBhvr>
                                      <p:to>
                                        <p:strVal val="visible"/>
                                      </p:to>
                                    </p:set>
                                    <p:animEffect transition="in" filter="wipe(left)">
                                      <p:cBhvr>
                                        <p:cTn id="114" dur="500"/>
                                        <p:tgtEl>
                                          <p:spTgt spid="2926"/>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wipe(left)">
                                      <p:cBhvr>
                                        <p:cTn id="117" dur="500"/>
                                        <p:tgtEl>
                                          <p:spTgt spid="8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889"/>
                                        </p:tgtEl>
                                        <p:attrNameLst>
                                          <p:attrName>style.visibility</p:attrName>
                                        </p:attrNameLst>
                                      </p:cBhvr>
                                      <p:to>
                                        <p:strVal val="visible"/>
                                      </p:to>
                                    </p:set>
                                    <p:animEffect transition="in" filter="wipe(left)">
                                      <p:cBhvr>
                                        <p:cTn id="122" dur="500"/>
                                        <p:tgtEl>
                                          <p:spTgt spid="2889"/>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2890"/>
                                        </p:tgtEl>
                                        <p:attrNameLst>
                                          <p:attrName>style.visibility</p:attrName>
                                        </p:attrNameLst>
                                      </p:cBhvr>
                                      <p:to>
                                        <p:strVal val="visible"/>
                                      </p:to>
                                    </p:set>
                                    <p:animEffect transition="in" filter="wipe(left)">
                                      <p:cBhvr>
                                        <p:cTn id="125" dur="500"/>
                                        <p:tgtEl>
                                          <p:spTgt spid="2890"/>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2891"/>
                                        </p:tgtEl>
                                        <p:attrNameLst>
                                          <p:attrName>style.visibility</p:attrName>
                                        </p:attrNameLst>
                                      </p:cBhvr>
                                      <p:to>
                                        <p:strVal val="visible"/>
                                      </p:to>
                                    </p:set>
                                    <p:animEffect transition="in" filter="wipe(left)">
                                      <p:cBhvr>
                                        <p:cTn id="128" dur="500"/>
                                        <p:tgtEl>
                                          <p:spTgt spid="2891"/>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2892"/>
                                        </p:tgtEl>
                                        <p:attrNameLst>
                                          <p:attrName>style.visibility</p:attrName>
                                        </p:attrNameLst>
                                      </p:cBhvr>
                                      <p:to>
                                        <p:strVal val="visible"/>
                                      </p:to>
                                    </p:set>
                                    <p:animEffect transition="in" filter="wipe(left)">
                                      <p:cBhvr>
                                        <p:cTn id="131" dur="500"/>
                                        <p:tgtEl>
                                          <p:spTgt spid="2892"/>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2893"/>
                                        </p:tgtEl>
                                        <p:attrNameLst>
                                          <p:attrName>style.visibility</p:attrName>
                                        </p:attrNameLst>
                                      </p:cBhvr>
                                      <p:to>
                                        <p:strVal val="visible"/>
                                      </p:to>
                                    </p:set>
                                    <p:animEffect transition="in" filter="wipe(left)">
                                      <p:cBhvr>
                                        <p:cTn id="134" dur="500"/>
                                        <p:tgtEl>
                                          <p:spTgt spid="2893"/>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2894"/>
                                        </p:tgtEl>
                                        <p:attrNameLst>
                                          <p:attrName>style.visibility</p:attrName>
                                        </p:attrNameLst>
                                      </p:cBhvr>
                                      <p:to>
                                        <p:strVal val="visible"/>
                                      </p:to>
                                    </p:set>
                                    <p:animEffect transition="in" filter="wipe(left)">
                                      <p:cBhvr>
                                        <p:cTn id="137" dur="500"/>
                                        <p:tgtEl>
                                          <p:spTgt spid="2894"/>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2895"/>
                                        </p:tgtEl>
                                        <p:attrNameLst>
                                          <p:attrName>style.visibility</p:attrName>
                                        </p:attrNameLst>
                                      </p:cBhvr>
                                      <p:to>
                                        <p:strVal val="visible"/>
                                      </p:to>
                                    </p:set>
                                    <p:animEffect transition="in" filter="wipe(left)">
                                      <p:cBhvr>
                                        <p:cTn id="140" dur="500"/>
                                        <p:tgtEl>
                                          <p:spTgt spid="2895"/>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2896"/>
                                        </p:tgtEl>
                                        <p:attrNameLst>
                                          <p:attrName>style.visibility</p:attrName>
                                        </p:attrNameLst>
                                      </p:cBhvr>
                                      <p:to>
                                        <p:strVal val="visible"/>
                                      </p:to>
                                    </p:set>
                                    <p:animEffect transition="in" filter="wipe(left)">
                                      <p:cBhvr>
                                        <p:cTn id="143" dur="500"/>
                                        <p:tgtEl>
                                          <p:spTgt spid="2896"/>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2897"/>
                                        </p:tgtEl>
                                        <p:attrNameLst>
                                          <p:attrName>style.visibility</p:attrName>
                                        </p:attrNameLst>
                                      </p:cBhvr>
                                      <p:to>
                                        <p:strVal val="visible"/>
                                      </p:to>
                                    </p:set>
                                    <p:animEffect transition="in" filter="wipe(left)">
                                      <p:cBhvr>
                                        <p:cTn id="146" dur="500"/>
                                        <p:tgtEl>
                                          <p:spTgt spid="2897"/>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2898"/>
                                        </p:tgtEl>
                                        <p:attrNameLst>
                                          <p:attrName>style.visibility</p:attrName>
                                        </p:attrNameLst>
                                      </p:cBhvr>
                                      <p:to>
                                        <p:strVal val="visible"/>
                                      </p:to>
                                    </p:set>
                                    <p:animEffect transition="in" filter="wipe(left)">
                                      <p:cBhvr>
                                        <p:cTn id="149" dur="500"/>
                                        <p:tgtEl>
                                          <p:spTgt spid="2898"/>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2899"/>
                                        </p:tgtEl>
                                        <p:attrNameLst>
                                          <p:attrName>style.visibility</p:attrName>
                                        </p:attrNameLst>
                                      </p:cBhvr>
                                      <p:to>
                                        <p:strVal val="visible"/>
                                      </p:to>
                                    </p:set>
                                    <p:animEffect transition="in" filter="wipe(left)">
                                      <p:cBhvr>
                                        <p:cTn id="152" dur="500"/>
                                        <p:tgtEl>
                                          <p:spTgt spid="2899"/>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2900"/>
                                        </p:tgtEl>
                                        <p:attrNameLst>
                                          <p:attrName>style.visibility</p:attrName>
                                        </p:attrNameLst>
                                      </p:cBhvr>
                                      <p:to>
                                        <p:strVal val="visible"/>
                                      </p:to>
                                    </p:set>
                                    <p:animEffect transition="in" filter="wipe(left)">
                                      <p:cBhvr>
                                        <p:cTn id="155" dur="500"/>
                                        <p:tgtEl>
                                          <p:spTgt spid="2900"/>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2901"/>
                                        </p:tgtEl>
                                        <p:attrNameLst>
                                          <p:attrName>style.visibility</p:attrName>
                                        </p:attrNameLst>
                                      </p:cBhvr>
                                      <p:to>
                                        <p:strVal val="visible"/>
                                      </p:to>
                                    </p:set>
                                    <p:animEffect transition="in" filter="wipe(left)">
                                      <p:cBhvr>
                                        <p:cTn id="158" dur="500"/>
                                        <p:tgtEl>
                                          <p:spTgt spid="2901"/>
                                        </p:tgtEl>
                                      </p:cBhvr>
                                    </p:animEffect>
                                  </p:childTnLst>
                                </p:cTn>
                              </p:par>
                              <p:par>
                                <p:cTn id="159" presetID="22" presetClass="entr" presetSubtype="8" fill="hold" grpId="0" nodeType="withEffect">
                                  <p:stCondLst>
                                    <p:cond delay="0"/>
                                  </p:stCondLst>
                                  <p:childTnLst>
                                    <p:set>
                                      <p:cBhvr>
                                        <p:cTn id="160" dur="1" fill="hold">
                                          <p:stCondLst>
                                            <p:cond delay="0"/>
                                          </p:stCondLst>
                                        </p:cTn>
                                        <p:tgtEl>
                                          <p:spTgt spid="2902"/>
                                        </p:tgtEl>
                                        <p:attrNameLst>
                                          <p:attrName>style.visibility</p:attrName>
                                        </p:attrNameLst>
                                      </p:cBhvr>
                                      <p:to>
                                        <p:strVal val="visible"/>
                                      </p:to>
                                    </p:set>
                                    <p:animEffect transition="in" filter="wipe(left)">
                                      <p:cBhvr>
                                        <p:cTn id="161" dur="500"/>
                                        <p:tgtEl>
                                          <p:spTgt spid="2902"/>
                                        </p:tgtEl>
                                      </p:cBhvr>
                                    </p:animEffect>
                                  </p:childTnLst>
                                </p:cTn>
                              </p:par>
                              <p:par>
                                <p:cTn id="162" presetID="22" presetClass="entr" presetSubtype="8" fill="hold" grpId="0" nodeType="withEffect">
                                  <p:stCondLst>
                                    <p:cond delay="0"/>
                                  </p:stCondLst>
                                  <p:childTnLst>
                                    <p:set>
                                      <p:cBhvr>
                                        <p:cTn id="163" dur="1" fill="hold">
                                          <p:stCondLst>
                                            <p:cond delay="0"/>
                                          </p:stCondLst>
                                        </p:cTn>
                                        <p:tgtEl>
                                          <p:spTgt spid="2903"/>
                                        </p:tgtEl>
                                        <p:attrNameLst>
                                          <p:attrName>style.visibility</p:attrName>
                                        </p:attrNameLst>
                                      </p:cBhvr>
                                      <p:to>
                                        <p:strVal val="visible"/>
                                      </p:to>
                                    </p:set>
                                    <p:animEffect transition="in" filter="wipe(left)">
                                      <p:cBhvr>
                                        <p:cTn id="164" dur="500"/>
                                        <p:tgtEl>
                                          <p:spTgt spid="2903"/>
                                        </p:tgtEl>
                                      </p:cBhvr>
                                    </p:animEffect>
                                  </p:childTnLst>
                                </p:cTn>
                              </p:par>
                              <p:par>
                                <p:cTn id="165" presetID="22" presetClass="entr" presetSubtype="8" fill="hold" grpId="0" nodeType="withEffect">
                                  <p:stCondLst>
                                    <p:cond delay="0"/>
                                  </p:stCondLst>
                                  <p:childTnLst>
                                    <p:set>
                                      <p:cBhvr>
                                        <p:cTn id="166" dur="1" fill="hold">
                                          <p:stCondLst>
                                            <p:cond delay="0"/>
                                          </p:stCondLst>
                                        </p:cTn>
                                        <p:tgtEl>
                                          <p:spTgt spid="2904"/>
                                        </p:tgtEl>
                                        <p:attrNameLst>
                                          <p:attrName>style.visibility</p:attrName>
                                        </p:attrNameLst>
                                      </p:cBhvr>
                                      <p:to>
                                        <p:strVal val="visible"/>
                                      </p:to>
                                    </p:set>
                                    <p:animEffect transition="in" filter="wipe(left)">
                                      <p:cBhvr>
                                        <p:cTn id="167" dur="500"/>
                                        <p:tgtEl>
                                          <p:spTgt spid="2904"/>
                                        </p:tgtEl>
                                      </p:cBhvr>
                                    </p:animEffect>
                                  </p:childTnLst>
                                </p:cTn>
                              </p:par>
                              <p:par>
                                <p:cTn id="168" presetID="22" presetClass="entr" presetSubtype="8" fill="hold" grpId="0" nodeType="withEffect">
                                  <p:stCondLst>
                                    <p:cond delay="0"/>
                                  </p:stCondLst>
                                  <p:childTnLst>
                                    <p:set>
                                      <p:cBhvr>
                                        <p:cTn id="169" dur="1" fill="hold">
                                          <p:stCondLst>
                                            <p:cond delay="0"/>
                                          </p:stCondLst>
                                        </p:cTn>
                                        <p:tgtEl>
                                          <p:spTgt spid="2921"/>
                                        </p:tgtEl>
                                        <p:attrNameLst>
                                          <p:attrName>style.visibility</p:attrName>
                                        </p:attrNameLst>
                                      </p:cBhvr>
                                      <p:to>
                                        <p:strVal val="visible"/>
                                      </p:to>
                                    </p:set>
                                    <p:animEffect transition="in" filter="wipe(left)">
                                      <p:cBhvr>
                                        <p:cTn id="170" dur="500"/>
                                        <p:tgtEl>
                                          <p:spTgt spid="2921"/>
                                        </p:tgtEl>
                                      </p:cBhvr>
                                    </p:animEffect>
                                  </p:childTnLst>
                                </p:cTn>
                              </p:par>
                              <p:par>
                                <p:cTn id="171" presetID="22" presetClass="entr" presetSubtype="8" fill="hold" grpId="0" nodeType="withEffect">
                                  <p:stCondLst>
                                    <p:cond delay="0"/>
                                  </p:stCondLst>
                                  <p:childTnLst>
                                    <p:set>
                                      <p:cBhvr>
                                        <p:cTn id="172" dur="1" fill="hold">
                                          <p:stCondLst>
                                            <p:cond delay="0"/>
                                          </p:stCondLst>
                                        </p:cTn>
                                        <p:tgtEl>
                                          <p:spTgt spid="83"/>
                                        </p:tgtEl>
                                        <p:attrNameLst>
                                          <p:attrName>style.visibility</p:attrName>
                                        </p:attrNameLst>
                                      </p:cBhvr>
                                      <p:to>
                                        <p:strVal val="visible"/>
                                      </p:to>
                                    </p:set>
                                    <p:animEffect transition="in" filter="wipe(left)">
                                      <p:cBhvr>
                                        <p:cTn id="173" dur="500"/>
                                        <p:tgtEl>
                                          <p:spTgt spid="83"/>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4" fill="hold" grpId="0" nodeType="clickEffect">
                                  <p:stCondLst>
                                    <p:cond delay="0"/>
                                  </p:stCondLst>
                                  <p:childTnLst>
                                    <p:set>
                                      <p:cBhvr>
                                        <p:cTn id="177" dur="1" fill="hold">
                                          <p:stCondLst>
                                            <p:cond delay="0"/>
                                          </p:stCondLst>
                                        </p:cTn>
                                        <p:tgtEl>
                                          <p:spTgt spid="2855"/>
                                        </p:tgtEl>
                                        <p:attrNameLst>
                                          <p:attrName>style.visibility</p:attrName>
                                        </p:attrNameLst>
                                      </p:cBhvr>
                                      <p:to>
                                        <p:strVal val="visible"/>
                                      </p:to>
                                    </p:set>
                                    <p:animEffect transition="in" filter="wipe(down)">
                                      <p:cBhvr>
                                        <p:cTn id="178" dur="500"/>
                                        <p:tgtEl>
                                          <p:spTgt spid="2855"/>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2856"/>
                                        </p:tgtEl>
                                        <p:attrNameLst>
                                          <p:attrName>style.visibility</p:attrName>
                                        </p:attrNameLst>
                                      </p:cBhvr>
                                      <p:to>
                                        <p:strVal val="visible"/>
                                      </p:to>
                                    </p:set>
                                    <p:animEffect transition="in" filter="wipe(down)">
                                      <p:cBhvr>
                                        <p:cTn id="181" dur="500"/>
                                        <p:tgtEl>
                                          <p:spTgt spid="2856"/>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2857"/>
                                        </p:tgtEl>
                                        <p:attrNameLst>
                                          <p:attrName>style.visibility</p:attrName>
                                        </p:attrNameLst>
                                      </p:cBhvr>
                                      <p:to>
                                        <p:strVal val="visible"/>
                                      </p:to>
                                    </p:set>
                                    <p:animEffect transition="in" filter="wipe(down)">
                                      <p:cBhvr>
                                        <p:cTn id="184" dur="500"/>
                                        <p:tgtEl>
                                          <p:spTgt spid="2857"/>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2858"/>
                                        </p:tgtEl>
                                        <p:attrNameLst>
                                          <p:attrName>style.visibility</p:attrName>
                                        </p:attrNameLst>
                                      </p:cBhvr>
                                      <p:to>
                                        <p:strVal val="visible"/>
                                      </p:to>
                                    </p:set>
                                    <p:animEffect transition="in" filter="wipe(down)">
                                      <p:cBhvr>
                                        <p:cTn id="187" dur="500"/>
                                        <p:tgtEl>
                                          <p:spTgt spid="2858"/>
                                        </p:tgtEl>
                                      </p:cBhvr>
                                    </p:animEffect>
                                  </p:childTnLst>
                                </p:cTn>
                              </p:par>
                              <p:par>
                                <p:cTn id="188" presetID="22" presetClass="entr" presetSubtype="4" fill="hold" grpId="0" nodeType="withEffect">
                                  <p:stCondLst>
                                    <p:cond delay="0"/>
                                  </p:stCondLst>
                                  <p:childTnLst>
                                    <p:set>
                                      <p:cBhvr>
                                        <p:cTn id="189" dur="1" fill="hold">
                                          <p:stCondLst>
                                            <p:cond delay="0"/>
                                          </p:stCondLst>
                                        </p:cTn>
                                        <p:tgtEl>
                                          <p:spTgt spid="2859"/>
                                        </p:tgtEl>
                                        <p:attrNameLst>
                                          <p:attrName>style.visibility</p:attrName>
                                        </p:attrNameLst>
                                      </p:cBhvr>
                                      <p:to>
                                        <p:strVal val="visible"/>
                                      </p:to>
                                    </p:set>
                                    <p:animEffect transition="in" filter="wipe(down)">
                                      <p:cBhvr>
                                        <p:cTn id="190" dur="500"/>
                                        <p:tgtEl>
                                          <p:spTgt spid="2859"/>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2860"/>
                                        </p:tgtEl>
                                        <p:attrNameLst>
                                          <p:attrName>style.visibility</p:attrName>
                                        </p:attrNameLst>
                                      </p:cBhvr>
                                      <p:to>
                                        <p:strVal val="visible"/>
                                      </p:to>
                                    </p:set>
                                    <p:animEffect transition="in" filter="wipe(down)">
                                      <p:cBhvr>
                                        <p:cTn id="193" dur="500"/>
                                        <p:tgtEl>
                                          <p:spTgt spid="2860"/>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2861"/>
                                        </p:tgtEl>
                                        <p:attrNameLst>
                                          <p:attrName>style.visibility</p:attrName>
                                        </p:attrNameLst>
                                      </p:cBhvr>
                                      <p:to>
                                        <p:strVal val="visible"/>
                                      </p:to>
                                    </p:set>
                                    <p:animEffect transition="in" filter="wipe(down)">
                                      <p:cBhvr>
                                        <p:cTn id="196" dur="500"/>
                                        <p:tgtEl>
                                          <p:spTgt spid="2861"/>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2862"/>
                                        </p:tgtEl>
                                        <p:attrNameLst>
                                          <p:attrName>style.visibility</p:attrName>
                                        </p:attrNameLst>
                                      </p:cBhvr>
                                      <p:to>
                                        <p:strVal val="visible"/>
                                      </p:to>
                                    </p:set>
                                    <p:animEffect transition="in" filter="wipe(down)">
                                      <p:cBhvr>
                                        <p:cTn id="199" dur="500"/>
                                        <p:tgtEl>
                                          <p:spTgt spid="2862"/>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2863"/>
                                        </p:tgtEl>
                                        <p:attrNameLst>
                                          <p:attrName>style.visibility</p:attrName>
                                        </p:attrNameLst>
                                      </p:cBhvr>
                                      <p:to>
                                        <p:strVal val="visible"/>
                                      </p:to>
                                    </p:set>
                                    <p:animEffect transition="in" filter="wipe(down)">
                                      <p:cBhvr>
                                        <p:cTn id="202" dur="500"/>
                                        <p:tgtEl>
                                          <p:spTgt spid="2863"/>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2864"/>
                                        </p:tgtEl>
                                        <p:attrNameLst>
                                          <p:attrName>style.visibility</p:attrName>
                                        </p:attrNameLst>
                                      </p:cBhvr>
                                      <p:to>
                                        <p:strVal val="visible"/>
                                      </p:to>
                                    </p:set>
                                    <p:animEffect transition="in" filter="wipe(down)">
                                      <p:cBhvr>
                                        <p:cTn id="205" dur="500"/>
                                        <p:tgtEl>
                                          <p:spTgt spid="2864"/>
                                        </p:tgtEl>
                                      </p:cBhvr>
                                    </p:animEffect>
                                  </p:childTnLst>
                                </p:cTn>
                              </p:par>
                              <p:par>
                                <p:cTn id="206" presetID="22" presetClass="entr" presetSubtype="4" fill="hold" grpId="0" nodeType="withEffect">
                                  <p:stCondLst>
                                    <p:cond delay="0"/>
                                  </p:stCondLst>
                                  <p:childTnLst>
                                    <p:set>
                                      <p:cBhvr>
                                        <p:cTn id="207" dur="1" fill="hold">
                                          <p:stCondLst>
                                            <p:cond delay="0"/>
                                          </p:stCondLst>
                                        </p:cTn>
                                        <p:tgtEl>
                                          <p:spTgt spid="2865"/>
                                        </p:tgtEl>
                                        <p:attrNameLst>
                                          <p:attrName>style.visibility</p:attrName>
                                        </p:attrNameLst>
                                      </p:cBhvr>
                                      <p:to>
                                        <p:strVal val="visible"/>
                                      </p:to>
                                    </p:set>
                                    <p:animEffect transition="in" filter="wipe(down)">
                                      <p:cBhvr>
                                        <p:cTn id="208" dur="500"/>
                                        <p:tgtEl>
                                          <p:spTgt spid="2865"/>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2866"/>
                                        </p:tgtEl>
                                        <p:attrNameLst>
                                          <p:attrName>style.visibility</p:attrName>
                                        </p:attrNameLst>
                                      </p:cBhvr>
                                      <p:to>
                                        <p:strVal val="visible"/>
                                      </p:to>
                                    </p:set>
                                    <p:animEffect transition="in" filter="wipe(down)">
                                      <p:cBhvr>
                                        <p:cTn id="211" dur="500"/>
                                        <p:tgtEl>
                                          <p:spTgt spid="2866"/>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2867"/>
                                        </p:tgtEl>
                                        <p:attrNameLst>
                                          <p:attrName>style.visibility</p:attrName>
                                        </p:attrNameLst>
                                      </p:cBhvr>
                                      <p:to>
                                        <p:strVal val="visible"/>
                                      </p:to>
                                    </p:set>
                                    <p:animEffect transition="in" filter="wipe(down)">
                                      <p:cBhvr>
                                        <p:cTn id="214" dur="500"/>
                                        <p:tgtEl>
                                          <p:spTgt spid="2867"/>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2868"/>
                                        </p:tgtEl>
                                        <p:attrNameLst>
                                          <p:attrName>style.visibility</p:attrName>
                                        </p:attrNameLst>
                                      </p:cBhvr>
                                      <p:to>
                                        <p:strVal val="visible"/>
                                      </p:to>
                                    </p:set>
                                    <p:animEffect transition="in" filter="wipe(down)">
                                      <p:cBhvr>
                                        <p:cTn id="217" dur="500"/>
                                        <p:tgtEl>
                                          <p:spTgt spid="2868"/>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2869"/>
                                        </p:tgtEl>
                                        <p:attrNameLst>
                                          <p:attrName>style.visibility</p:attrName>
                                        </p:attrNameLst>
                                      </p:cBhvr>
                                      <p:to>
                                        <p:strVal val="visible"/>
                                      </p:to>
                                    </p:set>
                                    <p:animEffect transition="in" filter="wipe(down)">
                                      <p:cBhvr>
                                        <p:cTn id="220" dur="500"/>
                                        <p:tgtEl>
                                          <p:spTgt spid="2869"/>
                                        </p:tgtEl>
                                      </p:cBhvr>
                                    </p:animEffect>
                                  </p:childTnLst>
                                </p:cTn>
                              </p:par>
                              <p:par>
                                <p:cTn id="221" presetID="22" presetClass="entr" presetSubtype="4" fill="hold" grpId="0" nodeType="withEffect">
                                  <p:stCondLst>
                                    <p:cond delay="0"/>
                                  </p:stCondLst>
                                  <p:childTnLst>
                                    <p:set>
                                      <p:cBhvr>
                                        <p:cTn id="222" dur="1" fill="hold">
                                          <p:stCondLst>
                                            <p:cond delay="0"/>
                                          </p:stCondLst>
                                        </p:cTn>
                                        <p:tgtEl>
                                          <p:spTgt spid="2870"/>
                                        </p:tgtEl>
                                        <p:attrNameLst>
                                          <p:attrName>style.visibility</p:attrName>
                                        </p:attrNameLst>
                                      </p:cBhvr>
                                      <p:to>
                                        <p:strVal val="visible"/>
                                      </p:to>
                                    </p:set>
                                    <p:animEffect transition="in" filter="wipe(down)">
                                      <p:cBhvr>
                                        <p:cTn id="223" dur="500"/>
                                        <p:tgtEl>
                                          <p:spTgt spid="2870"/>
                                        </p:tgtEl>
                                      </p:cBhvr>
                                    </p:animEffect>
                                  </p:childTnLst>
                                </p:cTn>
                              </p:par>
                              <p:par>
                                <p:cTn id="224" presetID="22" presetClass="entr" presetSubtype="4" fill="hold" grpId="0" nodeType="withEffect">
                                  <p:stCondLst>
                                    <p:cond delay="0"/>
                                  </p:stCondLst>
                                  <p:childTnLst>
                                    <p:set>
                                      <p:cBhvr>
                                        <p:cTn id="225" dur="1" fill="hold">
                                          <p:stCondLst>
                                            <p:cond delay="0"/>
                                          </p:stCondLst>
                                        </p:cTn>
                                        <p:tgtEl>
                                          <p:spTgt spid="2871"/>
                                        </p:tgtEl>
                                        <p:attrNameLst>
                                          <p:attrName>style.visibility</p:attrName>
                                        </p:attrNameLst>
                                      </p:cBhvr>
                                      <p:to>
                                        <p:strVal val="visible"/>
                                      </p:to>
                                    </p:set>
                                    <p:animEffect transition="in" filter="wipe(down)">
                                      <p:cBhvr>
                                        <p:cTn id="226" dur="500"/>
                                        <p:tgtEl>
                                          <p:spTgt spid="2871"/>
                                        </p:tgtEl>
                                      </p:cBhvr>
                                    </p:animEffect>
                                  </p:childTnLst>
                                </p:cTn>
                              </p:par>
                              <p:par>
                                <p:cTn id="227" presetID="22" presetClass="entr" presetSubtype="4" fill="hold" grpId="0" nodeType="withEffect">
                                  <p:stCondLst>
                                    <p:cond delay="0"/>
                                  </p:stCondLst>
                                  <p:childTnLst>
                                    <p:set>
                                      <p:cBhvr>
                                        <p:cTn id="228" dur="1" fill="hold">
                                          <p:stCondLst>
                                            <p:cond delay="0"/>
                                          </p:stCondLst>
                                        </p:cTn>
                                        <p:tgtEl>
                                          <p:spTgt spid="2925"/>
                                        </p:tgtEl>
                                        <p:attrNameLst>
                                          <p:attrName>style.visibility</p:attrName>
                                        </p:attrNameLst>
                                      </p:cBhvr>
                                      <p:to>
                                        <p:strVal val="visible"/>
                                      </p:to>
                                    </p:set>
                                    <p:animEffect transition="in" filter="wipe(down)">
                                      <p:cBhvr>
                                        <p:cTn id="229" dur="500"/>
                                        <p:tgtEl>
                                          <p:spTgt spid="2925"/>
                                        </p:tgtEl>
                                      </p:cBhvr>
                                    </p:animEffect>
                                  </p:childTnLst>
                                </p:cTn>
                              </p:par>
                              <p:par>
                                <p:cTn id="230" presetID="22" presetClass="entr" presetSubtype="4" fill="hold" grpId="0" nodeType="withEffect">
                                  <p:stCondLst>
                                    <p:cond delay="0"/>
                                  </p:stCondLst>
                                  <p:childTnLst>
                                    <p:set>
                                      <p:cBhvr>
                                        <p:cTn id="231" dur="1" fill="hold">
                                          <p:stCondLst>
                                            <p:cond delay="0"/>
                                          </p:stCondLst>
                                        </p:cTn>
                                        <p:tgtEl>
                                          <p:spTgt spid="86"/>
                                        </p:tgtEl>
                                        <p:attrNameLst>
                                          <p:attrName>style.visibility</p:attrName>
                                        </p:attrNameLst>
                                      </p:cBhvr>
                                      <p:to>
                                        <p:strVal val="visible"/>
                                      </p:to>
                                    </p:set>
                                    <p:animEffect transition="in" filter="wipe(down)">
                                      <p:cBhvr>
                                        <p:cTn id="23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5" grpId="0" animBg="1"/>
      <p:bldP spid="2856" grpId="0" animBg="1"/>
      <p:bldP spid="2857" grpId="0" animBg="1"/>
      <p:bldP spid="2858" grpId="0" animBg="1"/>
      <p:bldP spid="2859" grpId="0" animBg="1"/>
      <p:bldP spid="2860" grpId="0" animBg="1"/>
      <p:bldP spid="2861" grpId="0" animBg="1"/>
      <p:bldP spid="2862" grpId="0" animBg="1"/>
      <p:bldP spid="2863" grpId="0" animBg="1"/>
      <p:bldP spid="2864" grpId="0" animBg="1"/>
      <p:bldP spid="2865" grpId="0" animBg="1"/>
      <p:bldP spid="2866" grpId="0" animBg="1"/>
      <p:bldP spid="2867" grpId="0" animBg="1"/>
      <p:bldP spid="2868" grpId="0" animBg="1"/>
      <p:bldP spid="2869" grpId="0" animBg="1"/>
      <p:bldP spid="2870" grpId="0" animBg="1"/>
      <p:bldP spid="2871" grpId="0" animBg="1"/>
      <p:bldP spid="2872" grpId="0" animBg="1"/>
      <p:bldP spid="2873" grpId="0" animBg="1"/>
      <p:bldP spid="2874" grpId="0" animBg="1"/>
      <p:bldP spid="2875" grpId="0" animBg="1"/>
      <p:bldP spid="2876" grpId="0" animBg="1"/>
      <p:bldP spid="2877" grpId="0" animBg="1"/>
      <p:bldP spid="2878" grpId="0" animBg="1"/>
      <p:bldP spid="2879" grpId="0" animBg="1"/>
      <p:bldP spid="2880" grpId="0" animBg="1"/>
      <p:bldP spid="2881" grpId="0" animBg="1"/>
      <p:bldP spid="2882" grpId="0" animBg="1"/>
      <p:bldP spid="2883" grpId="0" animBg="1"/>
      <p:bldP spid="2884" grpId="0" animBg="1"/>
      <p:bldP spid="2885" grpId="0" animBg="1"/>
      <p:bldP spid="2886" grpId="0" animBg="1"/>
      <p:bldP spid="2887" grpId="0" animBg="1"/>
      <p:bldP spid="2888" grpId="0" animBg="1"/>
      <p:bldP spid="2889" grpId="0" animBg="1"/>
      <p:bldP spid="2890" grpId="0" animBg="1"/>
      <p:bldP spid="2891" grpId="0" animBg="1"/>
      <p:bldP spid="2892" grpId="0" animBg="1"/>
      <p:bldP spid="2893" grpId="0" animBg="1"/>
      <p:bldP spid="2894" grpId="0" animBg="1"/>
      <p:bldP spid="2895" grpId="0" animBg="1"/>
      <p:bldP spid="2896" grpId="0" animBg="1"/>
      <p:bldP spid="2897" grpId="0" animBg="1"/>
      <p:bldP spid="2898" grpId="0" animBg="1"/>
      <p:bldP spid="2899" grpId="0" animBg="1"/>
      <p:bldP spid="2900" grpId="0" animBg="1"/>
      <p:bldP spid="2901" grpId="0" animBg="1"/>
      <p:bldP spid="2902" grpId="0" animBg="1"/>
      <p:bldP spid="2903" grpId="0" animBg="1"/>
      <p:bldP spid="2904" grpId="0" animBg="1"/>
      <p:bldP spid="2905" grpId="0" animBg="1"/>
      <p:bldP spid="2906" grpId="0" animBg="1"/>
      <p:bldP spid="2907" grpId="0" animBg="1"/>
      <p:bldP spid="2908" grpId="0" animBg="1"/>
      <p:bldP spid="2909" grpId="0" animBg="1"/>
      <p:bldP spid="2910" grpId="0" animBg="1"/>
      <p:bldP spid="2911" grpId="0" animBg="1"/>
      <p:bldP spid="2912" grpId="0" animBg="1"/>
      <p:bldP spid="2913" grpId="0" animBg="1"/>
      <p:bldP spid="2914" grpId="0" animBg="1"/>
      <p:bldP spid="2915" grpId="0" animBg="1"/>
      <p:bldP spid="2916" grpId="0" animBg="1"/>
      <p:bldP spid="2917" grpId="0" animBg="1"/>
      <p:bldP spid="2918" grpId="0" animBg="1"/>
      <p:bldP spid="2919" grpId="0" animBg="1"/>
      <p:bldP spid="2920" grpId="0" animBg="1"/>
      <p:bldP spid="2921" grpId="0"/>
      <p:bldP spid="2922" grpId="0"/>
      <p:bldP spid="2925" grpId="0"/>
      <p:bldP spid="2926" grpId="0"/>
      <p:bldP spid="2930" grpId="0"/>
      <p:bldP spid="83" grpId="0"/>
      <p:bldP spid="85" grpId="0"/>
      <p:bldP spid="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813677" y="102037"/>
            <a:ext cx="9754881" cy="1135441"/>
            <a:chOff x="788963" y="377182"/>
            <a:chExt cx="9754881" cy="1135441"/>
          </a:xfrm>
        </p:grpSpPr>
        <p:sp>
          <p:nvSpPr>
            <p:cNvPr id="11" name="矩形 10">
              <a:extLst>
                <a:ext uri="{FF2B5EF4-FFF2-40B4-BE49-F238E27FC236}">
                  <a16:creationId xmlns:a16="http://schemas.microsoft.com/office/drawing/2014/main" id="{84C0791A-6676-4043-BBF1-DD2993D19C98}"/>
                </a:ext>
              </a:extLst>
            </p:cNvPr>
            <p:cNvSpPr/>
            <p:nvPr/>
          </p:nvSpPr>
          <p:spPr>
            <a:xfrm flipV="1">
              <a:off x="4127156" y="947016"/>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新魏" panose="02010800040101010101" pitchFamily="2" charset="-122"/>
                <a:ea typeface="华文新魏" panose="02010800040101010101" pitchFamily="2" charset="-122"/>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968815" y="377182"/>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63C1BF"/>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Luyện tập </a:t>
              </a:r>
              <a:endParaRPr lang="zh-CN" altLang="en-US" sz="4000" b="1" dirty="0">
                <a:solidFill>
                  <a:srgbClr val="63C1BF"/>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788963" y="1081736"/>
              <a:ext cx="3416203"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eaLnBrk="1" hangingPunct="1"/>
              <a:r>
                <a:rPr lang="en-US" altLang="zh-CN" sz="2800" b="1">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Bài tập 1</a:t>
              </a:r>
              <a:endParaRPr lang="zh-CN" altLang="en-US" sz="2800" b="1" dirty="0">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6" name="Freeform 5">
            <a:extLst>
              <a:ext uri="{FF2B5EF4-FFF2-40B4-BE49-F238E27FC236}">
                <a16:creationId xmlns:a16="http://schemas.microsoft.com/office/drawing/2014/main" id="{92767C69-9F8E-48F9-BA85-1B55D50883D5}"/>
              </a:ext>
            </a:extLst>
          </p:cNvPr>
          <p:cNvSpPr>
            <a:spLocks noEditPoints="1"/>
          </p:cNvSpPr>
          <p:nvPr/>
        </p:nvSpPr>
        <p:spPr bwMode="auto">
          <a:xfrm rot="169628">
            <a:off x="82680" y="1713132"/>
            <a:ext cx="3270754" cy="3433321"/>
          </a:xfrm>
          <a:custGeom>
            <a:avLst/>
            <a:gdLst>
              <a:gd name="T0" fmla="*/ 215 w 218"/>
              <a:gd name="T1" fmla="*/ 61 h 226"/>
              <a:gd name="T2" fmla="*/ 205 w 218"/>
              <a:gd name="T3" fmla="*/ 44 h 226"/>
              <a:gd name="T4" fmla="*/ 202 w 218"/>
              <a:gd name="T5" fmla="*/ 40 h 226"/>
              <a:gd name="T6" fmla="*/ 158 w 218"/>
              <a:gd name="T7" fmla="*/ 13 h 226"/>
              <a:gd name="T8" fmla="*/ 156 w 218"/>
              <a:gd name="T9" fmla="*/ 8 h 226"/>
              <a:gd name="T10" fmla="*/ 116 w 218"/>
              <a:gd name="T11" fmla="*/ 2 h 226"/>
              <a:gd name="T12" fmla="*/ 51 w 218"/>
              <a:gd name="T13" fmla="*/ 26 h 226"/>
              <a:gd name="T14" fmla="*/ 46 w 218"/>
              <a:gd name="T15" fmla="*/ 28 h 226"/>
              <a:gd name="T16" fmla="*/ 0 w 218"/>
              <a:gd name="T17" fmla="*/ 186 h 226"/>
              <a:gd name="T18" fmla="*/ 16 w 218"/>
              <a:gd name="T19" fmla="*/ 187 h 226"/>
              <a:gd name="T20" fmla="*/ 38 w 218"/>
              <a:gd name="T21" fmla="*/ 222 h 226"/>
              <a:gd name="T22" fmla="*/ 42 w 218"/>
              <a:gd name="T23" fmla="*/ 226 h 226"/>
              <a:gd name="T24" fmla="*/ 211 w 218"/>
              <a:gd name="T25" fmla="*/ 226 h 226"/>
              <a:gd name="T26" fmla="*/ 214 w 218"/>
              <a:gd name="T27" fmla="*/ 223 h 226"/>
              <a:gd name="T28" fmla="*/ 218 w 218"/>
              <a:gd name="T29" fmla="*/ 65 h 226"/>
              <a:gd name="T30" fmla="*/ 122 w 218"/>
              <a:gd name="T31" fmla="*/ 7 h 226"/>
              <a:gd name="T32" fmla="*/ 129 w 218"/>
              <a:gd name="T33" fmla="*/ 61 h 226"/>
              <a:gd name="T34" fmla="*/ 127 w 218"/>
              <a:gd name="T35" fmla="*/ 64 h 226"/>
              <a:gd name="T36" fmla="*/ 123 w 218"/>
              <a:gd name="T37" fmla="*/ 64 h 226"/>
              <a:gd name="T38" fmla="*/ 122 w 218"/>
              <a:gd name="T39" fmla="*/ 7 h 226"/>
              <a:gd name="T40" fmla="*/ 52 w 218"/>
              <a:gd name="T41" fmla="*/ 34 h 226"/>
              <a:gd name="T42" fmla="*/ 89 w 218"/>
              <a:gd name="T43" fmla="*/ 61 h 226"/>
              <a:gd name="T44" fmla="*/ 91 w 218"/>
              <a:gd name="T45" fmla="*/ 66 h 226"/>
              <a:gd name="T46" fmla="*/ 126 w 218"/>
              <a:gd name="T47" fmla="*/ 71 h 226"/>
              <a:gd name="T48" fmla="*/ 128 w 218"/>
              <a:gd name="T49" fmla="*/ 67 h 226"/>
              <a:gd name="T50" fmla="*/ 133 w 218"/>
              <a:gd name="T51" fmla="*/ 67 h 226"/>
              <a:gd name="T52" fmla="*/ 145 w 218"/>
              <a:gd name="T53" fmla="*/ 43 h 226"/>
              <a:gd name="T54" fmla="*/ 186 w 218"/>
              <a:gd name="T55" fmla="*/ 117 h 226"/>
              <a:gd name="T56" fmla="*/ 159 w 218"/>
              <a:gd name="T57" fmla="*/ 196 h 226"/>
              <a:gd name="T58" fmla="*/ 158 w 218"/>
              <a:gd name="T59" fmla="*/ 198 h 226"/>
              <a:gd name="T60" fmla="*/ 154 w 218"/>
              <a:gd name="T61" fmla="*/ 198 h 226"/>
              <a:gd name="T62" fmla="*/ 16 w 218"/>
              <a:gd name="T63" fmla="*/ 181 h 226"/>
              <a:gd name="T64" fmla="*/ 45 w 218"/>
              <a:gd name="T65" fmla="*/ 219 h 226"/>
              <a:gd name="T66" fmla="*/ 60 w 218"/>
              <a:gd name="T67" fmla="*/ 192 h 226"/>
              <a:gd name="T68" fmla="*/ 156 w 218"/>
              <a:gd name="T69" fmla="*/ 205 h 226"/>
              <a:gd name="T70" fmla="*/ 164 w 218"/>
              <a:gd name="T71" fmla="*/ 202 h 226"/>
              <a:gd name="T72" fmla="*/ 167 w 218"/>
              <a:gd name="T73" fmla="*/ 195 h 226"/>
              <a:gd name="T74" fmla="*/ 200 w 218"/>
              <a:gd name="T75" fmla="*/ 68 h 226"/>
              <a:gd name="T76" fmla="*/ 208 w 218"/>
              <a:gd name="T77" fmla="*/ 202 h 226"/>
              <a:gd name="T78" fmla="*/ 135 w 218"/>
              <a:gd name="T79" fmla="*/ 2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8" h="226">
                <a:moveTo>
                  <a:pt x="217" y="62"/>
                </a:moveTo>
                <a:cubicBezTo>
                  <a:pt x="216" y="61"/>
                  <a:pt x="215" y="61"/>
                  <a:pt x="215" y="61"/>
                </a:cubicBezTo>
                <a:cubicBezTo>
                  <a:pt x="210" y="61"/>
                  <a:pt x="206" y="61"/>
                  <a:pt x="201" y="61"/>
                </a:cubicBezTo>
                <a:cubicBezTo>
                  <a:pt x="202" y="55"/>
                  <a:pt x="203" y="49"/>
                  <a:pt x="205" y="44"/>
                </a:cubicBezTo>
                <a:cubicBezTo>
                  <a:pt x="205" y="43"/>
                  <a:pt x="205" y="42"/>
                  <a:pt x="204" y="42"/>
                </a:cubicBezTo>
                <a:cubicBezTo>
                  <a:pt x="204" y="41"/>
                  <a:pt x="203" y="40"/>
                  <a:pt x="202" y="40"/>
                </a:cubicBezTo>
                <a:cubicBezTo>
                  <a:pt x="183" y="37"/>
                  <a:pt x="166" y="36"/>
                  <a:pt x="148" y="36"/>
                </a:cubicBezTo>
                <a:cubicBezTo>
                  <a:pt x="151" y="28"/>
                  <a:pt x="154" y="21"/>
                  <a:pt x="158" y="13"/>
                </a:cubicBezTo>
                <a:cubicBezTo>
                  <a:pt x="158" y="12"/>
                  <a:pt x="158" y="11"/>
                  <a:pt x="158" y="10"/>
                </a:cubicBezTo>
                <a:cubicBezTo>
                  <a:pt x="158" y="9"/>
                  <a:pt x="157" y="8"/>
                  <a:pt x="156" y="8"/>
                </a:cubicBezTo>
                <a:cubicBezTo>
                  <a:pt x="144" y="4"/>
                  <a:pt x="132" y="1"/>
                  <a:pt x="120" y="0"/>
                </a:cubicBezTo>
                <a:cubicBezTo>
                  <a:pt x="118" y="0"/>
                  <a:pt x="117" y="1"/>
                  <a:pt x="116" y="2"/>
                </a:cubicBezTo>
                <a:cubicBezTo>
                  <a:pt x="113" y="14"/>
                  <a:pt x="108" y="25"/>
                  <a:pt x="103" y="36"/>
                </a:cubicBezTo>
                <a:cubicBezTo>
                  <a:pt x="84" y="36"/>
                  <a:pt x="66" y="35"/>
                  <a:pt x="51" y="26"/>
                </a:cubicBezTo>
                <a:cubicBezTo>
                  <a:pt x="50" y="26"/>
                  <a:pt x="49" y="25"/>
                  <a:pt x="48" y="26"/>
                </a:cubicBezTo>
                <a:cubicBezTo>
                  <a:pt x="47" y="26"/>
                  <a:pt x="46" y="27"/>
                  <a:pt x="46" y="28"/>
                </a:cubicBezTo>
                <a:cubicBezTo>
                  <a:pt x="38" y="73"/>
                  <a:pt x="31" y="139"/>
                  <a:pt x="1" y="183"/>
                </a:cubicBezTo>
                <a:cubicBezTo>
                  <a:pt x="0" y="184"/>
                  <a:pt x="0" y="185"/>
                  <a:pt x="0" y="186"/>
                </a:cubicBezTo>
                <a:cubicBezTo>
                  <a:pt x="1" y="187"/>
                  <a:pt x="2" y="188"/>
                  <a:pt x="4" y="188"/>
                </a:cubicBezTo>
                <a:cubicBezTo>
                  <a:pt x="8" y="188"/>
                  <a:pt x="12" y="187"/>
                  <a:pt x="16" y="187"/>
                </a:cubicBezTo>
                <a:cubicBezTo>
                  <a:pt x="24" y="187"/>
                  <a:pt x="32" y="188"/>
                  <a:pt x="41" y="189"/>
                </a:cubicBezTo>
                <a:cubicBezTo>
                  <a:pt x="39" y="201"/>
                  <a:pt x="39" y="211"/>
                  <a:pt x="38" y="222"/>
                </a:cubicBezTo>
                <a:cubicBezTo>
                  <a:pt x="38" y="223"/>
                  <a:pt x="38" y="224"/>
                  <a:pt x="39" y="225"/>
                </a:cubicBezTo>
                <a:cubicBezTo>
                  <a:pt x="40" y="225"/>
                  <a:pt x="41" y="226"/>
                  <a:pt x="42" y="226"/>
                </a:cubicBezTo>
                <a:cubicBezTo>
                  <a:pt x="70" y="225"/>
                  <a:pt x="103" y="224"/>
                  <a:pt x="135" y="224"/>
                </a:cubicBezTo>
                <a:cubicBezTo>
                  <a:pt x="161" y="224"/>
                  <a:pt x="187" y="225"/>
                  <a:pt x="211" y="226"/>
                </a:cubicBezTo>
                <a:cubicBezTo>
                  <a:pt x="212" y="226"/>
                  <a:pt x="213" y="226"/>
                  <a:pt x="213" y="225"/>
                </a:cubicBezTo>
                <a:cubicBezTo>
                  <a:pt x="214" y="225"/>
                  <a:pt x="214" y="224"/>
                  <a:pt x="214" y="223"/>
                </a:cubicBezTo>
                <a:cubicBezTo>
                  <a:pt x="214" y="216"/>
                  <a:pt x="214" y="209"/>
                  <a:pt x="214" y="202"/>
                </a:cubicBezTo>
                <a:cubicBezTo>
                  <a:pt x="214" y="156"/>
                  <a:pt x="215" y="111"/>
                  <a:pt x="218" y="65"/>
                </a:cubicBezTo>
                <a:cubicBezTo>
                  <a:pt x="218" y="64"/>
                  <a:pt x="218" y="63"/>
                  <a:pt x="217" y="62"/>
                </a:cubicBezTo>
                <a:close/>
                <a:moveTo>
                  <a:pt x="122" y="7"/>
                </a:moveTo>
                <a:cubicBezTo>
                  <a:pt x="131" y="8"/>
                  <a:pt x="141" y="10"/>
                  <a:pt x="150" y="13"/>
                </a:cubicBezTo>
                <a:cubicBezTo>
                  <a:pt x="143" y="29"/>
                  <a:pt x="136" y="45"/>
                  <a:pt x="129" y="61"/>
                </a:cubicBezTo>
                <a:cubicBezTo>
                  <a:pt x="129" y="62"/>
                  <a:pt x="128" y="63"/>
                  <a:pt x="128" y="63"/>
                </a:cubicBezTo>
                <a:cubicBezTo>
                  <a:pt x="127" y="64"/>
                  <a:pt x="127" y="64"/>
                  <a:pt x="127" y="64"/>
                </a:cubicBezTo>
                <a:cubicBezTo>
                  <a:pt x="126" y="65"/>
                  <a:pt x="126" y="65"/>
                  <a:pt x="126" y="65"/>
                </a:cubicBezTo>
                <a:cubicBezTo>
                  <a:pt x="125" y="65"/>
                  <a:pt x="124" y="65"/>
                  <a:pt x="123" y="64"/>
                </a:cubicBezTo>
                <a:cubicBezTo>
                  <a:pt x="115" y="63"/>
                  <a:pt x="106" y="61"/>
                  <a:pt x="97" y="60"/>
                </a:cubicBezTo>
                <a:cubicBezTo>
                  <a:pt x="108" y="44"/>
                  <a:pt x="116" y="26"/>
                  <a:pt x="122" y="7"/>
                </a:cubicBezTo>
                <a:close/>
                <a:moveTo>
                  <a:pt x="10" y="181"/>
                </a:moveTo>
                <a:cubicBezTo>
                  <a:pt x="38" y="137"/>
                  <a:pt x="44" y="77"/>
                  <a:pt x="52" y="34"/>
                </a:cubicBezTo>
                <a:cubicBezTo>
                  <a:pt x="66" y="41"/>
                  <a:pt x="83" y="43"/>
                  <a:pt x="100" y="43"/>
                </a:cubicBezTo>
                <a:cubicBezTo>
                  <a:pt x="96" y="49"/>
                  <a:pt x="93" y="55"/>
                  <a:pt x="89" y="61"/>
                </a:cubicBezTo>
                <a:cubicBezTo>
                  <a:pt x="88" y="62"/>
                  <a:pt x="88" y="63"/>
                  <a:pt x="89" y="64"/>
                </a:cubicBezTo>
                <a:cubicBezTo>
                  <a:pt x="89" y="65"/>
                  <a:pt x="90" y="66"/>
                  <a:pt x="91" y="66"/>
                </a:cubicBezTo>
                <a:cubicBezTo>
                  <a:pt x="101" y="68"/>
                  <a:pt x="112" y="69"/>
                  <a:pt x="122" y="71"/>
                </a:cubicBezTo>
                <a:cubicBezTo>
                  <a:pt x="123" y="71"/>
                  <a:pt x="124" y="71"/>
                  <a:pt x="126" y="71"/>
                </a:cubicBezTo>
                <a:cubicBezTo>
                  <a:pt x="127" y="71"/>
                  <a:pt x="128" y="71"/>
                  <a:pt x="130" y="70"/>
                </a:cubicBezTo>
                <a:cubicBezTo>
                  <a:pt x="128" y="67"/>
                  <a:pt x="128" y="67"/>
                  <a:pt x="128" y="67"/>
                </a:cubicBezTo>
                <a:cubicBezTo>
                  <a:pt x="130" y="70"/>
                  <a:pt x="130" y="70"/>
                  <a:pt x="130" y="70"/>
                </a:cubicBezTo>
                <a:cubicBezTo>
                  <a:pt x="131" y="70"/>
                  <a:pt x="133" y="68"/>
                  <a:pt x="133" y="67"/>
                </a:cubicBezTo>
                <a:cubicBezTo>
                  <a:pt x="134" y="66"/>
                  <a:pt x="135" y="65"/>
                  <a:pt x="135" y="64"/>
                </a:cubicBezTo>
                <a:cubicBezTo>
                  <a:pt x="138" y="57"/>
                  <a:pt x="141" y="50"/>
                  <a:pt x="145" y="43"/>
                </a:cubicBezTo>
                <a:cubicBezTo>
                  <a:pt x="162" y="43"/>
                  <a:pt x="179" y="43"/>
                  <a:pt x="197" y="46"/>
                </a:cubicBezTo>
                <a:cubicBezTo>
                  <a:pt x="193" y="67"/>
                  <a:pt x="191" y="92"/>
                  <a:pt x="186" y="117"/>
                </a:cubicBezTo>
                <a:cubicBezTo>
                  <a:pt x="182" y="143"/>
                  <a:pt x="175" y="170"/>
                  <a:pt x="161" y="191"/>
                </a:cubicBezTo>
                <a:cubicBezTo>
                  <a:pt x="160" y="193"/>
                  <a:pt x="160" y="195"/>
                  <a:pt x="159" y="196"/>
                </a:cubicBezTo>
                <a:cubicBezTo>
                  <a:pt x="159" y="197"/>
                  <a:pt x="158" y="198"/>
                  <a:pt x="158" y="198"/>
                </a:cubicBezTo>
                <a:cubicBezTo>
                  <a:pt x="158" y="198"/>
                  <a:pt x="158" y="198"/>
                  <a:pt x="158" y="198"/>
                </a:cubicBezTo>
                <a:cubicBezTo>
                  <a:pt x="157" y="198"/>
                  <a:pt x="157" y="199"/>
                  <a:pt x="156" y="199"/>
                </a:cubicBezTo>
                <a:cubicBezTo>
                  <a:pt x="156" y="199"/>
                  <a:pt x="155" y="198"/>
                  <a:pt x="154" y="198"/>
                </a:cubicBezTo>
                <a:cubicBezTo>
                  <a:pt x="123" y="194"/>
                  <a:pt x="92" y="189"/>
                  <a:pt x="61" y="185"/>
                </a:cubicBezTo>
                <a:cubicBezTo>
                  <a:pt x="47" y="183"/>
                  <a:pt x="31" y="181"/>
                  <a:pt x="16" y="181"/>
                </a:cubicBezTo>
                <a:cubicBezTo>
                  <a:pt x="14" y="181"/>
                  <a:pt x="12" y="181"/>
                  <a:pt x="10" y="181"/>
                </a:cubicBezTo>
                <a:close/>
                <a:moveTo>
                  <a:pt x="45" y="219"/>
                </a:moveTo>
                <a:cubicBezTo>
                  <a:pt x="46" y="209"/>
                  <a:pt x="46" y="200"/>
                  <a:pt x="47" y="190"/>
                </a:cubicBezTo>
                <a:cubicBezTo>
                  <a:pt x="52" y="190"/>
                  <a:pt x="56" y="191"/>
                  <a:pt x="60" y="192"/>
                </a:cubicBezTo>
                <a:cubicBezTo>
                  <a:pt x="91" y="196"/>
                  <a:pt x="122" y="201"/>
                  <a:pt x="153" y="205"/>
                </a:cubicBezTo>
                <a:cubicBezTo>
                  <a:pt x="154" y="205"/>
                  <a:pt x="155" y="205"/>
                  <a:pt x="156" y="205"/>
                </a:cubicBezTo>
                <a:cubicBezTo>
                  <a:pt x="158" y="205"/>
                  <a:pt x="159" y="205"/>
                  <a:pt x="160" y="205"/>
                </a:cubicBezTo>
                <a:cubicBezTo>
                  <a:pt x="162" y="204"/>
                  <a:pt x="163" y="203"/>
                  <a:pt x="164" y="202"/>
                </a:cubicBezTo>
                <a:cubicBezTo>
                  <a:pt x="165" y="201"/>
                  <a:pt x="165" y="199"/>
                  <a:pt x="166" y="198"/>
                </a:cubicBezTo>
                <a:cubicBezTo>
                  <a:pt x="166" y="196"/>
                  <a:pt x="167" y="195"/>
                  <a:pt x="167" y="195"/>
                </a:cubicBezTo>
                <a:cubicBezTo>
                  <a:pt x="182" y="172"/>
                  <a:pt x="189" y="145"/>
                  <a:pt x="193" y="118"/>
                </a:cubicBezTo>
                <a:cubicBezTo>
                  <a:pt x="196" y="100"/>
                  <a:pt x="198" y="83"/>
                  <a:pt x="200" y="68"/>
                </a:cubicBezTo>
                <a:cubicBezTo>
                  <a:pt x="204" y="68"/>
                  <a:pt x="207" y="68"/>
                  <a:pt x="211" y="68"/>
                </a:cubicBezTo>
                <a:cubicBezTo>
                  <a:pt x="208" y="113"/>
                  <a:pt x="208" y="157"/>
                  <a:pt x="208" y="202"/>
                </a:cubicBezTo>
                <a:cubicBezTo>
                  <a:pt x="208" y="208"/>
                  <a:pt x="208" y="214"/>
                  <a:pt x="208" y="219"/>
                </a:cubicBezTo>
                <a:cubicBezTo>
                  <a:pt x="185" y="218"/>
                  <a:pt x="160" y="218"/>
                  <a:pt x="135" y="218"/>
                </a:cubicBezTo>
                <a:cubicBezTo>
                  <a:pt x="104" y="218"/>
                  <a:pt x="73" y="218"/>
                  <a:pt x="45" y="219"/>
                </a:cubicBezTo>
                <a:close/>
              </a:path>
            </a:pathLst>
          </a:custGeom>
          <a:solidFill>
            <a:srgbClr val="26262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Rectangle 1">
            <a:extLst>
              <a:ext uri="{FF2B5EF4-FFF2-40B4-BE49-F238E27FC236}">
                <a16:creationId xmlns:a16="http://schemas.microsoft.com/office/drawing/2014/main" id="{AB6F97D1-B75F-45B5-8833-6325900431BF}"/>
              </a:ext>
            </a:extLst>
          </p:cNvPr>
          <p:cNvSpPr/>
          <p:nvPr/>
        </p:nvSpPr>
        <p:spPr>
          <a:xfrm rot="736964">
            <a:off x="598550" y="2745223"/>
            <a:ext cx="2154605" cy="1938992"/>
          </a:xfrm>
          <a:prstGeom prst="rect">
            <a:avLst/>
          </a:prstGeom>
        </p:spPr>
        <p:txBody>
          <a:bodyPr wrap="square">
            <a:spAutoFit/>
          </a:bodyPr>
          <a:lstStyle/>
          <a:p>
            <a:pPr algn="just"/>
            <a:r>
              <a:rPr lang="en-US" sz="2000" b="1">
                <a:solidFill>
                  <a:srgbClr val="002060"/>
                </a:solidFill>
                <a:latin typeface="Times New Roman" panose="02020603050405020304" pitchFamily="18" charset="0"/>
                <a:ea typeface="Times New Roman" panose="02020603050405020304" pitchFamily="18" charset="0"/>
              </a:rPr>
              <a:t>Các văn bản Lao xao ngày hè, Thương nhớ bầy ong, Một năm ở tiểu học là các văn bản hồi kí.</a:t>
            </a:r>
            <a:endParaRPr lang="en-US" sz="2000" b="1">
              <a:solidFill>
                <a:srgbClr val="002060"/>
              </a:solidFill>
            </a:endParaRPr>
          </a:p>
        </p:txBody>
      </p:sp>
      <p:grpSp>
        <p:nvGrpSpPr>
          <p:cNvPr id="18" name="组合 6">
            <a:extLst>
              <a:ext uri="{FF2B5EF4-FFF2-40B4-BE49-F238E27FC236}">
                <a16:creationId xmlns:a16="http://schemas.microsoft.com/office/drawing/2014/main" id="{67022CF4-F9BC-49F3-9453-D9CF8F5E1084}"/>
              </a:ext>
            </a:extLst>
          </p:cNvPr>
          <p:cNvGrpSpPr/>
          <p:nvPr/>
        </p:nvGrpSpPr>
        <p:grpSpPr>
          <a:xfrm>
            <a:off x="4248852" y="1377880"/>
            <a:ext cx="878668" cy="775197"/>
            <a:chOff x="6183313" y="1962150"/>
            <a:chExt cx="1431925" cy="1168401"/>
          </a:xfrm>
          <a:solidFill>
            <a:srgbClr val="262626"/>
          </a:solidFill>
        </p:grpSpPr>
        <p:sp>
          <p:nvSpPr>
            <p:cNvPr id="19" name="Freeform 5">
              <a:extLst>
                <a:ext uri="{FF2B5EF4-FFF2-40B4-BE49-F238E27FC236}">
                  <a16:creationId xmlns:a16="http://schemas.microsoft.com/office/drawing/2014/main" id="{07FFAB81-4368-488C-AF7A-FF5A07FBE549}"/>
                </a:ext>
              </a:extLst>
            </p:cNvPr>
            <p:cNvSpPr>
              <a:spLocks noEditPoints="1"/>
            </p:cNvSpPr>
            <p:nvPr/>
          </p:nvSpPr>
          <p:spPr bwMode="auto">
            <a:xfrm>
              <a:off x="6183313" y="1962150"/>
              <a:ext cx="1431925" cy="1168401"/>
            </a:xfrm>
            <a:custGeom>
              <a:avLst/>
              <a:gdLst>
                <a:gd name="T0" fmla="*/ 43 w 710"/>
                <a:gd name="T1" fmla="*/ 578 h 578"/>
                <a:gd name="T2" fmla="*/ 448 w 710"/>
                <a:gd name="T3" fmla="*/ 6 h 578"/>
                <a:gd name="T4" fmla="*/ 382 w 710"/>
                <a:gd name="T5" fmla="*/ 84 h 578"/>
                <a:gd name="T6" fmla="*/ 367 w 710"/>
                <a:gd name="T7" fmla="*/ 55 h 578"/>
                <a:gd name="T8" fmla="*/ 367 w 710"/>
                <a:gd name="T9" fmla="*/ 57 h 578"/>
                <a:gd name="T10" fmla="*/ 325 w 710"/>
                <a:gd name="T11" fmla="*/ 171 h 578"/>
                <a:gd name="T12" fmla="*/ 497 w 710"/>
                <a:gd name="T13" fmla="*/ 69 h 578"/>
                <a:gd name="T14" fmla="*/ 570 w 710"/>
                <a:gd name="T15" fmla="*/ 280 h 578"/>
                <a:gd name="T16" fmla="*/ 484 w 710"/>
                <a:gd name="T17" fmla="*/ 62 h 578"/>
                <a:gd name="T18" fmla="*/ 484 w 710"/>
                <a:gd name="T19" fmla="*/ 49 h 578"/>
                <a:gd name="T20" fmla="*/ 560 w 710"/>
                <a:gd name="T21" fmla="*/ 53 h 578"/>
                <a:gd name="T22" fmla="*/ 501 w 710"/>
                <a:gd name="T23" fmla="*/ 49 h 578"/>
                <a:gd name="T24" fmla="*/ 592 w 710"/>
                <a:gd name="T25" fmla="*/ 108 h 578"/>
                <a:gd name="T26" fmla="*/ 423 w 710"/>
                <a:gd name="T27" fmla="*/ 308 h 578"/>
                <a:gd name="T28" fmla="*/ 373 w 710"/>
                <a:gd name="T29" fmla="*/ 262 h 578"/>
                <a:gd name="T30" fmla="*/ 357 w 710"/>
                <a:gd name="T31" fmla="*/ 247 h 578"/>
                <a:gd name="T32" fmla="*/ 329 w 710"/>
                <a:gd name="T33" fmla="*/ 259 h 578"/>
                <a:gd name="T34" fmla="*/ 352 w 710"/>
                <a:gd name="T35" fmla="*/ 199 h 578"/>
                <a:gd name="T36" fmla="*/ 201 w 710"/>
                <a:gd name="T37" fmla="*/ 352 h 578"/>
                <a:gd name="T38" fmla="*/ 206 w 710"/>
                <a:gd name="T39" fmla="*/ 359 h 578"/>
                <a:gd name="T40" fmla="*/ 151 w 710"/>
                <a:gd name="T41" fmla="*/ 392 h 578"/>
                <a:gd name="T42" fmla="*/ 50 w 710"/>
                <a:gd name="T43" fmla="*/ 471 h 578"/>
                <a:gd name="T44" fmla="*/ 12 w 710"/>
                <a:gd name="T45" fmla="*/ 507 h 578"/>
                <a:gd name="T46" fmla="*/ 37 w 710"/>
                <a:gd name="T47" fmla="*/ 549 h 578"/>
                <a:gd name="T48" fmla="*/ 46 w 710"/>
                <a:gd name="T49" fmla="*/ 554 h 578"/>
                <a:gd name="T50" fmla="*/ 54 w 710"/>
                <a:gd name="T51" fmla="*/ 545 h 578"/>
                <a:gd name="T52" fmla="*/ 120 w 710"/>
                <a:gd name="T53" fmla="*/ 505 h 578"/>
                <a:gd name="T54" fmla="*/ 177 w 710"/>
                <a:gd name="T55" fmla="*/ 461 h 578"/>
                <a:gd name="T56" fmla="*/ 155 w 710"/>
                <a:gd name="T57" fmla="*/ 474 h 578"/>
                <a:gd name="T58" fmla="*/ 202 w 710"/>
                <a:gd name="T59" fmla="*/ 443 h 578"/>
                <a:gd name="T60" fmla="*/ 211 w 710"/>
                <a:gd name="T61" fmla="*/ 411 h 578"/>
                <a:gd name="T62" fmla="*/ 225 w 710"/>
                <a:gd name="T63" fmla="*/ 404 h 578"/>
                <a:gd name="T64" fmla="*/ 264 w 710"/>
                <a:gd name="T65" fmla="*/ 410 h 578"/>
                <a:gd name="T66" fmla="*/ 376 w 710"/>
                <a:gd name="T67" fmla="*/ 267 h 578"/>
                <a:gd name="T68" fmla="*/ 399 w 710"/>
                <a:gd name="T69" fmla="*/ 295 h 578"/>
                <a:gd name="T70" fmla="*/ 414 w 710"/>
                <a:gd name="T71" fmla="*/ 303 h 578"/>
                <a:gd name="T72" fmla="*/ 448 w 710"/>
                <a:gd name="T73" fmla="*/ 318 h 578"/>
                <a:gd name="T74" fmla="*/ 451 w 710"/>
                <a:gd name="T75" fmla="*/ 356 h 578"/>
                <a:gd name="T76" fmla="*/ 498 w 710"/>
                <a:gd name="T77" fmla="*/ 358 h 578"/>
                <a:gd name="T78" fmla="*/ 556 w 710"/>
                <a:gd name="T79" fmla="*/ 310 h 578"/>
                <a:gd name="T80" fmla="*/ 551 w 710"/>
                <a:gd name="T81" fmla="*/ 354 h 578"/>
                <a:gd name="T82" fmla="*/ 657 w 710"/>
                <a:gd name="T83" fmla="*/ 247 h 578"/>
                <a:gd name="T84" fmla="*/ 601 w 710"/>
                <a:gd name="T85" fmla="*/ 319 h 578"/>
                <a:gd name="T86" fmla="*/ 643 w 710"/>
                <a:gd name="T87" fmla="*/ 287 h 578"/>
                <a:gd name="T88" fmla="*/ 645 w 710"/>
                <a:gd name="T89" fmla="*/ 169 h 578"/>
                <a:gd name="T90" fmla="*/ 620 w 710"/>
                <a:gd name="T91" fmla="*/ 124 h 578"/>
                <a:gd name="T92" fmla="*/ 643 w 710"/>
                <a:gd name="T93" fmla="*/ 107 h 578"/>
                <a:gd name="T94" fmla="*/ 633 w 710"/>
                <a:gd name="T95" fmla="*/ 94 h 578"/>
                <a:gd name="T96" fmla="*/ 610 w 710"/>
                <a:gd name="T97" fmla="*/ 76 h 578"/>
                <a:gd name="T98" fmla="*/ 593 w 710"/>
                <a:gd name="T99" fmla="*/ 56 h 578"/>
                <a:gd name="T100" fmla="*/ 550 w 710"/>
                <a:gd name="T101" fmla="*/ 33 h 578"/>
                <a:gd name="T102" fmla="*/ 516 w 710"/>
                <a:gd name="T103" fmla="*/ 24 h 578"/>
                <a:gd name="T104" fmla="*/ 465 w 710"/>
                <a:gd name="T105" fmla="*/ 22 h 578"/>
                <a:gd name="T106" fmla="*/ 433 w 710"/>
                <a:gd name="T107" fmla="*/ 56 h 578"/>
                <a:gd name="T108" fmla="*/ 418 w 710"/>
                <a:gd name="T109" fmla="*/ 58 h 578"/>
                <a:gd name="T110" fmla="*/ 445 w 710"/>
                <a:gd name="T111" fmla="*/ 2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0" h="578">
                  <a:moveTo>
                    <a:pt x="442" y="8"/>
                  </a:moveTo>
                  <a:cubicBezTo>
                    <a:pt x="404" y="15"/>
                    <a:pt x="374" y="34"/>
                    <a:pt x="348" y="54"/>
                  </a:cubicBezTo>
                  <a:cubicBezTo>
                    <a:pt x="304" y="88"/>
                    <a:pt x="282" y="177"/>
                    <a:pt x="309" y="247"/>
                  </a:cubicBezTo>
                  <a:cubicBezTo>
                    <a:pt x="302" y="249"/>
                    <a:pt x="297" y="255"/>
                    <a:pt x="291" y="260"/>
                  </a:cubicBezTo>
                  <a:cubicBezTo>
                    <a:pt x="250" y="294"/>
                    <a:pt x="205" y="326"/>
                    <a:pt x="174" y="366"/>
                  </a:cubicBezTo>
                  <a:cubicBezTo>
                    <a:pt x="110" y="407"/>
                    <a:pt x="56" y="454"/>
                    <a:pt x="5" y="504"/>
                  </a:cubicBezTo>
                  <a:cubicBezTo>
                    <a:pt x="2" y="507"/>
                    <a:pt x="0" y="513"/>
                    <a:pt x="2" y="518"/>
                  </a:cubicBezTo>
                  <a:cubicBezTo>
                    <a:pt x="11" y="542"/>
                    <a:pt x="25" y="563"/>
                    <a:pt x="43" y="578"/>
                  </a:cubicBezTo>
                  <a:cubicBezTo>
                    <a:pt x="82" y="545"/>
                    <a:pt x="82" y="545"/>
                    <a:pt x="82" y="545"/>
                  </a:cubicBezTo>
                  <a:cubicBezTo>
                    <a:pt x="136" y="501"/>
                    <a:pt x="193" y="462"/>
                    <a:pt x="247" y="415"/>
                  </a:cubicBezTo>
                  <a:cubicBezTo>
                    <a:pt x="255" y="420"/>
                    <a:pt x="269" y="422"/>
                    <a:pt x="277" y="416"/>
                  </a:cubicBezTo>
                  <a:cubicBezTo>
                    <a:pt x="309" y="390"/>
                    <a:pt x="344" y="363"/>
                    <a:pt x="374" y="332"/>
                  </a:cubicBezTo>
                  <a:cubicBezTo>
                    <a:pt x="397" y="350"/>
                    <a:pt x="425" y="361"/>
                    <a:pt x="458" y="366"/>
                  </a:cubicBezTo>
                  <a:cubicBezTo>
                    <a:pt x="547" y="378"/>
                    <a:pt x="619" y="350"/>
                    <a:pt x="649" y="293"/>
                  </a:cubicBezTo>
                  <a:cubicBezTo>
                    <a:pt x="710" y="209"/>
                    <a:pt x="660" y="74"/>
                    <a:pt x="594" y="31"/>
                  </a:cubicBezTo>
                  <a:cubicBezTo>
                    <a:pt x="559" y="8"/>
                    <a:pt x="502" y="0"/>
                    <a:pt x="448" y="6"/>
                  </a:cubicBezTo>
                  <a:cubicBezTo>
                    <a:pt x="447" y="6"/>
                    <a:pt x="443" y="7"/>
                    <a:pt x="442" y="8"/>
                  </a:cubicBezTo>
                  <a:close/>
                  <a:moveTo>
                    <a:pt x="436" y="23"/>
                  </a:moveTo>
                  <a:cubicBezTo>
                    <a:pt x="422" y="34"/>
                    <a:pt x="411" y="50"/>
                    <a:pt x="399" y="67"/>
                  </a:cubicBezTo>
                  <a:cubicBezTo>
                    <a:pt x="403" y="54"/>
                    <a:pt x="412" y="45"/>
                    <a:pt x="414" y="35"/>
                  </a:cubicBezTo>
                  <a:cubicBezTo>
                    <a:pt x="415" y="31"/>
                    <a:pt x="414" y="27"/>
                    <a:pt x="409" y="29"/>
                  </a:cubicBezTo>
                  <a:cubicBezTo>
                    <a:pt x="415" y="22"/>
                    <a:pt x="426" y="23"/>
                    <a:pt x="436" y="23"/>
                  </a:cubicBezTo>
                  <a:close/>
                  <a:moveTo>
                    <a:pt x="408" y="38"/>
                  </a:moveTo>
                  <a:cubicBezTo>
                    <a:pt x="382" y="84"/>
                    <a:pt x="382" y="84"/>
                    <a:pt x="382" y="84"/>
                  </a:cubicBezTo>
                  <a:cubicBezTo>
                    <a:pt x="386" y="64"/>
                    <a:pt x="395" y="46"/>
                    <a:pt x="408" y="32"/>
                  </a:cubicBezTo>
                  <a:cubicBezTo>
                    <a:pt x="408" y="32"/>
                    <a:pt x="409" y="36"/>
                    <a:pt x="408" y="38"/>
                  </a:cubicBezTo>
                  <a:close/>
                  <a:moveTo>
                    <a:pt x="397" y="31"/>
                  </a:moveTo>
                  <a:cubicBezTo>
                    <a:pt x="382" y="56"/>
                    <a:pt x="363" y="86"/>
                    <a:pt x="348" y="113"/>
                  </a:cubicBezTo>
                  <a:cubicBezTo>
                    <a:pt x="361" y="88"/>
                    <a:pt x="371" y="59"/>
                    <a:pt x="385" y="39"/>
                  </a:cubicBezTo>
                  <a:cubicBezTo>
                    <a:pt x="387" y="35"/>
                    <a:pt x="393" y="33"/>
                    <a:pt x="397" y="31"/>
                  </a:cubicBezTo>
                  <a:close/>
                  <a:moveTo>
                    <a:pt x="376" y="43"/>
                  </a:moveTo>
                  <a:cubicBezTo>
                    <a:pt x="382" y="42"/>
                    <a:pt x="370" y="53"/>
                    <a:pt x="367" y="55"/>
                  </a:cubicBezTo>
                  <a:cubicBezTo>
                    <a:pt x="372" y="52"/>
                    <a:pt x="370" y="45"/>
                    <a:pt x="376" y="43"/>
                  </a:cubicBezTo>
                  <a:close/>
                  <a:moveTo>
                    <a:pt x="348" y="65"/>
                  </a:moveTo>
                  <a:cubicBezTo>
                    <a:pt x="337" y="89"/>
                    <a:pt x="328" y="111"/>
                    <a:pt x="314" y="135"/>
                  </a:cubicBezTo>
                  <a:cubicBezTo>
                    <a:pt x="314" y="131"/>
                    <a:pt x="310" y="135"/>
                    <a:pt x="313" y="136"/>
                  </a:cubicBezTo>
                  <a:cubicBezTo>
                    <a:pt x="309" y="143"/>
                    <a:pt x="308" y="153"/>
                    <a:pt x="308" y="162"/>
                  </a:cubicBezTo>
                  <a:cubicBezTo>
                    <a:pt x="308" y="166"/>
                    <a:pt x="314" y="163"/>
                    <a:pt x="313" y="160"/>
                  </a:cubicBezTo>
                  <a:cubicBezTo>
                    <a:pt x="318" y="137"/>
                    <a:pt x="328" y="121"/>
                    <a:pt x="337" y="103"/>
                  </a:cubicBezTo>
                  <a:cubicBezTo>
                    <a:pt x="345" y="86"/>
                    <a:pt x="357" y="72"/>
                    <a:pt x="367" y="57"/>
                  </a:cubicBezTo>
                  <a:cubicBezTo>
                    <a:pt x="320" y="157"/>
                    <a:pt x="320" y="157"/>
                    <a:pt x="320" y="157"/>
                  </a:cubicBezTo>
                  <a:cubicBezTo>
                    <a:pt x="316" y="152"/>
                    <a:pt x="315" y="158"/>
                    <a:pt x="313" y="160"/>
                  </a:cubicBezTo>
                  <a:cubicBezTo>
                    <a:pt x="318" y="164"/>
                    <a:pt x="318" y="164"/>
                    <a:pt x="318" y="164"/>
                  </a:cubicBezTo>
                  <a:cubicBezTo>
                    <a:pt x="313" y="173"/>
                    <a:pt x="308" y="185"/>
                    <a:pt x="306" y="195"/>
                  </a:cubicBezTo>
                  <a:cubicBezTo>
                    <a:pt x="297" y="137"/>
                    <a:pt x="321" y="91"/>
                    <a:pt x="348" y="65"/>
                  </a:cubicBezTo>
                  <a:close/>
                  <a:moveTo>
                    <a:pt x="306" y="200"/>
                  </a:moveTo>
                  <a:cubicBezTo>
                    <a:pt x="313" y="206"/>
                    <a:pt x="313" y="193"/>
                    <a:pt x="320" y="196"/>
                  </a:cubicBezTo>
                  <a:cubicBezTo>
                    <a:pt x="317" y="184"/>
                    <a:pt x="320" y="180"/>
                    <a:pt x="325" y="171"/>
                  </a:cubicBezTo>
                  <a:cubicBezTo>
                    <a:pt x="340" y="141"/>
                    <a:pt x="355" y="112"/>
                    <a:pt x="372" y="84"/>
                  </a:cubicBezTo>
                  <a:cubicBezTo>
                    <a:pt x="352" y="132"/>
                    <a:pt x="331" y="183"/>
                    <a:pt x="310" y="228"/>
                  </a:cubicBezTo>
                  <a:lnTo>
                    <a:pt x="306" y="200"/>
                  </a:lnTo>
                  <a:close/>
                  <a:moveTo>
                    <a:pt x="365" y="167"/>
                  </a:moveTo>
                  <a:cubicBezTo>
                    <a:pt x="365" y="167"/>
                    <a:pt x="366" y="168"/>
                    <a:pt x="366" y="168"/>
                  </a:cubicBezTo>
                  <a:cubicBezTo>
                    <a:pt x="372" y="157"/>
                    <a:pt x="373" y="141"/>
                    <a:pt x="378" y="132"/>
                  </a:cubicBezTo>
                  <a:cubicBezTo>
                    <a:pt x="378" y="132"/>
                    <a:pt x="379" y="131"/>
                    <a:pt x="380" y="131"/>
                  </a:cubicBezTo>
                  <a:cubicBezTo>
                    <a:pt x="402" y="95"/>
                    <a:pt x="440" y="68"/>
                    <a:pt x="497" y="69"/>
                  </a:cubicBezTo>
                  <a:cubicBezTo>
                    <a:pt x="495" y="61"/>
                    <a:pt x="498" y="69"/>
                    <a:pt x="500" y="68"/>
                  </a:cubicBezTo>
                  <a:cubicBezTo>
                    <a:pt x="553" y="72"/>
                    <a:pt x="593" y="105"/>
                    <a:pt x="601" y="160"/>
                  </a:cubicBezTo>
                  <a:cubicBezTo>
                    <a:pt x="606" y="198"/>
                    <a:pt x="599" y="237"/>
                    <a:pt x="586" y="264"/>
                  </a:cubicBezTo>
                  <a:cubicBezTo>
                    <a:pt x="585" y="264"/>
                    <a:pt x="584" y="265"/>
                    <a:pt x="584" y="265"/>
                  </a:cubicBezTo>
                  <a:cubicBezTo>
                    <a:pt x="584" y="262"/>
                    <a:pt x="583" y="262"/>
                    <a:pt x="583" y="265"/>
                  </a:cubicBezTo>
                  <a:cubicBezTo>
                    <a:pt x="581" y="267"/>
                    <a:pt x="581" y="267"/>
                    <a:pt x="581" y="267"/>
                  </a:cubicBezTo>
                  <a:cubicBezTo>
                    <a:pt x="580" y="268"/>
                    <a:pt x="580" y="268"/>
                    <a:pt x="580" y="268"/>
                  </a:cubicBezTo>
                  <a:cubicBezTo>
                    <a:pt x="570" y="280"/>
                    <a:pt x="570" y="280"/>
                    <a:pt x="570" y="280"/>
                  </a:cubicBezTo>
                  <a:cubicBezTo>
                    <a:pt x="571" y="279"/>
                    <a:pt x="571" y="279"/>
                    <a:pt x="571" y="279"/>
                  </a:cubicBezTo>
                  <a:cubicBezTo>
                    <a:pt x="557" y="303"/>
                    <a:pt x="518" y="317"/>
                    <a:pt x="479" y="309"/>
                  </a:cubicBezTo>
                  <a:cubicBezTo>
                    <a:pt x="419" y="309"/>
                    <a:pt x="391" y="275"/>
                    <a:pt x="373" y="231"/>
                  </a:cubicBezTo>
                  <a:cubicBezTo>
                    <a:pt x="368" y="219"/>
                    <a:pt x="359" y="193"/>
                    <a:pt x="366" y="183"/>
                  </a:cubicBezTo>
                  <a:cubicBezTo>
                    <a:pt x="362" y="179"/>
                    <a:pt x="363" y="174"/>
                    <a:pt x="364" y="171"/>
                  </a:cubicBezTo>
                  <a:cubicBezTo>
                    <a:pt x="365" y="170"/>
                    <a:pt x="365" y="169"/>
                    <a:pt x="366" y="169"/>
                  </a:cubicBezTo>
                  <a:cubicBezTo>
                    <a:pt x="366" y="168"/>
                    <a:pt x="365" y="167"/>
                    <a:pt x="365" y="167"/>
                  </a:cubicBezTo>
                  <a:close/>
                  <a:moveTo>
                    <a:pt x="484" y="62"/>
                  </a:moveTo>
                  <a:cubicBezTo>
                    <a:pt x="467" y="62"/>
                    <a:pt x="467" y="62"/>
                    <a:pt x="467" y="62"/>
                  </a:cubicBezTo>
                  <a:cubicBezTo>
                    <a:pt x="447" y="65"/>
                    <a:pt x="430" y="73"/>
                    <a:pt x="415" y="81"/>
                  </a:cubicBezTo>
                  <a:cubicBezTo>
                    <a:pt x="418" y="72"/>
                    <a:pt x="430" y="65"/>
                    <a:pt x="442" y="64"/>
                  </a:cubicBezTo>
                  <a:cubicBezTo>
                    <a:pt x="450" y="63"/>
                    <a:pt x="459" y="61"/>
                    <a:pt x="467" y="62"/>
                  </a:cubicBezTo>
                  <a:cubicBezTo>
                    <a:pt x="472" y="60"/>
                    <a:pt x="479" y="59"/>
                    <a:pt x="484" y="62"/>
                  </a:cubicBezTo>
                  <a:close/>
                  <a:moveTo>
                    <a:pt x="469" y="48"/>
                  </a:moveTo>
                  <a:cubicBezTo>
                    <a:pt x="478" y="40"/>
                    <a:pt x="486" y="30"/>
                    <a:pt x="497" y="23"/>
                  </a:cubicBezTo>
                  <a:cubicBezTo>
                    <a:pt x="499" y="30"/>
                    <a:pt x="490" y="40"/>
                    <a:pt x="484" y="49"/>
                  </a:cubicBezTo>
                  <a:lnTo>
                    <a:pt x="469" y="48"/>
                  </a:lnTo>
                  <a:close/>
                  <a:moveTo>
                    <a:pt x="579" y="42"/>
                  </a:moveTo>
                  <a:cubicBezTo>
                    <a:pt x="580" y="54"/>
                    <a:pt x="572" y="69"/>
                    <a:pt x="571" y="78"/>
                  </a:cubicBezTo>
                  <a:cubicBezTo>
                    <a:pt x="562" y="69"/>
                    <a:pt x="550" y="64"/>
                    <a:pt x="536" y="58"/>
                  </a:cubicBezTo>
                  <a:cubicBezTo>
                    <a:pt x="557" y="36"/>
                    <a:pt x="557" y="36"/>
                    <a:pt x="557" y="36"/>
                  </a:cubicBezTo>
                  <a:cubicBezTo>
                    <a:pt x="560" y="41"/>
                    <a:pt x="552" y="52"/>
                    <a:pt x="552" y="62"/>
                  </a:cubicBezTo>
                  <a:cubicBezTo>
                    <a:pt x="563" y="63"/>
                    <a:pt x="570" y="48"/>
                    <a:pt x="579" y="42"/>
                  </a:cubicBezTo>
                  <a:close/>
                  <a:moveTo>
                    <a:pt x="560" y="53"/>
                  </a:moveTo>
                  <a:cubicBezTo>
                    <a:pt x="560" y="48"/>
                    <a:pt x="563" y="44"/>
                    <a:pt x="565" y="40"/>
                  </a:cubicBezTo>
                  <a:cubicBezTo>
                    <a:pt x="567" y="38"/>
                    <a:pt x="571" y="40"/>
                    <a:pt x="572" y="43"/>
                  </a:cubicBezTo>
                  <a:lnTo>
                    <a:pt x="560" y="53"/>
                  </a:lnTo>
                  <a:close/>
                  <a:moveTo>
                    <a:pt x="545" y="71"/>
                  </a:moveTo>
                  <a:cubicBezTo>
                    <a:pt x="536" y="70"/>
                    <a:pt x="526" y="67"/>
                    <a:pt x="518" y="62"/>
                  </a:cubicBezTo>
                  <a:cubicBezTo>
                    <a:pt x="527" y="62"/>
                    <a:pt x="537" y="66"/>
                    <a:pt x="545" y="71"/>
                  </a:cubicBezTo>
                  <a:close/>
                  <a:moveTo>
                    <a:pt x="526" y="55"/>
                  </a:moveTo>
                  <a:cubicBezTo>
                    <a:pt x="501" y="49"/>
                    <a:pt x="501" y="49"/>
                    <a:pt x="501" y="49"/>
                  </a:cubicBezTo>
                  <a:cubicBezTo>
                    <a:pt x="508" y="39"/>
                    <a:pt x="516" y="30"/>
                    <a:pt x="527" y="26"/>
                  </a:cubicBezTo>
                  <a:cubicBezTo>
                    <a:pt x="530" y="25"/>
                    <a:pt x="531" y="29"/>
                    <a:pt x="531" y="31"/>
                  </a:cubicBezTo>
                  <a:cubicBezTo>
                    <a:pt x="531" y="40"/>
                    <a:pt x="523" y="45"/>
                    <a:pt x="526" y="55"/>
                  </a:cubicBezTo>
                  <a:close/>
                  <a:moveTo>
                    <a:pt x="592" y="108"/>
                  </a:moveTo>
                  <a:cubicBezTo>
                    <a:pt x="633" y="149"/>
                    <a:pt x="620" y="253"/>
                    <a:pt x="579" y="286"/>
                  </a:cubicBezTo>
                  <a:cubicBezTo>
                    <a:pt x="578" y="286"/>
                    <a:pt x="572" y="290"/>
                    <a:pt x="570" y="291"/>
                  </a:cubicBezTo>
                  <a:cubicBezTo>
                    <a:pt x="614" y="260"/>
                    <a:pt x="621" y="163"/>
                    <a:pt x="592" y="111"/>
                  </a:cubicBezTo>
                  <a:cubicBezTo>
                    <a:pt x="591" y="111"/>
                    <a:pt x="591" y="109"/>
                    <a:pt x="592" y="108"/>
                  </a:cubicBezTo>
                  <a:close/>
                  <a:moveTo>
                    <a:pt x="480" y="320"/>
                  </a:moveTo>
                  <a:cubicBezTo>
                    <a:pt x="493" y="321"/>
                    <a:pt x="493" y="321"/>
                    <a:pt x="493" y="321"/>
                  </a:cubicBezTo>
                  <a:cubicBezTo>
                    <a:pt x="491" y="327"/>
                    <a:pt x="482" y="336"/>
                    <a:pt x="477" y="344"/>
                  </a:cubicBezTo>
                  <a:cubicBezTo>
                    <a:pt x="477" y="336"/>
                    <a:pt x="482" y="330"/>
                    <a:pt x="482" y="325"/>
                  </a:cubicBezTo>
                  <a:cubicBezTo>
                    <a:pt x="482" y="323"/>
                    <a:pt x="481" y="321"/>
                    <a:pt x="480" y="320"/>
                  </a:cubicBezTo>
                  <a:close/>
                  <a:moveTo>
                    <a:pt x="430" y="316"/>
                  </a:moveTo>
                  <a:cubicBezTo>
                    <a:pt x="427" y="320"/>
                    <a:pt x="425" y="325"/>
                    <a:pt x="422" y="328"/>
                  </a:cubicBezTo>
                  <a:cubicBezTo>
                    <a:pt x="423" y="308"/>
                    <a:pt x="423" y="308"/>
                    <a:pt x="423" y="308"/>
                  </a:cubicBezTo>
                  <a:cubicBezTo>
                    <a:pt x="425" y="310"/>
                    <a:pt x="434" y="310"/>
                    <a:pt x="430" y="316"/>
                  </a:cubicBezTo>
                  <a:close/>
                  <a:moveTo>
                    <a:pt x="387" y="286"/>
                  </a:moveTo>
                  <a:cubicBezTo>
                    <a:pt x="387" y="290"/>
                    <a:pt x="387" y="290"/>
                    <a:pt x="387" y="290"/>
                  </a:cubicBezTo>
                  <a:cubicBezTo>
                    <a:pt x="386" y="290"/>
                    <a:pt x="386" y="290"/>
                    <a:pt x="386" y="290"/>
                  </a:cubicBezTo>
                  <a:cubicBezTo>
                    <a:pt x="376" y="307"/>
                    <a:pt x="376" y="307"/>
                    <a:pt x="376" y="307"/>
                  </a:cubicBezTo>
                  <a:cubicBezTo>
                    <a:pt x="378" y="296"/>
                    <a:pt x="381" y="285"/>
                    <a:pt x="384" y="278"/>
                  </a:cubicBezTo>
                  <a:cubicBezTo>
                    <a:pt x="387" y="278"/>
                    <a:pt x="393" y="285"/>
                    <a:pt x="387" y="286"/>
                  </a:cubicBezTo>
                  <a:close/>
                  <a:moveTo>
                    <a:pt x="373" y="262"/>
                  </a:moveTo>
                  <a:cubicBezTo>
                    <a:pt x="371" y="272"/>
                    <a:pt x="366" y="281"/>
                    <a:pt x="359" y="288"/>
                  </a:cubicBezTo>
                  <a:cubicBezTo>
                    <a:pt x="361" y="276"/>
                    <a:pt x="365" y="264"/>
                    <a:pt x="369" y="254"/>
                  </a:cubicBezTo>
                  <a:cubicBezTo>
                    <a:pt x="370" y="257"/>
                    <a:pt x="374" y="260"/>
                    <a:pt x="373" y="262"/>
                  </a:cubicBezTo>
                  <a:close/>
                  <a:moveTo>
                    <a:pt x="356" y="276"/>
                  </a:moveTo>
                  <a:cubicBezTo>
                    <a:pt x="355" y="277"/>
                    <a:pt x="358" y="281"/>
                    <a:pt x="356" y="283"/>
                  </a:cubicBezTo>
                  <a:cubicBezTo>
                    <a:pt x="353" y="279"/>
                    <a:pt x="354" y="293"/>
                    <a:pt x="352" y="297"/>
                  </a:cubicBezTo>
                  <a:cubicBezTo>
                    <a:pt x="346" y="291"/>
                    <a:pt x="338" y="286"/>
                    <a:pt x="342" y="276"/>
                  </a:cubicBezTo>
                  <a:cubicBezTo>
                    <a:pt x="345" y="267"/>
                    <a:pt x="352" y="252"/>
                    <a:pt x="357" y="247"/>
                  </a:cubicBezTo>
                  <a:cubicBezTo>
                    <a:pt x="358" y="246"/>
                    <a:pt x="361" y="243"/>
                    <a:pt x="363" y="240"/>
                  </a:cubicBezTo>
                  <a:cubicBezTo>
                    <a:pt x="365" y="253"/>
                    <a:pt x="362" y="265"/>
                    <a:pt x="356" y="276"/>
                  </a:cubicBezTo>
                  <a:close/>
                  <a:moveTo>
                    <a:pt x="341" y="267"/>
                  </a:moveTo>
                  <a:cubicBezTo>
                    <a:pt x="352" y="224"/>
                    <a:pt x="352" y="224"/>
                    <a:pt x="352" y="224"/>
                  </a:cubicBezTo>
                  <a:cubicBezTo>
                    <a:pt x="343" y="226"/>
                    <a:pt x="344" y="235"/>
                    <a:pt x="342" y="241"/>
                  </a:cubicBezTo>
                  <a:cubicBezTo>
                    <a:pt x="341" y="243"/>
                    <a:pt x="342" y="244"/>
                    <a:pt x="343" y="242"/>
                  </a:cubicBezTo>
                  <a:cubicBezTo>
                    <a:pt x="339" y="248"/>
                    <a:pt x="334" y="265"/>
                    <a:pt x="332" y="272"/>
                  </a:cubicBezTo>
                  <a:cubicBezTo>
                    <a:pt x="330" y="270"/>
                    <a:pt x="318" y="259"/>
                    <a:pt x="329" y="259"/>
                  </a:cubicBezTo>
                  <a:cubicBezTo>
                    <a:pt x="334" y="243"/>
                    <a:pt x="340" y="226"/>
                    <a:pt x="349" y="213"/>
                  </a:cubicBezTo>
                  <a:cubicBezTo>
                    <a:pt x="352" y="216"/>
                    <a:pt x="349" y="221"/>
                    <a:pt x="353" y="223"/>
                  </a:cubicBezTo>
                  <a:cubicBezTo>
                    <a:pt x="355" y="215"/>
                    <a:pt x="355" y="215"/>
                    <a:pt x="355" y="215"/>
                  </a:cubicBezTo>
                  <a:cubicBezTo>
                    <a:pt x="361" y="234"/>
                    <a:pt x="361" y="234"/>
                    <a:pt x="361" y="234"/>
                  </a:cubicBezTo>
                  <a:cubicBezTo>
                    <a:pt x="353" y="242"/>
                    <a:pt x="345" y="257"/>
                    <a:pt x="341" y="267"/>
                  </a:cubicBezTo>
                  <a:close/>
                  <a:moveTo>
                    <a:pt x="340" y="222"/>
                  </a:moveTo>
                  <a:cubicBezTo>
                    <a:pt x="341" y="210"/>
                    <a:pt x="348" y="197"/>
                    <a:pt x="351" y="184"/>
                  </a:cubicBezTo>
                  <a:cubicBezTo>
                    <a:pt x="352" y="185"/>
                    <a:pt x="355" y="196"/>
                    <a:pt x="352" y="199"/>
                  </a:cubicBezTo>
                  <a:cubicBezTo>
                    <a:pt x="346" y="206"/>
                    <a:pt x="343" y="215"/>
                    <a:pt x="340" y="222"/>
                  </a:cubicBezTo>
                  <a:close/>
                  <a:moveTo>
                    <a:pt x="347" y="179"/>
                  </a:moveTo>
                  <a:cubicBezTo>
                    <a:pt x="338" y="204"/>
                    <a:pt x="329" y="225"/>
                    <a:pt x="323" y="249"/>
                  </a:cubicBezTo>
                  <a:cubicBezTo>
                    <a:pt x="321" y="244"/>
                    <a:pt x="315" y="241"/>
                    <a:pt x="317" y="236"/>
                  </a:cubicBezTo>
                  <a:cubicBezTo>
                    <a:pt x="327" y="211"/>
                    <a:pt x="339" y="186"/>
                    <a:pt x="353" y="165"/>
                  </a:cubicBezTo>
                  <a:cubicBezTo>
                    <a:pt x="356" y="171"/>
                    <a:pt x="348" y="188"/>
                    <a:pt x="347" y="179"/>
                  </a:cubicBezTo>
                  <a:close/>
                  <a:moveTo>
                    <a:pt x="198" y="350"/>
                  </a:moveTo>
                  <a:cubicBezTo>
                    <a:pt x="199" y="349"/>
                    <a:pt x="203" y="349"/>
                    <a:pt x="201" y="352"/>
                  </a:cubicBezTo>
                  <a:cubicBezTo>
                    <a:pt x="193" y="353"/>
                    <a:pt x="193" y="353"/>
                    <a:pt x="193" y="353"/>
                  </a:cubicBezTo>
                  <a:cubicBezTo>
                    <a:pt x="194" y="351"/>
                    <a:pt x="196" y="351"/>
                    <a:pt x="198" y="350"/>
                  </a:cubicBezTo>
                  <a:close/>
                  <a:moveTo>
                    <a:pt x="206" y="359"/>
                  </a:moveTo>
                  <a:cubicBezTo>
                    <a:pt x="198" y="384"/>
                    <a:pt x="191" y="408"/>
                    <a:pt x="188" y="440"/>
                  </a:cubicBezTo>
                  <a:cubicBezTo>
                    <a:pt x="185" y="435"/>
                    <a:pt x="187" y="432"/>
                    <a:pt x="187" y="428"/>
                  </a:cubicBezTo>
                  <a:cubicBezTo>
                    <a:pt x="185" y="416"/>
                    <a:pt x="189" y="388"/>
                    <a:pt x="188" y="371"/>
                  </a:cubicBezTo>
                  <a:cubicBezTo>
                    <a:pt x="182" y="371"/>
                    <a:pt x="182" y="371"/>
                    <a:pt x="182" y="371"/>
                  </a:cubicBezTo>
                  <a:cubicBezTo>
                    <a:pt x="189" y="366"/>
                    <a:pt x="197" y="361"/>
                    <a:pt x="206" y="359"/>
                  </a:cubicBezTo>
                  <a:close/>
                  <a:moveTo>
                    <a:pt x="160" y="393"/>
                  </a:moveTo>
                  <a:cubicBezTo>
                    <a:pt x="161" y="382"/>
                    <a:pt x="173" y="377"/>
                    <a:pt x="182" y="372"/>
                  </a:cubicBezTo>
                  <a:cubicBezTo>
                    <a:pt x="172" y="397"/>
                    <a:pt x="163" y="423"/>
                    <a:pt x="159" y="453"/>
                  </a:cubicBezTo>
                  <a:lnTo>
                    <a:pt x="160" y="393"/>
                  </a:lnTo>
                  <a:close/>
                  <a:moveTo>
                    <a:pt x="151" y="392"/>
                  </a:moveTo>
                  <a:cubicBezTo>
                    <a:pt x="143" y="412"/>
                    <a:pt x="137" y="435"/>
                    <a:pt x="130" y="456"/>
                  </a:cubicBezTo>
                  <a:cubicBezTo>
                    <a:pt x="136" y="405"/>
                    <a:pt x="136" y="405"/>
                    <a:pt x="136" y="405"/>
                  </a:cubicBezTo>
                  <a:cubicBezTo>
                    <a:pt x="137" y="399"/>
                    <a:pt x="146" y="396"/>
                    <a:pt x="151" y="392"/>
                  </a:cubicBezTo>
                  <a:close/>
                  <a:moveTo>
                    <a:pt x="121" y="412"/>
                  </a:moveTo>
                  <a:cubicBezTo>
                    <a:pt x="105" y="464"/>
                    <a:pt x="105" y="464"/>
                    <a:pt x="105" y="464"/>
                  </a:cubicBezTo>
                  <a:cubicBezTo>
                    <a:pt x="105" y="453"/>
                    <a:pt x="107" y="446"/>
                    <a:pt x="105" y="440"/>
                  </a:cubicBezTo>
                  <a:cubicBezTo>
                    <a:pt x="100" y="425"/>
                    <a:pt x="113" y="418"/>
                    <a:pt x="121" y="412"/>
                  </a:cubicBezTo>
                  <a:close/>
                  <a:moveTo>
                    <a:pt x="50" y="471"/>
                  </a:moveTo>
                  <a:cubicBezTo>
                    <a:pt x="50" y="471"/>
                    <a:pt x="50" y="473"/>
                    <a:pt x="49" y="473"/>
                  </a:cubicBezTo>
                  <a:cubicBezTo>
                    <a:pt x="43" y="480"/>
                    <a:pt x="35" y="487"/>
                    <a:pt x="26" y="492"/>
                  </a:cubicBezTo>
                  <a:cubicBezTo>
                    <a:pt x="33" y="484"/>
                    <a:pt x="40" y="475"/>
                    <a:pt x="50" y="471"/>
                  </a:cubicBezTo>
                  <a:close/>
                  <a:moveTo>
                    <a:pt x="46" y="485"/>
                  </a:moveTo>
                  <a:cubicBezTo>
                    <a:pt x="46" y="491"/>
                    <a:pt x="38" y="516"/>
                    <a:pt x="36" y="525"/>
                  </a:cubicBezTo>
                  <a:cubicBezTo>
                    <a:pt x="35" y="529"/>
                    <a:pt x="32" y="527"/>
                    <a:pt x="33" y="524"/>
                  </a:cubicBezTo>
                  <a:cubicBezTo>
                    <a:pt x="36" y="513"/>
                    <a:pt x="34" y="501"/>
                    <a:pt x="39" y="491"/>
                  </a:cubicBezTo>
                  <a:cubicBezTo>
                    <a:pt x="39" y="490"/>
                    <a:pt x="43" y="488"/>
                    <a:pt x="46" y="485"/>
                  </a:cubicBezTo>
                  <a:close/>
                  <a:moveTo>
                    <a:pt x="24" y="494"/>
                  </a:moveTo>
                  <a:cubicBezTo>
                    <a:pt x="24" y="495"/>
                    <a:pt x="23" y="496"/>
                    <a:pt x="23" y="496"/>
                  </a:cubicBezTo>
                  <a:cubicBezTo>
                    <a:pt x="20" y="500"/>
                    <a:pt x="15" y="505"/>
                    <a:pt x="12" y="507"/>
                  </a:cubicBezTo>
                  <a:lnTo>
                    <a:pt x="24" y="494"/>
                  </a:lnTo>
                  <a:close/>
                  <a:moveTo>
                    <a:pt x="37" y="549"/>
                  </a:moveTo>
                  <a:cubicBezTo>
                    <a:pt x="22" y="544"/>
                    <a:pt x="9" y="525"/>
                    <a:pt x="21" y="509"/>
                  </a:cubicBezTo>
                  <a:cubicBezTo>
                    <a:pt x="22" y="507"/>
                    <a:pt x="29" y="501"/>
                    <a:pt x="32" y="498"/>
                  </a:cubicBezTo>
                  <a:cubicBezTo>
                    <a:pt x="30" y="511"/>
                    <a:pt x="27" y="526"/>
                    <a:pt x="28" y="540"/>
                  </a:cubicBezTo>
                  <a:cubicBezTo>
                    <a:pt x="34" y="543"/>
                    <a:pt x="36" y="533"/>
                    <a:pt x="38" y="529"/>
                  </a:cubicBezTo>
                  <a:cubicBezTo>
                    <a:pt x="39" y="528"/>
                    <a:pt x="40" y="525"/>
                    <a:pt x="41" y="524"/>
                  </a:cubicBezTo>
                  <a:cubicBezTo>
                    <a:pt x="39" y="533"/>
                    <a:pt x="40" y="543"/>
                    <a:pt x="37" y="549"/>
                  </a:cubicBezTo>
                  <a:close/>
                  <a:moveTo>
                    <a:pt x="46" y="567"/>
                  </a:moveTo>
                  <a:cubicBezTo>
                    <a:pt x="44" y="569"/>
                    <a:pt x="43" y="567"/>
                    <a:pt x="42" y="566"/>
                  </a:cubicBezTo>
                  <a:cubicBezTo>
                    <a:pt x="41" y="564"/>
                    <a:pt x="49" y="562"/>
                    <a:pt x="46" y="567"/>
                  </a:cubicBezTo>
                  <a:close/>
                  <a:moveTo>
                    <a:pt x="54" y="545"/>
                  </a:moveTo>
                  <a:cubicBezTo>
                    <a:pt x="62" y="521"/>
                    <a:pt x="69" y="491"/>
                    <a:pt x="79" y="467"/>
                  </a:cubicBezTo>
                  <a:cubicBezTo>
                    <a:pt x="81" y="470"/>
                    <a:pt x="79" y="476"/>
                    <a:pt x="81" y="477"/>
                  </a:cubicBezTo>
                  <a:cubicBezTo>
                    <a:pt x="82" y="470"/>
                    <a:pt x="85" y="459"/>
                    <a:pt x="79" y="453"/>
                  </a:cubicBezTo>
                  <a:cubicBezTo>
                    <a:pt x="68" y="488"/>
                    <a:pt x="60" y="522"/>
                    <a:pt x="46" y="554"/>
                  </a:cubicBezTo>
                  <a:cubicBezTo>
                    <a:pt x="44" y="529"/>
                    <a:pt x="51" y="503"/>
                    <a:pt x="54" y="479"/>
                  </a:cubicBezTo>
                  <a:cubicBezTo>
                    <a:pt x="96" y="433"/>
                    <a:pt x="96" y="433"/>
                    <a:pt x="96" y="433"/>
                  </a:cubicBezTo>
                  <a:cubicBezTo>
                    <a:pt x="89" y="456"/>
                    <a:pt x="82" y="486"/>
                    <a:pt x="78" y="512"/>
                  </a:cubicBezTo>
                  <a:cubicBezTo>
                    <a:pt x="75" y="503"/>
                    <a:pt x="79" y="494"/>
                    <a:pt x="79" y="485"/>
                  </a:cubicBezTo>
                  <a:cubicBezTo>
                    <a:pt x="76" y="491"/>
                    <a:pt x="76" y="491"/>
                    <a:pt x="76" y="491"/>
                  </a:cubicBezTo>
                  <a:cubicBezTo>
                    <a:pt x="76" y="488"/>
                    <a:pt x="78" y="483"/>
                    <a:pt x="74" y="484"/>
                  </a:cubicBezTo>
                  <a:cubicBezTo>
                    <a:pt x="63" y="544"/>
                    <a:pt x="63" y="544"/>
                    <a:pt x="63" y="544"/>
                  </a:cubicBezTo>
                  <a:cubicBezTo>
                    <a:pt x="63" y="545"/>
                    <a:pt x="50" y="558"/>
                    <a:pt x="54" y="545"/>
                  </a:cubicBezTo>
                  <a:close/>
                  <a:moveTo>
                    <a:pt x="91" y="526"/>
                  </a:moveTo>
                  <a:cubicBezTo>
                    <a:pt x="90" y="531"/>
                    <a:pt x="73" y="541"/>
                    <a:pt x="72" y="535"/>
                  </a:cubicBezTo>
                  <a:cubicBezTo>
                    <a:pt x="69" y="547"/>
                    <a:pt x="71" y="524"/>
                    <a:pt x="77" y="531"/>
                  </a:cubicBezTo>
                  <a:cubicBezTo>
                    <a:pt x="82" y="501"/>
                    <a:pt x="91" y="473"/>
                    <a:pt x="98" y="442"/>
                  </a:cubicBezTo>
                  <a:cubicBezTo>
                    <a:pt x="98" y="443"/>
                    <a:pt x="100" y="439"/>
                    <a:pt x="101" y="441"/>
                  </a:cubicBezTo>
                  <a:cubicBezTo>
                    <a:pt x="104" y="455"/>
                    <a:pt x="101" y="470"/>
                    <a:pt x="97" y="482"/>
                  </a:cubicBezTo>
                  <a:cubicBezTo>
                    <a:pt x="93" y="496"/>
                    <a:pt x="92" y="512"/>
                    <a:pt x="91" y="526"/>
                  </a:cubicBezTo>
                  <a:close/>
                  <a:moveTo>
                    <a:pt x="120" y="505"/>
                  </a:moveTo>
                  <a:cubicBezTo>
                    <a:pt x="120" y="509"/>
                    <a:pt x="107" y="515"/>
                    <a:pt x="99" y="520"/>
                  </a:cubicBezTo>
                  <a:cubicBezTo>
                    <a:pt x="102" y="507"/>
                    <a:pt x="102" y="493"/>
                    <a:pt x="102" y="479"/>
                  </a:cubicBezTo>
                  <a:cubicBezTo>
                    <a:pt x="105" y="483"/>
                    <a:pt x="101" y="491"/>
                    <a:pt x="103" y="500"/>
                  </a:cubicBezTo>
                  <a:cubicBezTo>
                    <a:pt x="108" y="467"/>
                    <a:pt x="117" y="437"/>
                    <a:pt x="127" y="414"/>
                  </a:cubicBezTo>
                  <a:cubicBezTo>
                    <a:pt x="128" y="413"/>
                    <a:pt x="130" y="412"/>
                    <a:pt x="131" y="410"/>
                  </a:cubicBezTo>
                  <a:cubicBezTo>
                    <a:pt x="133" y="425"/>
                    <a:pt x="128" y="444"/>
                    <a:pt x="123" y="457"/>
                  </a:cubicBezTo>
                  <a:lnTo>
                    <a:pt x="120" y="505"/>
                  </a:lnTo>
                  <a:close/>
                  <a:moveTo>
                    <a:pt x="177" y="461"/>
                  </a:moveTo>
                  <a:cubicBezTo>
                    <a:pt x="161" y="474"/>
                    <a:pt x="145" y="487"/>
                    <a:pt x="128" y="498"/>
                  </a:cubicBezTo>
                  <a:cubicBezTo>
                    <a:pt x="129" y="485"/>
                    <a:pt x="129" y="471"/>
                    <a:pt x="131" y="457"/>
                  </a:cubicBezTo>
                  <a:cubicBezTo>
                    <a:pt x="134" y="462"/>
                    <a:pt x="131" y="469"/>
                    <a:pt x="131" y="474"/>
                  </a:cubicBezTo>
                  <a:cubicBezTo>
                    <a:pt x="138" y="449"/>
                    <a:pt x="145" y="421"/>
                    <a:pt x="154" y="400"/>
                  </a:cubicBezTo>
                  <a:cubicBezTo>
                    <a:pt x="156" y="405"/>
                    <a:pt x="158" y="412"/>
                    <a:pt x="157" y="418"/>
                  </a:cubicBezTo>
                  <a:cubicBezTo>
                    <a:pt x="151" y="408"/>
                    <a:pt x="154" y="425"/>
                    <a:pt x="156" y="425"/>
                  </a:cubicBezTo>
                  <a:cubicBezTo>
                    <a:pt x="154" y="437"/>
                    <a:pt x="148" y="459"/>
                    <a:pt x="149" y="475"/>
                  </a:cubicBezTo>
                  <a:cubicBezTo>
                    <a:pt x="149" y="478"/>
                    <a:pt x="155" y="478"/>
                    <a:pt x="155" y="474"/>
                  </a:cubicBezTo>
                  <a:cubicBezTo>
                    <a:pt x="156" y="470"/>
                    <a:pt x="158" y="465"/>
                    <a:pt x="159" y="460"/>
                  </a:cubicBezTo>
                  <a:cubicBezTo>
                    <a:pt x="160" y="460"/>
                    <a:pt x="160" y="454"/>
                    <a:pt x="159" y="457"/>
                  </a:cubicBezTo>
                  <a:cubicBezTo>
                    <a:pt x="159" y="457"/>
                    <a:pt x="158" y="457"/>
                    <a:pt x="158" y="457"/>
                  </a:cubicBezTo>
                  <a:cubicBezTo>
                    <a:pt x="158" y="458"/>
                    <a:pt x="158" y="458"/>
                    <a:pt x="158" y="458"/>
                  </a:cubicBezTo>
                  <a:cubicBezTo>
                    <a:pt x="158" y="458"/>
                    <a:pt x="158" y="458"/>
                    <a:pt x="158" y="457"/>
                  </a:cubicBezTo>
                  <a:cubicBezTo>
                    <a:pt x="184" y="383"/>
                    <a:pt x="184" y="383"/>
                    <a:pt x="184" y="383"/>
                  </a:cubicBezTo>
                  <a:lnTo>
                    <a:pt x="177" y="461"/>
                  </a:lnTo>
                  <a:close/>
                  <a:moveTo>
                    <a:pt x="202" y="443"/>
                  </a:moveTo>
                  <a:cubicBezTo>
                    <a:pt x="196" y="447"/>
                    <a:pt x="192" y="452"/>
                    <a:pt x="185" y="453"/>
                  </a:cubicBezTo>
                  <a:cubicBezTo>
                    <a:pt x="191" y="427"/>
                    <a:pt x="198" y="403"/>
                    <a:pt x="205" y="378"/>
                  </a:cubicBezTo>
                  <a:cubicBezTo>
                    <a:pt x="205" y="377"/>
                    <a:pt x="207" y="374"/>
                    <a:pt x="208" y="373"/>
                  </a:cubicBezTo>
                  <a:cubicBezTo>
                    <a:pt x="204" y="393"/>
                    <a:pt x="200" y="422"/>
                    <a:pt x="202" y="443"/>
                  </a:cubicBezTo>
                  <a:close/>
                  <a:moveTo>
                    <a:pt x="218" y="428"/>
                  </a:moveTo>
                  <a:cubicBezTo>
                    <a:pt x="218" y="432"/>
                    <a:pt x="213" y="435"/>
                    <a:pt x="209" y="438"/>
                  </a:cubicBezTo>
                  <a:cubicBezTo>
                    <a:pt x="209" y="425"/>
                    <a:pt x="209" y="412"/>
                    <a:pt x="210" y="398"/>
                  </a:cubicBezTo>
                  <a:cubicBezTo>
                    <a:pt x="214" y="401"/>
                    <a:pt x="210" y="408"/>
                    <a:pt x="211" y="411"/>
                  </a:cubicBezTo>
                  <a:cubicBezTo>
                    <a:pt x="214" y="406"/>
                    <a:pt x="217" y="400"/>
                    <a:pt x="217" y="394"/>
                  </a:cubicBezTo>
                  <a:cubicBezTo>
                    <a:pt x="216" y="384"/>
                    <a:pt x="222" y="394"/>
                    <a:pt x="222" y="395"/>
                  </a:cubicBezTo>
                  <a:cubicBezTo>
                    <a:pt x="219" y="407"/>
                    <a:pt x="220" y="418"/>
                    <a:pt x="218" y="428"/>
                  </a:cubicBezTo>
                  <a:close/>
                  <a:moveTo>
                    <a:pt x="211" y="393"/>
                  </a:moveTo>
                  <a:cubicBezTo>
                    <a:pt x="211" y="380"/>
                    <a:pt x="211" y="380"/>
                    <a:pt x="211" y="380"/>
                  </a:cubicBezTo>
                  <a:cubicBezTo>
                    <a:pt x="218" y="382"/>
                    <a:pt x="213" y="390"/>
                    <a:pt x="211" y="393"/>
                  </a:cubicBezTo>
                  <a:close/>
                  <a:moveTo>
                    <a:pt x="225" y="423"/>
                  </a:moveTo>
                  <a:cubicBezTo>
                    <a:pt x="225" y="419"/>
                    <a:pt x="224" y="407"/>
                    <a:pt x="225" y="404"/>
                  </a:cubicBezTo>
                  <a:cubicBezTo>
                    <a:pt x="225" y="403"/>
                    <a:pt x="226" y="400"/>
                    <a:pt x="227" y="399"/>
                  </a:cubicBezTo>
                  <a:cubicBezTo>
                    <a:pt x="239" y="410"/>
                    <a:pt x="239" y="410"/>
                    <a:pt x="239" y="410"/>
                  </a:cubicBezTo>
                  <a:cubicBezTo>
                    <a:pt x="232" y="417"/>
                    <a:pt x="228" y="412"/>
                    <a:pt x="225" y="423"/>
                  </a:cubicBezTo>
                  <a:close/>
                  <a:moveTo>
                    <a:pt x="282" y="404"/>
                  </a:moveTo>
                  <a:cubicBezTo>
                    <a:pt x="286" y="401"/>
                    <a:pt x="289" y="396"/>
                    <a:pt x="293" y="395"/>
                  </a:cubicBezTo>
                  <a:cubicBezTo>
                    <a:pt x="290" y="399"/>
                    <a:pt x="287" y="403"/>
                    <a:pt x="282" y="404"/>
                  </a:cubicBezTo>
                  <a:close/>
                  <a:moveTo>
                    <a:pt x="289" y="389"/>
                  </a:moveTo>
                  <a:cubicBezTo>
                    <a:pt x="281" y="395"/>
                    <a:pt x="273" y="402"/>
                    <a:pt x="264" y="410"/>
                  </a:cubicBezTo>
                  <a:cubicBezTo>
                    <a:pt x="239" y="399"/>
                    <a:pt x="214" y="378"/>
                    <a:pt x="212" y="343"/>
                  </a:cubicBezTo>
                  <a:cubicBezTo>
                    <a:pt x="212" y="349"/>
                    <a:pt x="206" y="341"/>
                    <a:pt x="210" y="338"/>
                  </a:cubicBezTo>
                  <a:cubicBezTo>
                    <a:pt x="243" y="306"/>
                    <a:pt x="278" y="284"/>
                    <a:pt x="311" y="255"/>
                  </a:cubicBezTo>
                  <a:cubicBezTo>
                    <a:pt x="324" y="282"/>
                    <a:pt x="344" y="307"/>
                    <a:pt x="368" y="327"/>
                  </a:cubicBezTo>
                  <a:cubicBezTo>
                    <a:pt x="345" y="350"/>
                    <a:pt x="316" y="369"/>
                    <a:pt x="289" y="389"/>
                  </a:cubicBezTo>
                  <a:close/>
                  <a:moveTo>
                    <a:pt x="371" y="316"/>
                  </a:moveTo>
                  <a:cubicBezTo>
                    <a:pt x="367" y="311"/>
                    <a:pt x="356" y="310"/>
                    <a:pt x="358" y="305"/>
                  </a:cubicBezTo>
                  <a:cubicBezTo>
                    <a:pt x="362" y="292"/>
                    <a:pt x="370" y="281"/>
                    <a:pt x="376" y="267"/>
                  </a:cubicBezTo>
                  <a:cubicBezTo>
                    <a:pt x="376" y="269"/>
                    <a:pt x="383" y="274"/>
                    <a:pt x="379" y="279"/>
                  </a:cubicBezTo>
                  <a:cubicBezTo>
                    <a:pt x="373" y="288"/>
                    <a:pt x="371" y="302"/>
                    <a:pt x="371" y="316"/>
                  </a:cubicBezTo>
                  <a:close/>
                  <a:moveTo>
                    <a:pt x="376" y="321"/>
                  </a:moveTo>
                  <a:cubicBezTo>
                    <a:pt x="380" y="310"/>
                    <a:pt x="386" y="299"/>
                    <a:pt x="391" y="290"/>
                  </a:cubicBezTo>
                  <a:cubicBezTo>
                    <a:pt x="394" y="284"/>
                    <a:pt x="397" y="290"/>
                    <a:pt x="396" y="292"/>
                  </a:cubicBezTo>
                  <a:cubicBezTo>
                    <a:pt x="393" y="305"/>
                    <a:pt x="389" y="317"/>
                    <a:pt x="389" y="331"/>
                  </a:cubicBezTo>
                  <a:cubicBezTo>
                    <a:pt x="383" y="330"/>
                    <a:pt x="380" y="325"/>
                    <a:pt x="376" y="321"/>
                  </a:cubicBezTo>
                  <a:close/>
                  <a:moveTo>
                    <a:pt x="399" y="295"/>
                  </a:moveTo>
                  <a:cubicBezTo>
                    <a:pt x="400" y="290"/>
                    <a:pt x="403" y="295"/>
                    <a:pt x="407" y="296"/>
                  </a:cubicBezTo>
                  <a:cubicBezTo>
                    <a:pt x="409" y="297"/>
                    <a:pt x="413" y="300"/>
                    <a:pt x="409" y="304"/>
                  </a:cubicBezTo>
                  <a:cubicBezTo>
                    <a:pt x="407" y="308"/>
                    <a:pt x="400" y="320"/>
                    <a:pt x="395" y="327"/>
                  </a:cubicBezTo>
                  <a:cubicBezTo>
                    <a:pt x="395" y="317"/>
                    <a:pt x="398" y="306"/>
                    <a:pt x="399" y="295"/>
                  </a:cubicBezTo>
                  <a:close/>
                  <a:moveTo>
                    <a:pt x="440" y="347"/>
                  </a:moveTo>
                  <a:cubicBezTo>
                    <a:pt x="439" y="356"/>
                    <a:pt x="434" y="352"/>
                    <a:pt x="432" y="352"/>
                  </a:cubicBezTo>
                  <a:cubicBezTo>
                    <a:pt x="420" y="347"/>
                    <a:pt x="406" y="344"/>
                    <a:pt x="397" y="336"/>
                  </a:cubicBezTo>
                  <a:cubicBezTo>
                    <a:pt x="414" y="303"/>
                    <a:pt x="414" y="303"/>
                    <a:pt x="414" y="303"/>
                  </a:cubicBezTo>
                  <a:cubicBezTo>
                    <a:pt x="420" y="309"/>
                    <a:pt x="414" y="327"/>
                    <a:pt x="415" y="336"/>
                  </a:cubicBezTo>
                  <a:cubicBezTo>
                    <a:pt x="416" y="342"/>
                    <a:pt x="422" y="339"/>
                    <a:pt x="423" y="337"/>
                  </a:cubicBezTo>
                  <a:cubicBezTo>
                    <a:pt x="428" y="328"/>
                    <a:pt x="432" y="319"/>
                    <a:pt x="438" y="311"/>
                  </a:cubicBezTo>
                  <a:cubicBezTo>
                    <a:pt x="446" y="322"/>
                    <a:pt x="442" y="340"/>
                    <a:pt x="440" y="347"/>
                  </a:cubicBezTo>
                  <a:close/>
                  <a:moveTo>
                    <a:pt x="448" y="318"/>
                  </a:moveTo>
                  <a:cubicBezTo>
                    <a:pt x="449" y="317"/>
                    <a:pt x="457" y="317"/>
                    <a:pt x="455" y="322"/>
                  </a:cubicBezTo>
                  <a:cubicBezTo>
                    <a:pt x="452" y="331"/>
                    <a:pt x="450" y="341"/>
                    <a:pt x="445" y="351"/>
                  </a:cubicBezTo>
                  <a:cubicBezTo>
                    <a:pt x="447" y="339"/>
                    <a:pt x="445" y="328"/>
                    <a:pt x="448" y="318"/>
                  </a:cubicBezTo>
                  <a:close/>
                  <a:moveTo>
                    <a:pt x="468" y="351"/>
                  </a:moveTo>
                  <a:cubicBezTo>
                    <a:pt x="470" y="361"/>
                    <a:pt x="461" y="356"/>
                    <a:pt x="457" y="356"/>
                  </a:cubicBezTo>
                  <a:cubicBezTo>
                    <a:pt x="473" y="332"/>
                    <a:pt x="473" y="332"/>
                    <a:pt x="473" y="332"/>
                  </a:cubicBezTo>
                  <a:cubicBezTo>
                    <a:pt x="473" y="335"/>
                    <a:pt x="476" y="346"/>
                    <a:pt x="468" y="351"/>
                  </a:cubicBezTo>
                  <a:close/>
                  <a:moveTo>
                    <a:pt x="451" y="356"/>
                  </a:moveTo>
                  <a:cubicBezTo>
                    <a:pt x="461" y="320"/>
                    <a:pt x="461" y="320"/>
                    <a:pt x="461" y="320"/>
                  </a:cubicBezTo>
                  <a:cubicBezTo>
                    <a:pt x="462" y="317"/>
                    <a:pt x="474" y="320"/>
                    <a:pt x="477" y="321"/>
                  </a:cubicBezTo>
                  <a:cubicBezTo>
                    <a:pt x="467" y="329"/>
                    <a:pt x="462" y="343"/>
                    <a:pt x="451" y="356"/>
                  </a:cubicBezTo>
                  <a:close/>
                  <a:moveTo>
                    <a:pt x="491" y="360"/>
                  </a:moveTo>
                  <a:cubicBezTo>
                    <a:pt x="489" y="361"/>
                    <a:pt x="478" y="360"/>
                    <a:pt x="474" y="360"/>
                  </a:cubicBezTo>
                  <a:cubicBezTo>
                    <a:pt x="480" y="345"/>
                    <a:pt x="490" y="332"/>
                    <a:pt x="501" y="322"/>
                  </a:cubicBezTo>
                  <a:cubicBezTo>
                    <a:pt x="503" y="330"/>
                    <a:pt x="499" y="335"/>
                    <a:pt x="495" y="346"/>
                  </a:cubicBezTo>
                  <a:cubicBezTo>
                    <a:pt x="493" y="351"/>
                    <a:pt x="494" y="357"/>
                    <a:pt x="491" y="360"/>
                  </a:cubicBezTo>
                  <a:close/>
                  <a:moveTo>
                    <a:pt x="510" y="321"/>
                  </a:moveTo>
                  <a:cubicBezTo>
                    <a:pt x="515" y="321"/>
                    <a:pt x="521" y="319"/>
                    <a:pt x="526" y="320"/>
                  </a:cubicBezTo>
                  <a:cubicBezTo>
                    <a:pt x="516" y="330"/>
                    <a:pt x="508" y="344"/>
                    <a:pt x="498" y="358"/>
                  </a:cubicBezTo>
                  <a:cubicBezTo>
                    <a:pt x="501" y="343"/>
                    <a:pt x="506" y="332"/>
                    <a:pt x="510" y="321"/>
                  </a:cubicBezTo>
                  <a:close/>
                  <a:moveTo>
                    <a:pt x="502" y="360"/>
                  </a:moveTo>
                  <a:cubicBezTo>
                    <a:pt x="511" y="346"/>
                    <a:pt x="521" y="333"/>
                    <a:pt x="532" y="322"/>
                  </a:cubicBezTo>
                  <a:cubicBezTo>
                    <a:pt x="527" y="332"/>
                    <a:pt x="522" y="347"/>
                    <a:pt x="519" y="361"/>
                  </a:cubicBezTo>
                  <a:lnTo>
                    <a:pt x="502" y="360"/>
                  </a:lnTo>
                  <a:close/>
                  <a:moveTo>
                    <a:pt x="527" y="343"/>
                  </a:moveTo>
                  <a:cubicBezTo>
                    <a:pt x="526" y="342"/>
                    <a:pt x="531" y="329"/>
                    <a:pt x="531" y="338"/>
                  </a:cubicBezTo>
                  <a:cubicBezTo>
                    <a:pt x="532" y="326"/>
                    <a:pt x="541" y="310"/>
                    <a:pt x="556" y="310"/>
                  </a:cubicBezTo>
                  <a:cubicBezTo>
                    <a:pt x="527" y="356"/>
                    <a:pt x="527" y="356"/>
                    <a:pt x="527" y="356"/>
                  </a:cubicBezTo>
                  <a:cubicBezTo>
                    <a:pt x="531" y="338"/>
                    <a:pt x="531" y="338"/>
                    <a:pt x="531" y="338"/>
                  </a:cubicBezTo>
                  <a:lnTo>
                    <a:pt x="527" y="343"/>
                  </a:lnTo>
                  <a:close/>
                  <a:moveTo>
                    <a:pt x="531" y="359"/>
                  </a:moveTo>
                  <a:cubicBezTo>
                    <a:pt x="541" y="342"/>
                    <a:pt x="550" y="325"/>
                    <a:pt x="564" y="309"/>
                  </a:cubicBezTo>
                  <a:cubicBezTo>
                    <a:pt x="562" y="315"/>
                    <a:pt x="562" y="320"/>
                    <a:pt x="562" y="324"/>
                  </a:cubicBezTo>
                  <a:cubicBezTo>
                    <a:pt x="567" y="313"/>
                    <a:pt x="569" y="301"/>
                    <a:pt x="580" y="294"/>
                  </a:cubicBezTo>
                  <a:cubicBezTo>
                    <a:pt x="572" y="316"/>
                    <a:pt x="561" y="336"/>
                    <a:pt x="551" y="354"/>
                  </a:cubicBezTo>
                  <a:cubicBezTo>
                    <a:pt x="549" y="358"/>
                    <a:pt x="538" y="357"/>
                    <a:pt x="531" y="359"/>
                  </a:cubicBezTo>
                  <a:close/>
                  <a:moveTo>
                    <a:pt x="559" y="351"/>
                  </a:moveTo>
                  <a:cubicBezTo>
                    <a:pt x="573" y="321"/>
                    <a:pt x="585" y="288"/>
                    <a:pt x="606" y="266"/>
                  </a:cubicBezTo>
                  <a:cubicBezTo>
                    <a:pt x="606" y="267"/>
                    <a:pt x="605" y="271"/>
                    <a:pt x="604" y="272"/>
                  </a:cubicBezTo>
                  <a:cubicBezTo>
                    <a:pt x="594" y="294"/>
                    <a:pt x="584" y="318"/>
                    <a:pt x="573" y="339"/>
                  </a:cubicBezTo>
                  <a:cubicBezTo>
                    <a:pt x="570" y="345"/>
                    <a:pt x="567" y="352"/>
                    <a:pt x="559" y="351"/>
                  </a:cubicBezTo>
                  <a:close/>
                  <a:moveTo>
                    <a:pt x="643" y="287"/>
                  </a:moveTo>
                  <a:cubicBezTo>
                    <a:pt x="648" y="273"/>
                    <a:pt x="652" y="260"/>
                    <a:pt x="657" y="247"/>
                  </a:cubicBezTo>
                  <a:cubicBezTo>
                    <a:pt x="650" y="247"/>
                    <a:pt x="649" y="254"/>
                    <a:pt x="647" y="260"/>
                  </a:cubicBezTo>
                  <a:cubicBezTo>
                    <a:pt x="650" y="258"/>
                    <a:pt x="650" y="258"/>
                    <a:pt x="650" y="258"/>
                  </a:cubicBezTo>
                  <a:cubicBezTo>
                    <a:pt x="651" y="261"/>
                    <a:pt x="650" y="266"/>
                    <a:pt x="646" y="267"/>
                  </a:cubicBezTo>
                  <a:cubicBezTo>
                    <a:pt x="647" y="260"/>
                    <a:pt x="647" y="260"/>
                    <a:pt x="647" y="260"/>
                  </a:cubicBezTo>
                  <a:cubicBezTo>
                    <a:pt x="646" y="262"/>
                    <a:pt x="644" y="264"/>
                    <a:pt x="643" y="266"/>
                  </a:cubicBezTo>
                  <a:cubicBezTo>
                    <a:pt x="635" y="305"/>
                    <a:pt x="611" y="334"/>
                    <a:pt x="575" y="347"/>
                  </a:cubicBezTo>
                  <a:cubicBezTo>
                    <a:pt x="647" y="224"/>
                    <a:pt x="647" y="224"/>
                    <a:pt x="647" y="224"/>
                  </a:cubicBezTo>
                  <a:cubicBezTo>
                    <a:pt x="633" y="257"/>
                    <a:pt x="618" y="288"/>
                    <a:pt x="601" y="319"/>
                  </a:cubicBezTo>
                  <a:cubicBezTo>
                    <a:pt x="600" y="321"/>
                    <a:pt x="601" y="333"/>
                    <a:pt x="604" y="327"/>
                  </a:cubicBezTo>
                  <a:cubicBezTo>
                    <a:pt x="620" y="294"/>
                    <a:pt x="637" y="264"/>
                    <a:pt x="657" y="234"/>
                  </a:cubicBezTo>
                  <a:cubicBezTo>
                    <a:pt x="657" y="246"/>
                    <a:pt x="657" y="246"/>
                    <a:pt x="657" y="246"/>
                  </a:cubicBezTo>
                  <a:cubicBezTo>
                    <a:pt x="659" y="241"/>
                    <a:pt x="661" y="236"/>
                    <a:pt x="663" y="232"/>
                  </a:cubicBezTo>
                  <a:cubicBezTo>
                    <a:pt x="665" y="230"/>
                    <a:pt x="665" y="223"/>
                    <a:pt x="660" y="224"/>
                  </a:cubicBezTo>
                  <a:cubicBezTo>
                    <a:pt x="656" y="226"/>
                    <a:pt x="655" y="232"/>
                    <a:pt x="651" y="234"/>
                  </a:cubicBezTo>
                  <a:cubicBezTo>
                    <a:pt x="654" y="221"/>
                    <a:pt x="661" y="210"/>
                    <a:pt x="667" y="199"/>
                  </a:cubicBezTo>
                  <a:cubicBezTo>
                    <a:pt x="670" y="227"/>
                    <a:pt x="658" y="267"/>
                    <a:pt x="643" y="287"/>
                  </a:cubicBezTo>
                  <a:close/>
                  <a:moveTo>
                    <a:pt x="656" y="137"/>
                  </a:moveTo>
                  <a:cubicBezTo>
                    <a:pt x="675" y="161"/>
                    <a:pt x="662" y="196"/>
                    <a:pt x="648" y="215"/>
                  </a:cubicBezTo>
                  <a:cubicBezTo>
                    <a:pt x="632" y="237"/>
                    <a:pt x="619" y="263"/>
                    <a:pt x="605" y="286"/>
                  </a:cubicBezTo>
                  <a:cubicBezTo>
                    <a:pt x="648" y="171"/>
                    <a:pt x="648" y="171"/>
                    <a:pt x="648" y="171"/>
                  </a:cubicBezTo>
                  <a:cubicBezTo>
                    <a:pt x="647" y="171"/>
                    <a:pt x="647" y="170"/>
                    <a:pt x="645" y="169"/>
                  </a:cubicBezTo>
                  <a:cubicBezTo>
                    <a:pt x="636" y="190"/>
                    <a:pt x="627" y="212"/>
                    <a:pt x="619" y="235"/>
                  </a:cubicBezTo>
                  <a:cubicBezTo>
                    <a:pt x="619" y="233"/>
                    <a:pt x="621" y="226"/>
                    <a:pt x="621" y="224"/>
                  </a:cubicBezTo>
                  <a:cubicBezTo>
                    <a:pt x="621" y="198"/>
                    <a:pt x="635" y="185"/>
                    <a:pt x="645" y="169"/>
                  </a:cubicBezTo>
                  <a:cubicBezTo>
                    <a:pt x="646" y="165"/>
                    <a:pt x="649" y="161"/>
                    <a:pt x="651" y="160"/>
                  </a:cubicBezTo>
                  <a:cubicBezTo>
                    <a:pt x="651" y="160"/>
                    <a:pt x="651" y="161"/>
                    <a:pt x="651" y="163"/>
                  </a:cubicBezTo>
                  <a:cubicBezTo>
                    <a:pt x="657" y="145"/>
                    <a:pt x="657" y="145"/>
                    <a:pt x="657" y="145"/>
                  </a:cubicBezTo>
                  <a:cubicBezTo>
                    <a:pt x="648" y="155"/>
                    <a:pt x="642" y="168"/>
                    <a:pt x="634" y="178"/>
                  </a:cubicBezTo>
                  <a:cubicBezTo>
                    <a:pt x="638" y="160"/>
                    <a:pt x="645" y="145"/>
                    <a:pt x="650" y="128"/>
                  </a:cubicBezTo>
                  <a:cubicBezTo>
                    <a:pt x="653" y="120"/>
                    <a:pt x="654" y="134"/>
                    <a:pt x="656" y="137"/>
                  </a:cubicBezTo>
                  <a:close/>
                  <a:moveTo>
                    <a:pt x="619" y="136"/>
                  </a:moveTo>
                  <a:cubicBezTo>
                    <a:pt x="618" y="133"/>
                    <a:pt x="615" y="128"/>
                    <a:pt x="620" y="124"/>
                  </a:cubicBezTo>
                  <a:cubicBezTo>
                    <a:pt x="624" y="120"/>
                    <a:pt x="627" y="114"/>
                    <a:pt x="631" y="109"/>
                  </a:cubicBezTo>
                  <a:cubicBezTo>
                    <a:pt x="634" y="111"/>
                    <a:pt x="623" y="131"/>
                    <a:pt x="619" y="136"/>
                  </a:cubicBezTo>
                  <a:close/>
                  <a:moveTo>
                    <a:pt x="623" y="151"/>
                  </a:moveTo>
                  <a:cubicBezTo>
                    <a:pt x="643" y="122"/>
                    <a:pt x="643" y="122"/>
                    <a:pt x="643" y="122"/>
                  </a:cubicBezTo>
                  <a:cubicBezTo>
                    <a:pt x="649" y="128"/>
                    <a:pt x="640" y="144"/>
                    <a:pt x="637" y="150"/>
                  </a:cubicBezTo>
                  <a:cubicBezTo>
                    <a:pt x="631" y="159"/>
                    <a:pt x="630" y="171"/>
                    <a:pt x="626" y="180"/>
                  </a:cubicBezTo>
                  <a:cubicBezTo>
                    <a:pt x="626" y="169"/>
                    <a:pt x="619" y="157"/>
                    <a:pt x="623" y="151"/>
                  </a:cubicBezTo>
                  <a:close/>
                  <a:moveTo>
                    <a:pt x="643" y="107"/>
                  </a:moveTo>
                  <a:cubicBezTo>
                    <a:pt x="646" y="110"/>
                    <a:pt x="649" y="115"/>
                    <a:pt x="645" y="117"/>
                  </a:cubicBezTo>
                  <a:cubicBezTo>
                    <a:pt x="636" y="122"/>
                    <a:pt x="631" y="132"/>
                    <a:pt x="626" y="140"/>
                  </a:cubicBezTo>
                  <a:cubicBezTo>
                    <a:pt x="638" y="104"/>
                    <a:pt x="638" y="104"/>
                    <a:pt x="638" y="104"/>
                  </a:cubicBezTo>
                  <a:cubicBezTo>
                    <a:pt x="641" y="95"/>
                    <a:pt x="644" y="106"/>
                    <a:pt x="643" y="107"/>
                  </a:cubicBezTo>
                  <a:close/>
                  <a:moveTo>
                    <a:pt x="633" y="94"/>
                  </a:moveTo>
                  <a:cubicBezTo>
                    <a:pt x="632" y="98"/>
                    <a:pt x="630" y="106"/>
                    <a:pt x="625" y="111"/>
                  </a:cubicBezTo>
                  <a:cubicBezTo>
                    <a:pt x="624" y="105"/>
                    <a:pt x="629" y="99"/>
                    <a:pt x="629" y="92"/>
                  </a:cubicBezTo>
                  <a:cubicBezTo>
                    <a:pt x="628" y="87"/>
                    <a:pt x="635" y="90"/>
                    <a:pt x="633" y="94"/>
                  </a:cubicBezTo>
                  <a:close/>
                  <a:moveTo>
                    <a:pt x="610" y="76"/>
                  </a:moveTo>
                  <a:cubicBezTo>
                    <a:pt x="610" y="76"/>
                    <a:pt x="612" y="73"/>
                    <a:pt x="612" y="72"/>
                  </a:cubicBezTo>
                  <a:cubicBezTo>
                    <a:pt x="610" y="67"/>
                    <a:pt x="614" y="68"/>
                    <a:pt x="616" y="70"/>
                  </a:cubicBezTo>
                  <a:cubicBezTo>
                    <a:pt x="621" y="75"/>
                    <a:pt x="628" y="81"/>
                    <a:pt x="625" y="90"/>
                  </a:cubicBezTo>
                  <a:cubicBezTo>
                    <a:pt x="622" y="101"/>
                    <a:pt x="619" y="114"/>
                    <a:pt x="613" y="121"/>
                  </a:cubicBezTo>
                  <a:cubicBezTo>
                    <a:pt x="607" y="112"/>
                    <a:pt x="592" y="103"/>
                    <a:pt x="600" y="89"/>
                  </a:cubicBezTo>
                  <a:cubicBezTo>
                    <a:pt x="604" y="89"/>
                    <a:pt x="601" y="99"/>
                    <a:pt x="606" y="99"/>
                  </a:cubicBezTo>
                  <a:cubicBezTo>
                    <a:pt x="605" y="91"/>
                    <a:pt x="608" y="83"/>
                    <a:pt x="610" y="76"/>
                  </a:cubicBezTo>
                  <a:close/>
                  <a:moveTo>
                    <a:pt x="598" y="58"/>
                  </a:moveTo>
                  <a:cubicBezTo>
                    <a:pt x="600" y="55"/>
                    <a:pt x="605" y="61"/>
                    <a:pt x="605" y="64"/>
                  </a:cubicBezTo>
                  <a:cubicBezTo>
                    <a:pt x="605" y="68"/>
                    <a:pt x="599" y="81"/>
                    <a:pt x="597" y="86"/>
                  </a:cubicBezTo>
                  <a:cubicBezTo>
                    <a:pt x="595" y="81"/>
                    <a:pt x="599" y="74"/>
                    <a:pt x="600" y="67"/>
                  </a:cubicBezTo>
                  <a:cubicBezTo>
                    <a:pt x="595" y="73"/>
                    <a:pt x="590" y="85"/>
                    <a:pt x="590" y="94"/>
                  </a:cubicBezTo>
                  <a:cubicBezTo>
                    <a:pt x="585" y="89"/>
                    <a:pt x="579" y="86"/>
                    <a:pt x="576" y="81"/>
                  </a:cubicBezTo>
                  <a:cubicBezTo>
                    <a:pt x="583" y="74"/>
                    <a:pt x="589" y="65"/>
                    <a:pt x="598" y="58"/>
                  </a:cubicBezTo>
                  <a:close/>
                  <a:moveTo>
                    <a:pt x="593" y="56"/>
                  </a:moveTo>
                  <a:cubicBezTo>
                    <a:pt x="589" y="62"/>
                    <a:pt x="583" y="66"/>
                    <a:pt x="579" y="71"/>
                  </a:cubicBezTo>
                  <a:cubicBezTo>
                    <a:pt x="579" y="62"/>
                    <a:pt x="584" y="56"/>
                    <a:pt x="585" y="48"/>
                  </a:cubicBezTo>
                  <a:cubicBezTo>
                    <a:pt x="588" y="49"/>
                    <a:pt x="595" y="52"/>
                    <a:pt x="593" y="56"/>
                  </a:cubicBezTo>
                  <a:close/>
                  <a:moveTo>
                    <a:pt x="583" y="37"/>
                  </a:moveTo>
                  <a:cubicBezTo>
                    <a:pt x="571" y="32"/>
                    <a:pt x="557" y="24"/>
                    <a:pt x="541" y="22"/>
                  </a:cubicBezTo>
                  <a:cubicBezTo>
                    <a:pt x="540" y="22"/>
                    <a:pt x="538" y="19"/>
                    <a:pt x="537" y="18"/>
                  </a:cubicBezTo>
                  <a:cubicBezTo>
                    <a:pt x="556" y="20"/>
                    <a:pt x="570" y="28"/>
                    <a:pt x="583" y="37"/>
                  </a:cubicBezTo>
                  <a:close/>
                  <a:moveTo>
                    <a:pt x="550" y="33"/>
                  </a:moveTo>
                  <a:cubicBezTo>
                    <a:pt x="550" y="40"/>
                    <a:pt x="539" y="46"/>
                    <a:pt x="532" y="53"/>
                  </a:cubicBezTo>
                  <a:cubicBezTo>
                    <a:pt x="532" y="47"/>
                    <a:pt x="535" y="41"/>
                    <a:pt x="535" y="36"/>
                  </a:cubicBezTo>
                  <a:cubicBezTo>
                    <a:pt x="533" y="23"/>
                    <a:pt x="546" y="31"/>
                    <a:pt x="550" y="33"/>
                  </a:cubicBezTo>
                  <a:close/>
                  <a:moveTo>
                    <a:pt x="506" y="14"/>
                  </a:moveTo>
                  <a:cubicBezTo>
                    <a:pt x="536" y="16"/>
                    <a:pt x="536" y="16"/>
                    <a:pt x="536" y="16"/>
                  </a:cubicBezTo>
                  <a:cubicBezTo>
                    <a:pt x="527" y="20"/>
                    <a:pt x="516" y="17"/>
                    <a:pt x="506" y="15"/>
                  </a:cubicBezTo>
                  <a:lnTo>
                    <a:pt x="506" y="14"/>
                  </a:lnTo>
                  <a:close/>
                  <a:moveTo>
                    <a:pt x="516" y="24"/>
                  </a:moveTo>
                  <a:cubicBezTo>
                    <a:pt x="511" y="33"/>
                    <a:pt x="502" y="41"/>
                    <a:pt x="494" y="47"/>
                  </a:cubicBezTo>
                  <a:cubicBezTo>
                    <a:pt x="494" y="34"/>
                    <a:pt x="500" y="37"/>
                    <a:pt x="506" y="24"/>
                  </a:cubicBezTo>
                  <a:lnTo>
                    <a:pt x="516" y="24"/>
                  </a:lnTo>
                  <a:close/>
                  <a:moveTo>
                    <a:pt x="501" y="14"/>
                  </a:moveTo>
                  <a:cubicBezTo>
                    <a:pt x="495" y="15"/>
                    <a:pt x="488" y="15"/>
                    <a:pt x="483" y="13"/>
                  </a:cubicBezTo>
                  <a:cubicBezTo>
                    <a:pt x="482" y="12"/>
                    <a:pt x="482" y="11"/>
                    <a:pt x="481" y="11"/>
                  </a:cubicBezTo>
                  <a:lnTo>
                    <a:pt x="501" y="14"/>
                  </a:lnTo>
                  <a:close/>
                  <a:moveTo>
                    <a:pt x="465" y="22"/>
                  </a:moveTo>
                  <a:cubicBezTo>
                    <a:pt x="471" y="17"/>
                    <a:pt x="471" y="25"/>
                    <a:pt x="470" y="26"/>
                  </a:cubicBezTo>
                  <a:cubicBezTo>
                    <a:pt x="468" y="33"/>
                    <a:pt x="474" y="32"/>
                    <a:pt x="475" y="28"/>
                  </a:cubicBezTo>
                  <a:cubicBezTo>
                    <a:pt x="477" y="25"/>
                    <a:pt x="477" y="19"/>
                    <a:pt x="486" y="21"/>
                  </a:cubicBezTo>
                  <a:cubicBezTo>
                    <a:pt x="492" y="22"/>
                    <a:pt x="475" y="35"/>
                    <a:pt x="470" y="41"/>
                  </a:cubicBezTo>
                  <a:cubicBezTo>
                    <a:pt x="465" y="47"/>
                    <a:pt x="466" y="36"/>
                    <a:pt x="470" y="38"/>
                  </a:cubicBezTo>
                  <a:cubicBezTo>
                    <a:pt x="469" y="26"/>
                    <a:pt x="464" y="37"/>
                    <a:pt x="463" y="39"/>
                  </a:cubicBezTo>
                  <a:cubicBezTo>
                    <a:pt x="458" y="48"/>
                    <a:pt x="465" y="47"/>
                    <a:pt x="461" y="49"/>
                  </a:cubicBezTo>
                  <a:cubicBezTo>
                    <a:pt x="453" y="54"/>
                    <a:pt x="443" y="54"/>
                    <a:pt x="433" y="56"/>
                  </a:cubicBezTo>
                  <a:cubicBezTo>
                    <a:pt x="441" y="44"/>
                    <a:pt x="450" y="34"/>
                    <a:pt x="460" y="26"/>
                  </a:cubicBezTo>
                  <a:cubicBezTo>
                    <a:pt x="461" y="25"/>
                    <a:pt x="464" y="23"/>
                    <a:pt x="465" y="22"/>
                  </a:cubicBezTo>
                  <a:close/>
                  <a:moveTo>
                    <a:pt x="457" y="22"/>
                  </a:moveTo>
                  <a:cubicBezTo>
                    <a:pt x="445" y="32"/>
                    <a:pt x="434" y="44"/>
                    <a:pt x="427" y="58"/>
                  </a:cubicBezTo>
                  <a:cubicBezTo>
                    <a:pt x="426" y="59"/>
                    <a:pt x="425" y="59"/>
                    <a:pt x="424" y="59"/>
                  </a:cubicBezTo>
                  <a:cubicBezTo>
                    <a:pt x="429" y="55"/>
                    <a:pt x="421" y="54"/>
                    <a:pt x="421" y="57"/>
                  </a:cubicBezTo>
                  <a:cubicBezTo>
                    <a:pt x="419" y="58"/>
                    <a:pt x="419" y="58"/>
                    <a:pt x="419" y="58"/>
                  </a:cubicBezTo>
                  <a:cubicBezTo>
                    <a:pt x="419" y="55"/>
                    <a:pt x="418" y="55"/>
                    <a:pt x="418" y="58"/>
                  </a:cubicBezTo>
                  <a:cubicBezTo>
                    <a:pt x="418" y="62"/>
                    <a:pt x="418" y="62"/>
                    <a:pt x="418" y="62"/>
                  </a:cubicBezTo>
                  <a:cubicBezTo>
                    <a:pt x="387" y="95"/>
                    <a:pt x="357" y="135"/>
                    <a:pt x="338" y="180"/>
                  </a:cubicBezTo>
                  <a:cubicBezTo>
                    <a:pt x="352" y="149"/>
                    <a:pt x="366" y="117"/>
                    <a:pt x="379" y="83"/>
                  </a:cubicBezTo>
                  <a:cubicBezTo>
                    <a:pt x="384" y="89"/>
                    <a:pt x="379" y="94"/>
                    <a:pt x="380" y="99"/>
                  </a:cubicBezTo>
                  <a:cubicBezTo>
                    <a:pt x="392" y="89"/>
                    <a:pt x="402" y="69"/>
                    <a:pt x="412" y="56"/>
                  </a:cubicBezTo>
                  <a:cubicBezTo>
                    <a:pt x="418" y="49"/>
                    <a:pt x="424" y="42"/>
                    <a:pt x="431" y="34"/>
                  </a:cubicBezTo>
                  <a:cubicBezTo>
                    <a:pt x="431" y="45"/>
                    <a:pt x="431" y="45"/>
                    <a:pt x="431" y="45"/>
                  </a:cubicBezTo>
                  <a:cubicBezTo>
                    <a:pt x="434" y="37"/>
                    <a:pt x="440" y="28"/>
                    <a:pt x="445" y="22"/>
                  </a:cubicBezTo>
                  <a:cubicBezTo>
                    <a:pt x="446" y="21"/>
                    <a:pt x="453" y="22"/>
                    <a:pt x="45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6">
              <a:extLst>
                <a:ext uri="{FF2B5EF4-FFF2-40B4-BE49-F238E27FC236}">
                  <a16:creationId xmlns:a16="http://schemas.microsoft.com/office/drawing/2014/main" id="{D6AE810E-C1D5-49B5-BFF7-E2C1733A3618}"/>
                </a:ext>
              </a:extLst>
            </p:cNvPr>
            <p:cNvSpPr>
              <a:spLocks/>
            </p:cNvSpPr>
            <p:nvPr/>
          </p:nvSpPr>
          <p:spPr bwMode="auto">
            <a:xfrm>
              <a:off x="7281863" y="2617788"/>
              <a:ext cx="26988" cy="61913"/>
            </a:xfrm>
            <a:custGeom>
              <a:avLst/>
              <a:gdLst>
                <a:gd name="T0" fmla="*/ 1 w 13"/>
                <a:gd name="T1" fmla="*/ 21 h 31"/>
                <a:gd name="T2" fmla="*/ 4 w 13"/>
                <a:gd name="T3" fmla="*/ 28 h 31"/>
                <a:gd name="T4" fmla="*/ 13 w 13"/>
                <a:gd name="T5" fmla="*/ 8 h 31"/>
                <a:gd name="T6" fmla="*/ 13 w 13"/>
                <a:gd name="T7" fmla="*/ 0 h 31"/>
                <a:gd name="T8" fmla="*/ 1 w 13"/>
                <a:gd name="T9" fmla="*/ 21 h 31"/>
              </a:gdLst>
              <a:ahLst/>
              <a:cxnLst>
                <a:cxn ang="0">
                  <a:pos x="T0" y="T1"/>
                </a:cxn>
                <a:cxn ang="0">
                  <a:pos x="T2" y="T3"/>
                </a:cxn>
                <a:cxn ang="0">
                  <a:pos x="T4" y="T5"/>
                </a:cxn>
                <a:cxn ang="0">
                  <a:pos x="T6" y="T7"/>
                </a:cxn>
                <a:cxn ang="0">
                  <a:pos x="T8" y="T9"/>
                </a:cxn>
              </a:cxnLst>
              <a:rect l="0" t="0" r="r" b="b"/>
              <a:pathLst>
                <a:path w="13" h="31">
                  <a:moveTo>
                    <a:pt x="1" y="21"/>
                  </a:moveTo>
                  <a:cubicBezTo>
                    <a:pt x="0" y="23"/>
                    <a:pt x="1" y="31"/>
                    <a:pt x="4" y="28"/>
                  </a:cubicBezTo>
                  <a:cubicBezTo>
                    <a:pt x="9" y="24"/>
                    <a:pt x="10" y="15"/>
                    <a:pt x="13" y="8"/>
                  </a:cubicBezTo>
                  <a:cubicBezTo>
                    <a:pt x="10" y="6"/>
                    <a:pt x="13" y="3"/>
                    <a:pt x="13" y="0"/>
                  </a:cubicBezTo>
                  <a:cubicBezTo>
                    <a:pt x="8" y="6"/>
                    <a:pt x="6" y="14"/>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7">
              <a:extLst>
                <a:ext uri="{FF2B5EF4-FFF2-40B4-BE49-F238E27FC236}">
                  <a16:creationId xmlns:a16="http://schemas.microsoft.com/office/drawing/2014/main" id="{2ECC5685-5E4A-4752-831C-EB2F9DFF5425}"/>
                </a:ext>
              </a:extLst>
            </p:cNvPr>
            <p:cNvSpPr>
              <a:spLocks/>
            </p:cNvSpPr>
            <p:nvPr/>
          </p:nvSpPr>
          <p:spPr bwMode="auto">
            <a:xfrm>
              <a:off x="6383338" y="2874963"/>
              <a:ext cx="4763" cy="28575"/>
            </a:xfrm>
            <a:custGeom>
              <a:avLst/>
              <a:gdLst>
                <a:gd name="T0" fmla="*/ 0 w 3"/>
                <a:gd name="T1" fmla="*/ 0 h 14"/>
                <a:gd name="T2" fmla="*/ 0 w 3"/>
                <a:gd name="T3" fmla="*/ 14 h 14"/>
                <a:gd name="T4" fmla="*/ 0 w 3"/>
                <a:gd name="T5" fmla="*/ 0 h 14"/>
              </a:gdLst>
              <a:ahLst/>
              <a:cxnLst>
                <a:cxn ang="0">
                  <a:pos x="T0" y="T1"/>
                </a:cxn>
                <a:cxn ang="0">
                  <a:pos x="T2" y="T3"/>
                </a:cxn>
                <a:cxn ang="0">
                  <a:pos x="T4" y="T5"/>
                </a:cxn>
              </a:cxnLst>
              <a:rect l="0" t="0" r="r" b="b"/>
              <a:pathLst>
                <a:path w="3" h="14">
                  <a:moveTo>
                    <a:pt x="0" y="0"/>
                  </a:moveTo>
                  <a:cubicBezTo>
                    <a:pt x="0" y="14"/>
                    <a:pt x="0" y="14"/>
                    <a:pt x="0" y="14"/>
                  </a:cubicBezTo>
                  <a:cubicBezTo>
                    <a:pt x="2" y="11"/>
                    <a:pt x="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8">
              <a:extLst>
                <a:ext uri="{FF2B5EF4-FFF2-40B4-BE49-F238E27FC236}">
                  <a16:creationId xmlns:a16="http://schemas.microsoft.com/office/drawing/2014/main" id="{EBA1667A-AD24-4375-BC22-69C88BFC11C6}"/>
                </a:ext>
              </a:extLst>
            </p:cNvPr>
            <p:cNvSpPr>
              <a:spLocks/>
            </p:cNvSpPr>
            <p:nvPr/>
          </p:nvSpPr>
          <p:spPr bwMode="auto">
            <a:xfrm>
              <a:off x="6919913" y="2300288"/>
              <a:ext cx="1588" cy="3175"/>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1"/>
                    <a:pt x="1" y="2"/>
                  </a:cubicBezTo>
                  <a:cubicBezTo>
                    <a:pt x="1" y="1"/>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9">
              <a:extLst>
                <a:ext uri="{FF2B5EF4-FFF2-40B4-BE49-F238E27FC236}">
                  <a16:creationId xmlns:a16="http://schemas.microsoft.com/office/drawing/2014/main" id="{81F029A3-5E57-4ED1-A4F8-793EB796A9F0}"/>
                </a:ext>
              </a:extLst>
            </p:cNvPr>
            <p:cNvSpPr>
              <a:spLocks/>
            </p:cNvSpPr>
            <p:nvPr/>
          </p:nvSpPr>
          <p:spPr bwMode="auto">
            <a:xfrm>
              <a:off x="6916738" y="2301875"/>
              <a:ext cx="11113" cy="20638"/>
            </a:xfrm>
            <a:custGeom>
              <a:avLst/>
              <a:gdLst>
                <a:gd name="T0" fmla="*/ 0 w 5"/>
                <a:gd name="T1" fmla="*/ 3 h 10"/>
                <a:gd name="T2" fmla="*/ 2 w 5"/>
                <a:gd name="T3" fmla="*/ 0 h 10"/>
                <a:gd name="T4" fmla="*/ 2 w 5"/>
                <a:gd name="T5" fmla="*/ 1 h 10"/>
                <a:gd name="T6" fmla="*/ 0 w 5"/>
                <a:gd name="T7" fmla="*/ 3 h 10"/>
              </a:gdLst>
              <a:ahLst/>
              <a:cxnLst>
                <a:cxn ang="0">
                  <a:pos x="T0" y="T1"/>
                </a:cxn>
                <a:cxn ang="0">
                  <a:pos x="T2" y="T3"/>
                </a:cxn>
                <a:cxn ang="0">
                  <a:pos x="T4" y="T5"/>
                </a:cxn>
                <a:cxn ang="0">
                  <a:pos x="T6" y="T7"/>
                </a:cxn>
              </a:cxnLst>
              <a:rect l="0" t="0" r="r" b="b"/>
              <a:pathLst>
                <a:path w="5" h="10">
                  <a:moveTo>
                    <a:pt x="0" y="3"/>
                  </a:moveTo>
                  <a:cubicBezTo>
                    <a:pt x="1" y="10"/>
                    <a:pt x="5" y="4"/>
                    <a:pt x="2" y="0"/>
                  </a:cubicBezTo>
                  <a:cubicBezTo>
                    <a:pt x="2" y="0"/>
                    <a:pt x="2" y="0"/>
                    <a:pt x="2" y="1"/>
                  </a:cubicBezTo>
                  <a:cubicBezTo>
                    <a:pt x="2"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4"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a:extLst>
              <a:ext uri="{FF2B5EF4-FFF2-40B4-BE49-F238E27FC236}">
                <a16:creationId xmlns:a16="http://schemas.microsoft.com/office/drawing/2014/main" id="{9A6E1C5F-6777-4F51-BB77-643A6B6C3E5F}"/>
              </a:ext>
            </a:extLst>
          </p:cNvPr>
          <p:cNvSpPr txBox="1"/>
          <p:nvPr/>
        </p:nvSpPr>
        <p:spPr>
          <a:xfrm>
            <a:off x="5127520" y="1433074"/>
            <a:ext cx="6539411" cy="1138773"/>
          </a:xfrm>
          <a:prstGeom prst="rect">
            <a:avLst/>
          </a:prstGeom>
          <a:noFill/>
          <a:effectLst/>
        </p:spPr>
        <p:txBody>
          <a:bodyPr wrap="square" rtlCol="0">
            <a:spAutoFit/>
          </a:bodyPr>
          <a:lstStyle/>
          <a:p>
            <a:r>
              <a:rPr lang="en-US" sz="2400">
                <a:latin typeface="Times New Roman" panose="02020603050405020304" pitchFamily="18" charset="0"/>
                <a:cs typeface="Times New Roman" panose="02020603050405020304" pitchFamily="18" charset="0"/>
              </a:rPr>
              <a:t>Văn bản kể lại chuỗi sự việc mà tác giả là người kể.</a:t>
            </a:r>
          </a:p>
          <a:p>
            <a:endParaRPr lang="en-US" altLang="zh-CN" sz="4400" dirty="0">
              <a:solidFill>
                <a:schemeClr val="tx1">
                  <a:lumMod val="85000"/>
                  <a:lumOff val="1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25" name="组合 6">
            <a:extLst>
              <a:ext uri="{FF2B5EF4-FFF2-40B4-BE49-F238E27FC236}">
                <a16:creationId xmlns:a16="http://schemas.microsoft.com/office/drawing/2014/main" id="{596A7C48-41D1-4DAE-8879-A84EC101776C}"/>
              </a:ext>
            </a:extLst>
          </p:cNvPr>
          <p:cNvGrpSpPr/>
          <p:nvPr/>
        </p:nvGrpSpPr>
        <p:grpSpPr>
          <a:xfrm>
            <a:off x="4248852" y="2546064"/>
            <a:ext cx="878668" cy="775197"/>
            <a:chOff x="6183313" y="1962150"/>
            <a:chExt cx="1431925" cy="1168401"/>
          </a:xfrm>
          <a:solidFill>
            <a:srgbClr val="262626"/>
          </a:solidFill>
        </p:grpSpPr>
        <p:sp>
          <p:nvSpPr>
            <p:cNvPr id="26" name="Freeform 5">
              <a:extLst>
                <a:ext uri="{FF2B5EF4-FFF2-40B4-BE49-F238E27FC236}">
                  <a16:creationId xmlns:a16="http://schemas.microsoft.com/office/drawing/2014/main" id="{9E2A85CF-ADD8-4D24-878A-BA97FFB5F072}"/>
                </a:ext>
              </a:extLst>
            </p:cNvPr>
            <p:cNvSpPr>
              <a:spLocks noEditPoints="1"/>
            </p:cNvSpPr>
            <p:nvPr/>
          </p:nvSpPr>
          <p:spPr bwMode="auto">
            <a:xfrm>
              <a:off x="6183313" y="1962150"/>
              <a:ext cx="1431925" cy="1168401"/>
            </a:xfrm>
            <a:custGeom>
              <a:avLst/>
              <a:gdLst>
                <a:gd name="T0" fmla="*/ 43 w 710"/>
                <a:gd name="T1" fmla="*/ 578 h 578"/>
                <a:gd name="T2" fmla="*/ 448 w 710"/>
                <a:gd name="T3" fmla="*/ 6 h 578"/>
                <a:gd name="T4" fmla="*/ 382 w 710"/>
                <a:gd name="T5" fmla="*/ 84 h 578"/>
                <a:gd name="T6" fmla="*/ 367 w 710"/>
                <a:gd name="T7" fmla="*/ 55 h 578"/>
                <a:gd name="T8" fmla="*/ 367 w 710"/>
                <a:gd name="T9" fmla="*/ 57 h 578"/>
                <a:gd name="T10" fmla="*/ 325 w 710"/>
                <a:gd name="T11" fmla="*/ 171 h 578"/>
                <a:gd name="T12" fmla="*/ 497 w 710"/>
                <a:gd name="T13" fmla="*/ 69 h 578"/>
                <a:gd name="T14" fmla="*/ 570 w 710"/>
                <a:gd name="T15" fmla="*/ 280 h 578"/>
                <a:gd name="T16" fmla="*/ 484 w 710"/>
                <a:gd name="T17" fmla="*/ 62 h 578"/>
                <a:gd name="T18" fmla="*/ 484 w 710"/>
                <a:gd name="T19" fmla="*/ 49 h 578"/>
                <a:gd name="T20" fmla="*/ 560 w 710"/>
                <a:gd name="T21" fmla="*/ 53 h 578"/>
                <a:gd name="T22" fmla="*/ 501 w 710"/>
                <a:gd name="T23" fmla="*/ 49 h 578"/>
                <a:gd name="T24" fmla="*/ 592 w 710"/>
                <a:gd name="T25" fmla="*/ 108 h 578"/>
                <a:gd name="T26" fmla="*/ 423 w 710"/>
                <a:gd name="T27" fmla="*/ 308 h 578"/>
                <a:gd name="T28" fmla="*/ 373 w 710"/>
                <a:gd name="T29" fmla="*/ 262 h 578"/>
                <a:gd name="T30" fmla="*/ 357 w 710"/>
                <a:gd name="T31" fmla="*/ 247 h 578"/>
                <a:gd name="T32" fmla="*/ 329 w 710"/>
                <a:gd name="T33" fmla="*/ 259 h 578"/>
                <a:gd name="T34" fmla="*/ 352 w 710"/>
                <a:gd name="T35" fmla="*/ 199 h 578"/>
                <a:gd name="T36" fmla="*/ 201 w 710"/>
                <a:gd name="T37" fmla="*/ 352 h 578"/>
                <a:gd name="T38" fmla="*/ 206 w 710"/>
                <a:gd name="T39" fmla="*/ 359 h 578"/>
                <a:gd name="T40" fmla="*/ 151 w 710"/>
                <a:gd name="T41" fmla="*/ 392 h 578"/>
                <a:gd name="T42" fmla="*/ 50 w 710"/>
                <a:gd name="T43" fmla="*/ 471 h 578"/>
                <a:gd name="T44" fmla="*/ 12 w 710"/>
                <a:gd name="T45" fmla="*/ 507 h 578"/>
                <a:gd name="T46" fmla="*/ 37 w 710"/>
                <a:gd name="T47" fmla="*/ 549 h 578"/>
                <a:gd name="T48" fmla="*/ 46 w 710"/>
                <a:gd name="T49" fmla="*/ 554 h 578"/>
                <a:gd name="T50" fmla="*/ 54 w 710"/>
                <a:gd name="T51" fmla="*/ 545 h 578"/>
                <a:gd name="T52" fmla="*/ 120 w 710"/>
                <a:gd name="T53" fmla="*/ 505 h 578"/>
                <a:gd name="T54" fmla="*/ 177 w 710"/>
                <a:gd name="T55" fmla="*/ 461 h 578"/>
                <a:gd name="T56" fmla="*/ 155 w 710"/>
                <a:gd name="T57" fmla="*/ 474 h 578"/>
                <a:gd name="T58" fmla="*/ 202 w 710"/>
                <a:gd name="T59" fmla="*/ 443 h 578"/>
                <a:gd name="T60" fmla="*/ 211 w 710"/>
                <a:gd name="T61" fmla="*/ 411 h 578"/>
                <a:gd name="T62" fmla="*/ 225 w 710"/>
                <a:gd name="T63" fmla="*/ 404 h 578"/>
                <a:gd name="T64" fmla="*/ 264 w 710"/>
                <a:gd name="T65" fmla="*/ 410 h 578"/>
                <a:gd name="T66" fmla="*/ 376 w 710"/>
                <a:gd name="T67" fmla="*/ 267 h 578"/>
                <a:gd name="T68" fmla="*/ 399 w 710"/>
                <a:gd name="T69" fmla="*/ 295 h 578"/>
                <a:gd name="T70" fmla="*/ 414 w 710"/>
                <a:gd name="T71" fmla="*/ 303 h 578"/>
                <a:gd name="T72" fmla="*/ 448 w 710"/>
                <a:gd name="T73" fmla="*/ 318 h 578"/>
                <a:gd name="T74" fmla="*/ 451 w 710"/>
                <a:gd name="T75" fmla="*/ 356 h 578"/>
                <a:gd name="T76" fmla="*/ 498 w 710"/>
                <a:gd name="T77" fmla="*/ 358 h 578"/>
                <a:gd name="T78" fmla="*/ 556 w 710"/>
                <a:gd name="T79" fmla="*/ 310 h 578"/>
                <a:gd name="T80" fmla="*/ 551 w 710"/>
                <a:gd name="T81" fmla="*/ 354 h 578"/>
                <a:gd name="T82" fmla="*/ 657 w 710"/>
                <a:gd name="T83" fmla="*/ 247 h 578"/>
                <a:gd name="T84" fmla="*/ 601 w 710"/>
                <a:gd name="T85" fmla="*/ 319 h 578"/>
                <a:gd name="T86" fmla="*/ 643 w 710"/>
                <a:gd name="T87" fmla="*/ 287 h 578"/>
                <a:gd name="T88" fmla="*/ 645 w 710"/>
                <a:gd name="T89" fmla="*/ 169 h 578"/>
                <a:gd name="T90" fmla="*/ 620 w 710"/>
                <a:gd name="T91" fmla="*/ 124 h 578"/>
                <a:gd name="T92" fmla="*/ 643 w 710"/>
                <a:gd name="T93" fmla="*/ 107 h 578"/>
                <a:gd name="T94" fmla="*/ 633 w 710"/>
                <a:gd name="T95" fmla="*/ 94 h 578"/>
                <a:gd name="T96" fmla="*/ 610 w 710"/>
                <a:gd name="T97" fmla="*/ 76 h 578"/>
                <a:gd name="T98" fmla="*/ 593 w 710"/>
                <a:gd name="T99" fmla="*/ 56 h 578"/>
                <a:gd name="T100" fmla="*/ 550 w 710"/>
                <a:gd name="T101" fmla="*/ 33 h 578"/>
                <a:gd name="T102" fmla="*/ 516 w 710"/>
                <a:gd name="T103" fmla="*/ 24 h 578"/>
                <a:gd name="T104" fmla="*/ 465 w 710"/>
                <a:gd name="T105" fmla="*/ 22 h 578"/>
                <a:gd name="T106" fmla="*/ 433 w 710"/>
                <a:gd name="T107" fmla="*/ 56 h 578"/>
                <a:gd name="T108" fmla="*/ 418 w 710"/>
                <a:gd name="T109" fmla="*/ 58 h 578"/>
                <a:gd name="T110" fmla="*/ 445 w 710"/>
                <a:gd name="T111" fmla="*/ 2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0" h="578">
                  <a:moveTo>
                    <a:pt x="442" y="8"/>
                  </a:moveTo>
                  <a:cubicBezTo>
                    <a:pt x="404" y="15"/>
                    <a:pt x="374" y="34"/>
                    <a:pt x="348" y="54"/>
                  </a:cubicBezTo>
                  <a:cubicBezTo>
                    <a:pt x="304" y="88"/>
                    <a:pt x="282" y="177"/>
                    <a:pt x="309" y="247"/>
                  </a:cubicBezTo>
                  <a:cubicBezTo>
                    <a:pt x="302" y="249"/>
                    <a:pt x="297" y="255"/>
                    <a:pt x="291" y="260"/>
                  </a:cubicBezTo>
                  <a:cubicBezTo>
                    <a:pt x="250" y="294"/>
                    <a:pt x="205" y="326"/>
                    <a:pt x="174" y="366"/>
                  </a:cubicBezTo>
                  <a:cubicBezTo>
                    <a:pt x="110" y="407"/>
                    <a:pt x="56" y="454"/>
                    <a:pt x="5" y="504"/>
                  </a:cubicBezTo>
                  <a:cubicBezTo>
                    <a:pt x="2" y="507"/>
                    <a:pt x="0" y="513"/>
                    <a:pt x="2" y="518"/>
                  </a:cubicBezTo>
                  <a:cubicBezTo>
                    <a:pt x="11" y="542"/>
                    <a:pt x="25" y="563"/>
                    <a:pt x="43" y="578"/>
                  </a:cubicBezTo>
                  <a:cubicBezTo>
                    <a:pt x="82" y="545"/>
                    <a:pt x="82" y="545"/>
                    <a:pt x="82" y="545"/>
                  </a:cubicBezTo>
                  <a:cubicBezTo>
                    <a:pt x="136" y="501"/>
                    <a:pt x="193" y="462"/>
                    <a:pt x="247" y="415"/>
                  </a:cubicBezTo>
                  <a:cubicBezTo>
                    <a:pt x="255" y="420"/>
                    <a:pt x="269" y="422"/>
                    <a:pt x="277" y="416"/>
                  </a:cubicBezTo>
                  <a:cubicBezTo>
                    <a:pt x="309" y="390"/>
                    <a:pt x="344" y="363"/>
                    <a:pt x="374" y="332"/>
                  </a:cubicBezTo>
                  <a:cubicBezTo>
                    <a:pt x="397" y="350"/>
                    <a:pt x="425" y="361"/>
                    <a:pt x="458" y="366"/>
                  </a:cubicBezTo>
                  <a:cubicBezTo>
                    <a:pt x="547" y="378"/>
                    <a:pt x="619" y="350"/>
                    <a:pt x="649" y="293"/>
                  </a:cubicBezTo>
                  <a:cubicBezTo>
                    <a:pt x="710" y="209"/>
                    <a:pt x="660" y="74"/>
                    <a:pt x="594" y="31"/>
                  </a:cubicBezTo>
                  <a:cubicBezTo>
                    <a:pt x="559" y="8"/>
                    <a:pt x="502" y="0"/>
                    <a:pt x="448" y="6"/>
                  </a:cubicBezTo>
                  <a:cubicBezTo>
                    <a:pt x="447" y="6"/>
                    <a:pt x="443" y="7"/>
                    <a:pt x="442" y="8"/>
                  </a:cubicBezTo>
                  <a:close/>
                  <a:moveTo>
                    <a:pt x="436" y="23"/>
                  </a:moveTo>
                  <a:cubicBezTo>
                    <a:pt x="422" y="34"/>
                    <a:pt x="411" y="50"/>
                    <a:pt x="399" y="67"/>
                  </a:cubicBezTo>
                  <a:cubicBezTo>
                    <a:pt x="403" y="54"/>
                    <a:pt x="412" y="45"/>
                    <a:pt x="414" y="35"/>
                  </a:cubicBezTo>
                  <a:cubicBezTo>
                    <a:pt x="415" y="31"/>
                    <a:pt x="414" y="27"/>
                    <a:pt x="409" y="29"/>
                  </a:cubicBezTo>
                  <a:cubicBezTo>
                    <a:pt x="415" y="22"/>
                    <a:pt x="426" y="23"/>
                    <a:pt x="436" y="23"/>
                  </a:cubicBezTo>
                  <a:close/>
                  <a:moveTo>
                    <a:pt x="408" y="38"/>
                  </a:moveTo>
                  <a:cubicBezTo>
                    <a:pt x="382" y="84"/>
                    <a:pt x="382" y="84"/>
                    <a:pt x="382" y="84"/>
                  </a:cubicBezTo>
                  <a:cubicBezTo>
                    <a:pt x="386" y="64"/>
                    <a:pt x="395" y="46"/>
                    <a:pt x="408" y="32"/>
                  </a:cubicBezTo>
                  <a:cubicBezTo>
                    <a:pt x="408" y="32"/>
                    <a:pt x="409" y="36"/>
                    <a:pt x="408" y="38"/>
                  </a:cubicBezTo>
                  <a:close/>
                  <a:moveTo>
                    <a:pt x="397" y="31"/>
                  </a:moveTo>
                  <a:cubicBezTo>
                    <a:pt x="382" y="56"/>
                    <a:pt x="363" y="86"/>
                    <a:pt x="348" y="113"/>
                  </a:cubicBezTo>
                  <a:cubicBezTo>
                    <a:pt x="361" y="88"/>
                    <a:pt x="371" y="59"/>
                    <a:pt x="385" y="39"/>
                  </a:cubicBezTo>
                  <a:cubicBezTo>
                    <a:pt x="387" y="35"/>
                    <a:pt x="393" y="33"/>
                    <a:pt x="397" y="31"/>
                  </a:cubicBezTo>
                  <a:close/>
                  <a:moveTo>
                    <a:pt x="376" y="43"/>
                  </a:moveTo>
                  <a:cubicBezTo>
                    <a:pt x="382" y="42"/>
                    <a:pt x="370" y="53"/>
                    <a:pt x="367" y="55"/>
                  </a:cubicBezTo>
                  <a:cubicBezTo>
                    <a:pt x="372" y="52"/>
                    <a:pt x="370" y="45"/>
                    <a:pt x="376" y="43"/>
                  </a:cubicBezTo>
                  <a:close/>
                  <a:moveTo>
                    <a:pt x="348" y="65"/>
                  </a:moveTo>
                  <a:cubicBezTo>
                    <a:pt x="337" y="89"/>
                    <a:pt x="328" y="111"/>
                    <a:pt x="314" y="135"/>
                  </a:cubicBezTo>
                  <a:cubicBezTo>
                    <a:pt x="314" y="131"/>
                    <a:pt x="310" y="135"/>
                    <a:pt x="313" y="136"/>
                  </a:cubicBezTo>
                  <a:cubicBezTo>
                    <a:pt x="309" y="143"/>
                    <a:pt x="308" y="153"/>
                    <a:pt x="308" y="162"/>
                  </a:cubicBezTo>
                  <a:cubicBezTo>
                    <a:pt x="308" y="166"/>
                    <a:pt x="314" y="163"/>
                    <a:pt x="313" y="160"/>
                  </a:cubicBezTo>
                  <a:cubicBezTo>
                    <a:pt x="318" y="137"/>
                    <a:pt x="328" y="121"/>
                    <a:pt x="337" y="103"/>
                  </a:cubicBezTo>
                  <a:cubicBezTo>
                    <a:pt x="345" y="86"/>
                    <a:pt x="357" y="72"/>
                    <a:pt x="367" y="57"/>
                  </a:cubicBezTo>
                  <a:cubicBezTo>
                    <a:pt x="320" y="157"/>
                    <a:pt x="320" y="157"/>
                    <a:pt x="320" y="157"/>
                  </a:cubicBezTo>
                  <a:cubicBezTo>
                    <a:pt x="316" y="152"/>
                    <a:pt x="315" y="158"/>
                    <a:pt x="313" y="160"/>
                  </a:cubicBezTo>
                  <a:cubicBezTo>
                    <a:pt x="318" y="164"/>
                    <a:pt x="318" y="164"/>
                    <a:pt x="318" y="164"/>
                  </a:cubicBezTo>
                  <a:cubicBezTo>
                    <a:pt x="313" y="173"/>
                    <a:pt x="308" y="185"/>
                    <a:pt x="306" y="195"/>
                  </a:cubicBezTo>
                  <a:cubicBezTo>
                    <a:pt x="297" y="137"/>
                    <a:pt x="321" y="91"/>
                    <a:pt x="348" y="65"/>
                  </a:cubicBezTo>
                  <a:close/>
                  <a:moveTo>
                    <a:pt x="306" y="200"/>
                  </a:moveTo>
                  <a:cubicBezTo>
                    <a:pt x="313" y="206"/>
                    <a:pt x="313" y="193"/>
                    <a:pt x="320" y="196"/>
                  </a:cubicBezTo>
                  <a:cubicBezTo>
                    <a:pt x="317" y="184"/>
                    <a:pt x="320" y="180"/>
                    <a:pt x="325" y="171"/>
                  </a:cubicBezTo>
                  <a:cubicBezTo>
                    <a:pt x="340" y="141"/>
                    <a:pt x="355" y="112"/>
                    <a:pt x="372" y="84"/>
                  </a:cubicBezTo>
                  <a:cubicBezTo>
                    <a:pt x="352" y="132"/>
                    <a:pt x="331" y="183"/>
                    <a:pt x="310" y="228"/>
                  </a:cubicBezTo>
                  <a:lnTo>
                    <a:pt x="306" y="200"/>
                  </a:lnTo>
                  <a:close/>
                  <a:moveTo>
                    <a:pt x="365" y="167"/>
                  </a:moveTo>
                  <a:cubicBezTo>
                    <a:pt x="365" y="167"/>
                    <a:pt x="366" y="168"/>
                    <a:pt x="366" y="168"/>
                  </a:cubicBezTo>
                  <a:cubicBezTo>
                    <a:pt x="372" y="157"/>
                    <a:pt x="373" y="141"/>
                    <a:pt x="378" y="132"/>
                  </a:cubicBezTo>
                  <a:cubicBezTo>
                    <a:pt x="378" y="132"/>
                    <a:pt x="379" y="131"/>
                    <a:pt x="380" y="131"/>
                  </a:cubicBezTo>
                  <a:cubicBezTo>
                    <a:pt x="402" y="95"/>
                    <a:pt x="440" y="68"/>
                    <a:pt x="497" y="69"/>
                  </a:cubicBezTo>
                  <a:cubicBezTo>
                    <a:pt x="495" y="61"/>
                    <a:pt x="498" y="69"/>
                    <a:pt x="500" y="68"/>
                  </a:cubicBezTo>
                  <a:cubicBezTo>
                    <a:pt x="553" y="72"/>
                    <a:pt x="593" y="105"/>
                    <a:pt x="601" y="160"/>
                  </a:cubicBezTo>
                  <a:cubicBezTo>
                    <a:pt x="606" y="198"/>
                    <a:pt x="599" y="237"/>
                    <a:pt x="586" y="264"/>
                  </a:cubicBezTo>
                  <a:cubicBezTo>
                    <a:pt x="585" y="264"/>
                    <a:pt x="584" y="265"/>
                    <a:pt x="584" y="265"/>
                  </a:cubicBezTo>
                  <a:cubicBezTo>
                    <a:pt x="584" y="262"/>
                    <a:pt x="583" y="262"/>
                    <a:pt x="583" y="265"/>
                  </a:cubicBezTo>
                  <a:cubicBezTo>
                    <a:pt x="581" y="267"/>
                    <a:pt x="581" y="267"/>
                    <a:pt x="581" y="267"/>
                  </a:cubicBezTo>
                  <a:cubicBezTo>
                    <a:pt x="580" y="268"/>
                    <a:pt x="580" y="268"/>
                    <a:pt x="580" y="268"/>
                  </a:cubicBezTo>
                  <a:cubicBezTo>
                    <a:pt x="570" y="280"/>
                    <a:pt x="570" y="280"/>
                    <a:pt x="570" y="280"/>
                  </a:cubicBezTo>
                  <a:cubicBezTo>
                    <a:pt x="571" y="279"/>
                    <a:pt x="571" y="279"/>
                    <a:pt x="571" y="279"/>
                  </a:cubicBezTo>
                  <a:cubicBezTo>
                    <a:pt x="557" y="303"/>
                    <a:pt x="518" y="317"/>
                    <a:pt x="479" y="309"/>
                  </a:cubicBezTo>
                  <a:cubicBezTo>
                    <a:pt x="419" y="309"/>
                    <a:pt x="391" y="275"/>
                    <a:pt x="373" y="231"/>
                  </a:cubicBezTo>
                  <a:cubicBezTo>
                    <a:pt x="368" y="219"/>
                    <a:pt x="359" y="193"/>
                    <a:pt x="366" y="183"/>
                  </a:cubicBezTo>
                  <a:cubicBezTo>
                    <a:pt x="362" y="179"/>
                    <a:pt x="363" y="174"/>
                    <a:pt x="364" y="171"/>
                  </a:cubicBezTo>
                  <a:cubicBezTo>
                    <a:pt x="365" y="170"/>
                    <a:pt x="365" y="169"/>
                    <a:pt x="366" y="169"/>
                  </a:cubicBezTo>
                  <a:cubicBezTo>
                    <a:pt x="366" y="168"/>
                    <a:pt x="365" y="167"/>
                    <a:pt x="365" y="167"/>
                  </a:cubicBezTo>
                  <a:close/>
                  <a:moveTo>
                    <a:pt x="484" y="62"/>
                  </a:moveTo>
                  <a:cubicBezTo>
                    <a:pt x="467" y="62"/>
                    <a:pt x="467" y="62"/>
                    <a:pt x="467" y="62"/>
                  </a:cubicBezTo>
                  <a:cubicBezTo>
                    <a:pt x="447" y="65"/>
                    <a:pt x="430" y="73"/>
                    <a:pt x="415" y="81"/>
                  </a:cubicBezTo>
                  <a:cubicBezTo>
                    <a:pt x="418" y="72"/>
                    <a:pt x="430" y="65"/>
                    <a:pt x="442" y="64"/>
                  </a:cubicBezTo>
                  <a:cubicBezTo>
                    <a:pt x="450" y="63"/>
                    <a:pt x="459" y="61"/>
                    <a:pt x="467" y="62"/>
                  </a:cubicBezTo>
                  <a:cubicBezTo>
                    <a:pt x="472" y="60"/>
                    <a:pt x="479" y="59"/>
                    <a:pt x="484" y="62"/>
                  </a:cubicBezTo>
                  <a:close/>
                  <a:moveTo>
                    <a:pt x="469" y="48"/>
                  </a:moveTo>
                  <a:cubicBezTo>
                    <a:pt x="478" y="40"/>
                    <a:pt x="486" y="30"/>
                    <a:pt x="497" y="23"/>
                  </a:cubicBezTo>
                  <a:cubicBezTo>
                    <a:pt x="499" y="30"/>
                    <a:pt x="490" y="40"/>
                    <a:pt x="484" y="49"/>
                  </a:cubicBezTo>
                  <a:lnTo>
                    <a:pt x="469" y="48"/>
                  </a:lnTo>
                  <a:close/>
                  <a:moveTo>
                    <a:pt x="579" y="42"/>
                  </a:moveTo>
                  <a:cubicBezTo>
                    <a:pt x="580" y="54"/>
                    <a:pt x="572" y="69"/>
                    <a:pt x="571" y="78"/>
                  </a:cubicBezTo>
                  <a:cubicBezTo>
                    <a:pt x="562" y="69"/>
                    <a:pt x="550" y="64"/>
                    <a:pt x="536" y="58"/>
                  </a:cubicBezTo>
                  <a:cubicBezTo>
                    <a:pt x="557" y="36"/>
                    <a:pt x="557" y="36"/>
                    <a:pt x="557" y="36"/>
                  </a:cubicBezTo>
                  <a:cubicBezTo>
                    <a:pt x="560" y="41"/>
                    <a:pt x="552" y="52"/>
                    <a:pt x="552" y="62"/>
                  </a:cubicBezTo>
                  <a:cubicBezTo>
                    <a:pt x="563" y="63"/>
                    <a:pt x="570" y="48"/>
                    <a:pt x="579" y="42"/>
                  </a:cubicBezTo>
                  <a:close/>
                  <a:moveTo>
                    <a:pt x="560" y="53"/>
                  </a:moveTo>
                  <a:cubicBezTo>
                    <a:pt x="560" y="48"/>
                    <a:pt x="563" y="44"/>
                    <a:pt x="565" y="40"/>
                  </a:cubicBezTo>
                  <a:cubicBezTo>
                    <a:pt x="567" y="38"/>
                    <a:pt x="571" y="40"/>
                    <a:pt x="572" y="43"/>
                  </a:cubicBezTo>
                  <a:lnTo>
                    <a:pt x="560" y="53"/>
                  </a:lnTo>
                  <a:close/>
                  <a:moveTo>
                    <a:pt x="545" y="71"/>
                  </a:moveTo>
                  <a:cubicBezTo>
                    <a:pt x="536" y="70"/>
                    <a:pt x="526" y="67"/>
                    <a:pt x="518" y="62"/>
                  </a:cubicBezTo>
                  <a:cubicBezTo>
                    <a:pt x="527" y="62"/>
                    <a:pt x="537" y="66"/>
                    <a:pt x="545" y="71"/>
                  </a:cubicBezTo>
                  <a:close/>
                  <a:moveTo>
                    <a:pt x="526" y="55"/>
                  </a:moveTo>
                  <a:cubicBezTo>
                    <a:pt x="501" y="49"/>
                    <a:pt x="501" y="49"/>
                    <a:pt x="501" y="49"/>
                  </a:cubicBezTo>
                  <a:cubicBezTo>
                    <a:pt x="508" y="39"/>
                    <a:pt x="516" y="30"/>
                    <a:pt x="527" y="26"/>
                  </a:cubicBezTo>
                  <a:cubicBezTo>
                    <a:pt x="530" y="25"/>
                    <a:pt x="531" y="29"/>
                    <a:pt x="531" y="31"/>
                  </a:cubicBezTo>
                  <a:cubicBezTo>
                    <a:pt x="531" y="40"/>
                    <a:pt x="523" y="45"/>
                    <a:pt x="526" y="55"/>
                  </a:cubicBezTo>
                  <a:close/>
                  <a:moveTo>
                    <a:pt x="592" y="108"/>
                  </a:moveTo>
                  <a:cubicBezTo>
                    <a:pt x="633" y="149"/>
                    <a:pt x="620" y="253"/>
                    <a:pt x="579" y="286"/>
                  </a:cubicBezTo>
                  <a:cubicBezTo>
                    <a:pt x="578" y="286"/>
                    <a:pt x="572" y="290"/>
                    <a:pt x="570" y="291"/>
                  </a:cubicBezTo>
                  <a:cubicBezTo>
                    <a:pt x="614" y="260"/>
                    <a:pt x="621" y="163"/>
                    <a:pt x="592" y="111"/>
                  </a:cubicBezTo>
                  <a:cubicBezTo>
                    <a:pt x="591" y="111"/>
                    <a:pt x="591" y="109"/>
                    <a:pt x="592" y="108"/>
                  </a:cubicBezTo>
                  <a:close/>
                  <a:moveTo>
                    <a:pt x="480" y="320"/>
                  </a:moveTo>
                  <a:cubicBezTo>
                    <a:pt x="493" y="321"/>
                    <a:pt x="493" y="321"/>
                    <a:pt x="493" y="321"/>
                  </a:cubicBezTo>
                  <a:cubicBezTo>
                    <a:pt x="491" y="327"/>
                    <a:pt x="482" y="336"/>
                    <a:pt x="477" y="344"/>
                  </a:cubicBezTo>
                  <a:cubicBezTo>
                    <a:pt x="477" y="336"/>
                    <a:pt x="482" y="330"/>
                    <a:pt x="482" y="325"/>
                  </a:cubicBezTo>
                  <a:cubicBezTo>
                    <a:pt x="482" y="323"/>
                    <a:pt x="481" y="321"/>
                    <a:pt x="480" y="320"/>
                  </a:cubicBezTo>
                  <a:close/>
                  <a:moveTo>
                    <a:pt x="430" y="316"/>
                  </a:moveTo>
                  <a:cubicBezTo>
                    <a:pt x="427" y="320"/>
                    <a:pt x="425" y="325"/>
                    <a:pt x="422" y="328"/>
                  </a:cubicBezTo>
                  <a:cubicBezTo>
                    <a:pt x="423" y="308"/>
                    <a:pt x="423" y="308"/>
                    <a:pt x="423" y="308"/>
                  </a:cubicBezTo>
                  <a:cubicBezTo>
                    <a:pt x="425" y="310"/>
                    <a:pt x="434" y="310"/>
                    <a:pt x="430" y="316"/>
                  </a:cubicBezTo>
                  <a:close/>
                  <a:moveTo>
                    <a:pt x="387" y="286"/>
                  </a:moveTo>
                  <a:cubicBezTo>
                    <a:pt x="387" y="290"/>
                    <a:pt x="387" y="290"/>
                    <a:pt x="387" y="290"/>
                  </a:cubicBezTo>
                  <a:cubicBezTo>
                    <a:pt x="386" y="290"/>
                    <a:pt x="386" y="290"/>
                    <a:pt x="386" y="290"/>
                  </a:cubicBezTo>
                  <a:cubicBezTo>
                    <a:pt x="376" y="307"/>
                    <a:pt x="376" y="307"/>
                    <a:pt x="376" y="307"/>
                  </a:cubicBezTo>
                  <a:cubicBezTo>
                    <a:pt x="378" y="296"/>
                    <a:pt x="381" y="285"/>
                    <a:pt x="384" y="278"/>
                  </a:cubicBezTo>
                  <a:cubicBezTo>
                    <a:pt x="387" y="278"/>
                    <a:pt x="393" y="285"/>
                    <a:pt x="387" y="286"/>
                  </a:cubicBezTo>
                  <a:close/>
                  <a:moveTo>
                    <a:pt x="373" y="262"/>
                  </a:moveTo>
                  <a:cubicBezTo>
                    <a:pt x="371" y="272"/>
                    <a:pt x="366" y="281"/>
                    <a:pt x="359" y="288"/>
                  </a:cubicBezTo>
                  <a:cubicBezTo>
                    <a:pt x="361" y="276"/>
                    <a:pt x="365" y="264"/>
                    <a:pt x="369" y="254"/>
                  </a:cubicBezTo>
                  <a:cubicBezTo>
                    <a:pt x="370" y="257"/>
                    <a:pt x="374" y="260"/>
                    <a:pt x="373" y="262"/>
                  </a:cubicBezTo>
                  <a:close/>
                  <a:moveTo>
                    <a:pt x="356" y="276"/>
                  </a:moveTo>
                  <a:cubicBezTo>
                    <a:pt x="355" y="277"/>
                    <a:pt x="358" y="281"/>
                    <a:pt x="356" y="283"/>
                  </a:cubicBezTo>
                  <a:cubicBezTo>
                    <a:pt x="353" y="279"/>
                    <a:pt x="354" y="293"/>
                    <a:pt x="352" y="297"/>
                  </a:cubicBezTo>
                  <a:cubicBezTo>
                    <a:pt x="346" y="291"/>
                    <a:pt x="338" y="286"/>
                    <a:pt x="342" y="276"/>
                  </a:cubicBezTo>
                  <a:cubicBezTo>
                    <a:pt x="345" y="267"/>
                    <a:pt x="352" y="252"/>
                    <a:pt x="357" y="247"/>
                  </a:cubicBezTo>
                  <a:cubicBezTo>
                    <a:pt x="358" y="246"/>
                    <a:pt x="361" y="243"/>
                    <a:pt x="363" y="240"/>
                  </a:cubicBezTo>
                  <a:cubicBezTo>
                    <a:pt x="365" y="253"/>
                    <a:pt x="362" y="265"/>
                    <a:pt x="356" y="276"/>
                  </a:cubicBezTo>
                  <a:close/>
                  <a:moveTo>
                    <a:pt x="341" y="267"/>
                  </a:moveTo>
                  <a:cubicBezTo>
                    <a:pt x="352" y="224"/>
                    <a:pt x="352" y="224"/>
                    <a:pt x="352" y="224"/>
                  </a:cubicBezTo>
                  <a:cubicBezTo>
                    <a:pt x="343" y="226"/>
                    <a:pt x="344" y="235"/>
                    <a:pt x="342" y="241"/>
                  </a:cubicBezTo>
                  <a:cubicBezTo>
                    <a:pt x="341" y="243"/>
                    <a:pt x="342" y="244"/>
                    <a:pt x="343" y="242"/>
                  </a:cubicBezTo>
                  <a:cubicBezTo>
                    <a:pt x="339" y="248"/>
                    <a:pt x="334" y="265"/>
                    <a:pt x="332" y="272"/>
                  </a:cubicBezTo>
                  <a:cubicBezTo>
                    <a:pt x="330" y="270"/>
                    <a:pt x="318" y="259"/>
                    <a:pt x="329" y="259"/>
                  </a:cubicBezTo>
                  <a:cubicBezTo>
                    <a:pt x="334" y="243"/>
                    <a:pt x="340" y="226"/>
                    <a:pt x="349" y="213"/>
                  </a:cubicBezTo>
                  <a:cubicBezTo>
                    <a:pt x="352" y="216"/>
                    <a:pt x="349" y="221"/>
                    <a:pt x="353" y="223"/>
                  </a:cubicBezTo>
                  <a:cubicBezTo>
                    <a:pt x="355" y="215"/>
                    <a:pt x="355" y="215"/>
                    <a:pt x="355" y="215"/>
                  </a:cubicBezTo>
                  <a:cubicBezTo>
                    <a:pt x="361" y="234"/>
                    <a:pt x="361" y="234"/>
                    <a:pt x="361" y="234"/>
                  </a:cubicBezTo>
                  <a:cubicBezTo>
                    <a:pt x="353" y="242"/>
                    <a:pt x="345" y="257"/>
                    <a:pt x="341" y="267"/>
                  </a:cubicBezTo>
                  <a:close/>
                  <a:moveTo>
                    <a:pt x="340" y="222"/>
                  </a:moveTo>
                  <a:cubicBezTo>
                    <a:pt x="341" y="210"/>
                    <a:pt x="348" y="197"/>
                    <a:pt x="351" y="184"/>
                  </a:cubicBezTo>
                  <a:cubicBezTo>
                    <a:pt x="352" y="185"/>
                    <a:pt x="355" y="196"/>
                    <a:pt x="352" y="199"/>
                  </a:cubicBezTo>
                  <a:cubicBezTo>
                    <a:pt x="346" y="206"/>
                    <a:pt x="343" y="215"/>
                    <a:pt x="340" y="222"/>
                  </a:cubicBezTo>
                  <a:close/>
                  <a:moveTo>
                    <a:pt x="347" y="179"/>
                  </a:moveTo>
                  <a:cubicBezTo>
                    <a:pt x="338" y="204"/>
                    <a:pt x="329" y="225"/>
                    <a:pt x="323" y="249"/>
                  </a:cubicBezTo>
                  <a:cubicBezTo>
                    <a:pt x="321" y="244"/>
                    <a:pt x="315" y="241"/>
                    <a:pt x="317" y="236"/>
                  </a:cubicBezTo>
                  <a:cubicBezTo>
                    <a:pt x="327" y="211"/>
                    <a:pt x="339" y="186"/>
                    <a:pt x="353" y="165"/>
                  </a:cubicBezTo>
                  <a:cubicBezTo>
                    <a:pt x="356" y="171"/>
                    <a:pt x="348" y="188"/>
                    <a:pt x="347" y="179"/>
                  </a:cubicBezTo>
                  <a:close/>
                  <a:moveTo>
                    <a:pt x="198" y="350"/>
                  </a:moveTo>
                  <a:cubicBezTo>
                    <a:pt x="199" y="349"/>
                    <a:pt x="203" y="349"/>
                    <a:pt x="201" y="352"/>
                  </a:cubicBezTo>
                  <a:cubicBezTo>
                    <a:pt x="193" y="353"/>
                    <a:pt x="193" y="353"/>
                    <a:pt x="193" y="353"/>
                  </a:cubicBezTo>
                  <a:cubicBezTo>
                    <a:pt x="194" y="351"/>
                    <a:pt x="196" y="351"/>
                    <a:pt x="198" y="350"/>
                  </a:cubicBezTo>
                  <a:close/>
                  <a:moveTo>
                    <a:pt x="206" y="359"/>
                  </a:moveTo>
                  <a:cubicBezTo>
                    <a:pt x="198" y="384"/>
                    <a:pt x="191" y="408"/>
                    <a:pt x="188" y="440"/>
                  </a:cubicBezTo>
                  <a:cubicBezTo>
                    <a:pt x="185" y="435"/>
                    <a:pt x="187" y="432"/>
                    <a:pt x="187" y="428"/>
                  </a:cubicBezTo>
                  <a:cubicBezTo>
                    <a:pt x="185" y="416"/>
                    <a:pt x="189" y="388"/>
                    <a:pt x="188" y="371"/>
                  </a:cubicBezTo>
                  <a:cubicBezTo>
                    <a:pt x="182" y="371"/>
                    <a:pt x="182" y="371"/>
                    <a:pt x="182" y="371"/>
                  </a:cubicBezTo>
                  <a:cubicBezTo>
                    <a:pt x="189" y="366"/>
                    <a:pt x="197" y="361"/>
                    <a:pt x="206" y="359"/>
                  </a:cubicBezTo>
                  <a:close/>
                  <a:moveTo>
                    <a:pt x="160" y="393"/>
                  </a:moveTo>
                  <a:cubicBezTo>
                    <a:pt x="161" y="382"/>
                    <a:pt x="173" y="377"/>
                    <a:pt x="182" y="372"/>
                  </a:cubicBezTo>
                  <a:cubicBezTo>
                    <a:pt x="172" y="397"/>
                    <a:pt x="163" y="423"/>
                    <a:pt x="159" y="453"/>
                  </a:cubicBezTo>
                  <a:lnTo>
                    <a:pt x="160" y="393"/>
                  </a:lnTo>
                  <a:close/>
                  <a:moveTo>
                    <a:pt x="151" y="392"/>
                  </a:moveTo>
                  <a:cubicBezTo>
                    <a:pt x="143" y="412"/>
                    <a:pt x="137" y="435"/>
                    <a:pt x="130" y="456"/>
                  </a:cubicBezTo>
                  <a:cubicBezTo>
                    <a:pt x="136" y="405"/>
                    <a:pt x="136" y="405"/>
                    <a:pt x="136" y="405"/>
                  </a:cubicBezTo>
                  <a:cubicBezTo>
                    <a:pt x="137" y="399"/>
                    <a:pt x="146" y="396"/>
                    <a:pt x="151" y="392"/>
                  </a:cubicBezTo>
                  <a:close/>
                  <a:moveTo>
                    <a:pt x="121" y="412"/>
                  </a:moveTo>
                  <a:cubicBezTo>
                    <a:pt x="105" y="464"/>
                    <a:pt x="105" y="464"/>
                    <a:pt x="105" y="464"/>
                  </a:cubicBezTo>
                  <a:cubicBezTo>
                    <a:pt x="105" y="453"/>
                    <a:pt x="107" y="446"/>
                    <a:pt x="105" y="440"/>
                  </a:cubicBezTo>
                  <a:cubicBezTo>
                    <a:pt x="100" y="425"/>
                    <a:pt x="113" y="418"/>
                    <a:pt x="121" y="412"/>
                  </a:cubicBezTo>
                  <a:close/>
                  <a:moveTo>
                    <a:pt x="50" y="471"/>
                  </a:moveTo>
                  <a:cubicBezTo>
                    <a:pt x="50" y="471"/>
                    <a:pt x="50" y="473"/>
                    <a:pt x="49" y="473"/>
                  </a:cubicBezTo>
                  <a:cubicBezTo>
                    <a:pt x="43" y="480"/>
                    <a:pt x="35" y="487"/>
                    <a:pt x="26" y="492"/>
                  </a:cubicBezTo>
                  <a:cubicBezTo>
                    <a:pt x="33" y="484"/>
                    <a:pt x="40" y="475"/>
                    <a:pt x="50" y="471"/>
                  </a:cubicBezTo>
                  <a:close/>
                  <a:moveTo>
                    <a:pt x="46" y="485"/>
                  </a:moveTo>
                  <a:cubicBezTo>
                    <a:pt x="46" y="491"/>
                    <a:pt x="38" y="516"/>
                    <a:pt x="36" y="525"/>
                  </a:cubicBezTo>
                  <a:cubicBezTo>
                    <a:pt x="35" y="529"/>
                    <a:pt x="32" y="527"/>
                    <a:pt x="33" y="524"/>
                  </a:cubicBezTo>
                  <a:cubicBezTo>
                    <a:pt x="36" y="513"/>
                    <a:pt x="34" y="501"/>
                    <a:pt x="39" y="491"/>
                  </a:cubicBezTo>
                  <a:cubicBezTo>
                    <a:pt x="39" y="490"/>
                    <a:pt x="43" y="488"/>
                    <a:pt x="46" y="485"/>
                  </a:cubicBezTo>
                  <a:close/>
                  <a:moveTo>
                    <a:pt x="24" y="494"/>
                  </a:moveTo>
                  <a:cubicBezTo>
                    <a:pt x="24" y="495"/>
                    <a:pt x="23" y="496"/>
                    <a:pt x="23" y="496"/>
                  </a:cubicBezTo>
                  <a:cubicBezTo>
                    <a:pt x="20" y="500"/>
                    <a:pt x="15" y="505"/>
                    <a:pt x="12" y="507"/>
                  </a:cubicBezTo>
                  <a:lnTo>
                    <a:pt x="24" y="494"/>
                  </a:lnTo>
                  <a:close/>
                  <a:moveTo>
                    <a:pt x="37" y="549"/>
                  </a:moveTo>
                  <a:cubicBezTo>
                    <a:pt x="22" y="544"/>
                    <a:pt x="9" y="525"/>
                    <a:pt x="21" y="509"/>
                  </a:cubicBezTo>
                  <a:cubicBezTo>
                    <a:pt x="22" y="507"/>
                    <a:pt x="29" y="501"/>
                    <a:pt x="32" y="498"/>
                  </a:cubicBezTo>
                  <a:cubicBezTo>
                    <a:pt x="30" y="511"/>
                    <a:pt x="27" y="526"/>
                    <a:pt x="28" y="540"/>
                  </a:cubicBezTo>
                  <a:cubicBezTo>
                    <a:pt x="34" y="543"/>
                    <a:pt x="36" y="533"/>
                    <a:pt x="38" y="529"/>
                  </a:cubicBezTo>
                  <a:cubicBezTo>
                    <a:pt x="39" y="528"/>
                    <a:pt x="40" y="525"/>
                    <a:pt x="41" y="524"/>
                  </a:cubicBezTo>
                  <a:cubicBezTo>
                    <a:pt x="39" y="533"/>
                    <a:pt x="40" y="543"/>
                    <a:pt x="37" y="549"/>
                  </a:cubicBezTo>
                  <a:close/>
                  <a:moveTo>
                    <a:pt x="46" y="567"/>
                  </a:moveTo>
                  <a:cubicBezTo>
                    <a:pt x="44" y="569"/>
                    <a:pt x="43" y="567"/>
                    <a:pt x="42" y="566"/>
                  </a:cubicBezTo>
                  <a:cubicBezTo>
                    <a:pt x="41" y="564"/>
                    <a:pt x="49" y="562"/>
                    <a:pt x="46" y="567"/>
                  </a:cubicBezTo>
                  <a:close/>
                  <a:moveTo>
                    <a:pt x="54" y="545"/>
                  </a:moveTo>
                  <a:cubicBezTo>
                    <a:pt x="62" y="521"/>
                    <a:pt x="69" y="491"/>
                    <a:pt x="79" y="467"/>
                  </a:cubicBezTo>
                  <a:cubicBezTo>
                    <a:pt x="81" y="470"/>
                    <a:pt x="79" y="476"/>
                    <a:pt x="81" y="477"/>
                  </a:cubicBezTo>
                  <a:cubicBezTo>
                    <a:pt x="82" y="470"/>
                    <a:pt x="85" y="459"/>
                    <a:pt x="79" y="453"/>
                  </a:cubicBezTo>
                  <a:cubicBezTo>
                    <a:pt x="68" y="488"/>
                    <a:pt x="60" y="522"/>
                    <a:pt x="46" y="554"/>
                  </a:cubicBezTo>
                  <a:cubicBezTo>
                    <a:pt x="44" y="529"/>
                    <a:pt x="51" y="503"/>
                    <a:pt x="54" y="479"/>
                  </a:cubicBezTo>
                  <a:cubicBezTo>
                    <a:pt x="96" y="433"/>
                    <a:pt x="96" y="433"/>
                    <a:pt x="96" y="433"/>
                  </a:cubicBezTo>
                  <a:cubicBezTo>
                    <a:pt x="89" y="456"/>
                    <a:pt x="82" y="486"/>
                    <a:pt x="78" y="512"/>
                  </a:cubicBezTo>
                  <a:cubicBezTo>
                    <a:pt x="75" y="503"/>
                    <a:pt x="79" y="494"/>
                    <a:pt x="79" y="485"/>
                  </a:cubicBezTo>
                  <a:cubicBezTo>
                    <a:pt x="76" y="491"/>
                    <a:pt x="76" y="491"/>
                    <a:pt x="76" y="491"/>
                  </a:cubicBezTo>
                  <a:cubicBezTo>
                    <a:pt x="76" y="488"/>
                    <a:pt x="78" y="483"/>
                    <a:pt x="74" y="484"/>
                  </a:cubicBezTo>
                  <a:cubicBezTo>
                    <a:pt x="63" y="544"/>
                    <a:pt x="63" y="544"/>
                    <a:pt x="63" y="544"/>
                  </a:cubicBezTo>
                  <a:cubicBezTo>
                    <a:pt x="63" y="545"/>
                    <a:pt x="50" y="558"/>
                    <a:pt x="54" y="545"/>
                  </a:cubicBezTo>
                  <a:close/>
                  <a:moveTo>
                    <a:pt x="91" y="526"/>
                  </a:moveTo>
                  <a:cubicBezTo>
                    <a:pt x="90" y="531"/>
                    <a:pt x="73" y="541"/>
                    <a:pt x="72" y="535"/>
                  </a:cubicBezTo>
                  <a:cubicBezTo>
                    <a:pt x="69" y="547"/>
                    <a:pt x="71" y="524"/>
                    <a:pt x="77" y="531"/>
                  </a:cubicBezTo>
                  <a:cubicBezTo>
                    <a:pt x="82" y="501"/>
                    <a:pt x="91" y="473"/>
                    <a:pt x="98" y="442"/>
                  </a:cubicBezTo>
                  <a:cubicBezTo>
                    <a:pt x="98" y="443"/>
                    <a:pt x="100" y="439"/>
                    <a:pt x="101" y="441"/>
                  </a:cubicBezTo>
                  <a:cubicBezTo>
                    <a:pt x="104" y="455"/>
                    <a:pt x="101" y="470"/>
                    <a:pt x="97" y="482"/>
                  </a:cubicBezTo>
                  <a:cubicBezTo>
                    <a:pt x="93" y="496"/>
                    <a:pt x="92" y="512"/>
                    <a:pt x="91" y="526"/>
                  </a:cubicBezTo>
                  <a:close/>
                  <a:moveTo>
                    <a:pt x="120" y="505"/>
                  </a:moveTo>
                  <a:cubicBezTo>
                    <a:pt x="120" y="509"/>
                    <a:pt x="107" y="515"/>
                    <a:pt x="99" y="520"/>
                  </a:cubicBezTo>
                  <a:cubicBezTo>
                    <a:pt x="102" y="507"/>
                    <a:pt x="102" y="493"/>
                    <a:pt x="102" y="479"/>
                  </a:cubicBezTo>
                  <a:cubicBezTo>
                    <a:pt x="105" y="483"/>
                    <a:pt x="101" y="491"/>
                    <a:pt x="103" y="500"/>
                  </a:cubicBezTo>
                  <a:cubicBezTo>
                    <a:pt x="108" y="467"/>
                    <a:pt x="117" y="437"/>
                    <a:pt x="127" y="414"/>
                  </a:cubicBezTo>
                  <a:cubicBezTo>
                    <a:pt x="128" y="413"/>
                    <a:pt x="130" y="412"/>
                    <a:pt x="131" y="410"/>
                  </a:cubicBezTo>
                  <a:cubicBezTo>
                    <a:pt x="133" y="425"/>
                    <a:pt x="128" y="444"/>
                    <a:pt x="123" y="457"/>
                  </a:cubicBezTo>
                  <a:lnTo>
                    <a:pt x="120" y="505"/>
                  </a:lnTo>
                  <a:close/>
                  <a:moveTo>
                    <a:pt x="177" y="461"/>
                  </a:moveTo>
                  <a:cubicBezTo>
                    <a:pt x="161" y="474"/>
                    <a:pt x="145" y="487"/>
                    <a:pt x="128" y="498"/>
                  </a:cubicBezTo>
                  <a:cubicBezTo>
                    <a:pt x="129" y="485"/>
                    <a:pt x="129" y="471"/>
                    <a:pt x="131" y="457"/>
                  </a:cubicBezTo>
                  <a:cubicBezTo>
                    <a:pt x="134" y="462"/>
                    <a:pt x="131" y="469"/>
                    <a:pt x="131" y="474"/>
                  </a:cubicBezTo>
                  <a:cubicBezTo>
                    <a:pt x="138" y="449"/>
                    <a:pt x="145" y="421"/>
                    <a:pt x="154" y="400"/>
                  </a:cubicBezTo>
                  <a:cubicBezTo>
                    <a:pt x="156" y="405"/>
                    <a:pt x="158" y="412"/>
                    <a:pt x="157" y="418"/>
                  </a:cubicBezTo>
                  <a:cubicBezTo>
                    <a:pt x="151" y="408"/>
                    <a:pt x="154" y="425"/>
                    <a:pt x="156" y="425"/>
                  </a:cubicBezTo>
                  <a:cubicBezTo>
                    <a:pt x="154" y="437"/>
                    <a:pt x="148" y="459"/>
                    <a:pt x="149" y="475"/>
                  </a:cubicBezTo>
                  <a:cubicBezTo>
                    <a:pt x="149" y="478"/>
                    <a:pt x="155" y="478"/>
                    <a:pt x="155" y="474"/>
                  </a:cubicBezTo>
                  <a:cubicBezTo>
                    <a:pt x="156" y="470"/>
                    <a:pt x="158" y="465"/>
                    <a:pt x="159" y="460"/>
                  </a:cubicBezTo>
                  <a:cubicBezTo>
                    <a:pt x="160" y="460"/>
                    <a:pt x="160" y="454"/>
                    <a:pt x="159" y="457"/>
                  </a:cubicBezTo>
                  <a:cubicBezTo>
                    <a:pt x="159" y="457"/>
                    <a:pt x="158" y="457"/>
                    <a:pt x="158" y="457"/>
                  </a:cubicBezTo>
                  <a:cubicBezTo>
                    <a:pt x="158" y="458"/>
                    <a:pt x="158" y="458"/>
                    <a:pt x="158" y="458"/>
                  </a:cubicBezTo>
                  <a:cubicBezTo>
                    <a:pt x="158" y="458"/>
                    <a:pt x="158" y="458"/>
                    <a:pt x="158" y="457"/>
                  </a:cubicBezTo>
                  <a:cubicBezTo>
                    <a:pt x="184" y="383"/>
                    <a:pt x="184" y="383"/>
                    <a:pt x="184" y="383"/>
                  </a:cubicBezTo>
                  <a:lnTo>
                    <a:pt x="177" y="461"/>
                  </a:lnTo>
                  <a:close/>
                  <a:moveTo>
                    <a:pt x="202" y="443"/>
                  </a:moveTo>
                  <a:cubicBezTo>
                    <a:pt x="196" y="447"/>
                    <a:pt x="192" y="452"/>
                    <a:pt x="185" y="453"/>
                  </a:cubicBezTo>
                  <a:cubicBezTo>
                    <a:pt x="191" y="427"/>
                    <a:pt x="198" y="403"/>
                    <a:pt x="205" y="378"/>
                  </a:cubicBezTo>
                  <a:cubicBezTo>
                    <a:pt x="205" y="377"/>
                    <a:pt x="207" y="374"/>
                    <a:pt x="208" y="373"/>
                  </a:cubicBezTo>
                  <a:cubicBezTo>
                    <a:pt x="204" y="393"/>
                    <a:pt x="200" y="422"/>
                    <a:pt x="202" y="443"/>
                  </a:cubicBezTo>
                  <a:close/>
                  <a:moveTo>
                    <a:pt x="218" y="428"/>
                  </a:moveTo>
                  <a:cubicBezTo>
                    <a:pt x="218" y="432"/>
                    <a:pt x="213" y="435"/>
                    <a:pt x="209" y="438"/>
                  </a:cubicBezTo>
                  <a:cubicBezTo>
                    <a:pt x="209" y="425"/>
                    <a:pt x="209" y="412"/>
                    <a:pt x="210" y="398"/>
                  </a:cubicBezTo>
                  <a:cubicBezTo>
                    <a:pt x="214" y="401"/>
                    <a:pt x="210" y="408"/>
                    <a:pt x="211" y="411"/>
                  </a:cubicBezTo>
                  <a:cubicBezTo>
                    <a:pt x="214" y="406"/>
                    <a:pt x="217" y="400"/>
                    <a:pt x="217" y="394"/>
                  </a:cubicBezTo>
                  <a:cubicBezTo>
                    <a:pt x="216" y="384"/>
                    <a:pt x="222" y="394"/>
                    <a:pt x="222" y="395"/>
                  </a:cubicBezTo>
                  <a:cubicBezTo>
                    <a:pt x="219" y="407"/>
                    <a:pt x="220" y="418"/>
                    <a:pt x="218" y="428"/>
                  </a:cubicBezTo>
                  <a:close/>
                  <a:moveTo>
                    <a:pt x="211" y="393"/>
                  </a:moveTo>
                  <a:cubicBezTo>
                    <a:pt x="211" y="380"/>
                    <a:pt x="211" y="380"/>
                    <a:pt x="211" y="380"/>
                  </a:cubicBezTo>
                  <a:cubicBezTo>
                    <a:pt x="218" y="382"/>
                    <a:pt x="213" y="390"/>
                    <a:pt x="211" y="393"/>
                  </a:cubicBezTo>
                  <a:close/>
                  <a:moveTo>
                    <a:pt x="225" y="423"/>
                  </a:moveTo>
                  <a:cubicBezTo>
                    <a:pt x="225" y="419"/>
                    <a:pt x="224" y="407"/>
                    <a:pt x="225" y="404"/>
                  </a:cubicBezTo>
                  <a:cubicBezTo>
                    <a:pt x="225" y="403"/>
                    <a:pt x="226" y="400"/>
                    <a:pt x="227" y="399"/>
                  </a:cubicBezTo>
                  <a:cubicBezTo>
                    <a:pt x="239" y="410"/>
                    <a:pt x="239" y="410"/>
                    <a:pt x="239" y="410"/>
                  </a:cubicBezTo>
                  <a:cubicBezTo>
                    <a:pt x="232" y="417"/>
                    <a:pt x="228" y="412"/>
                    <a:pt x="225" y="423"/>
                  </a:cubicBezTo>
                  <a:close/>
                  <a:moveTo>
                    <a:pt x="282" y="404"/>
                  </a:moveTo>
                  <a:cubicBezTo>
                    <a:pt x="286" y="401"/>
                    <a:pt x="289" y="396"/>
                    <a:pt x="293" y="395"/>
                  </a:cubicBezTo>
                  <a:cubicBezTo>
                    <a:pt x="290" y="399"/>
                    <a:pt x="287" y="403"/>
                    <a:pt x="282" y="404"/>
                  </a:cubicBezTo>
                  <a:close/>
                  <a:moveTo>
                    <a:pt x="289" y="389"/>
                  </a:moveTo>
                  <a:cubicBezTo>
                    <a:pt x="281" y="395"/>
                    <a:pt x="273" y="402"/>
                    <a:pt x="264" y="410"/>
                  </a:cubicBezTo>
                  <a:cubicBezTo>
                    <a:pt x="239" y="399"/>
                    <a:pt x="214" y="378"/>
                    <a:pt x="212" y="343"/>
                  </a:cubicBezTo>
                  <a:cubicBezTo>
                    <a:pt x="212" y="349"/>
                    <a:pt x="206" y="341"/>
                    <a:pt x="210" y="338"/>
                  </a:cubicBezTo>
                  <a:cubicBezTo>
                    <a:pt x="243" y="306"/>
                    <a:pt x="278" y="284"/>
                    <a:pt x="311" y="255"/>
                  </a:cubicBezTo>
                  <a:cubicBezTo>
                    <a:pt x="324" y="282"/>
                    <a:pt x="344" y="307"/>
                    <a:pt x="368" y="327"/>
                  </a:cubicBezTo>
                  <a:cubicBezTo>
                    <a:pt x="345" y="350"/>
                    <a:pt x="316" y="369"/>
                    <a:pt x="289" y="389"/>
                  </a:cubicBezTo>
                  <a:close/>
                  <a:moveTo>
                    <a:pt x="371" y="316"/>
                  </a:moveTo>
                  <a:cubicBezTo>
                    <a:pt x="367" y="311"/>
                    <a:pt x="356" y="310"/>
                    <a:pt x="358" y="305"/>
                  </a:cubicBezTo>
                  <a:cubicBezTo>
                    <a:pt x="362" y="292"/>
                    <a:pt x="370" y="281"/>
                    <a:pt x="376" y="267"/>
                  </a:cubicBezTo>
                  <a:cubicBezTo>
                    <a:pt x="376" y="269"/>
                    <a:pt x="383" y="274"/>
                    <a:pt x="379" y="279"/>
                  </a:cubicBezTo>
                  <a:cubicBezTo>
                    <a:pt x="373" y="288"/>
                    <a:pt x="371" y="302"/>
                    <a:pt x="371" y="316"/>
                  </a:cubicBezTo>
                  <a:close/>
                  <a:moveTo>
                    <a:pt x="376" y="321"/>
                  </a:moveTo>
                  <a:cubicBezTo>
                    <a:pt x="380" y="310"/>
                    <a:pt x="386" y="299"/>
                    <a:pt x="391" y="290"/>
                  </a:cubicBezTo>
                  <a:cubicBezTo>
                    <a:pt x="394" y="284"/>
                    <a:pt x="397" y="290"/>
                    <a:pt x="396" y="292"/>
                  </a:cubicBezTo>
                  <a:cubicBezTo>
                    <a:pt x="393" y="305"/>
                    <a:pt x="389" y="317"/>
                    <a:pt x="389" y="331"/>
                  </a:cubicBezTo>
                  <a:cubicBezTo>
                    <a:pt x="383" y="330"/>
                    <a:pt x="380" y="325"/>
                    <a:pt x="376" y="321"/>
                  </a:cubicBezTo>
                  <a:close/>
                  <a:moveTo>
                    <a:pt x="399" y="295"/>
                  </a:moveTo>
                  <a:cubicBezTo>
                    <a:pt x="400" y="290"/>
                    <a:pt x="403" y="295"/>
                    <a:pt x="407" y="296"/>
                  </a:cubicBezTo>
                  <a:cubicBezTo>
                    <a:pt x="409" y="297"/>
                    <a:pt x="413" y="300"/>
                    <a:pt x="409" y="304"/>
                  </a:cubicBezTo>
                  <a:cubicBezTo>
                    <a:pt x="407" y="308"/>
                    <a:pt x="400" y="320"/>
                    <a:pt x="395" y="327"/>
                  </a:cubicBezTo>
                  <a:cubicBezTo>
                    <a:pt x="395" y="317"/>
                    <a:pt x="398" y="306"/>
                    <a:pt x="399" y="295"/>
                  </a:cubicBezTo>
                  <a:close/>
                  <a:moveTo>
                    <a:pt x="440" y="347"/>
                  </a:moveTo>
                  <a:cubicBezTo>
                    <a:pt x="439" y="356"/>
                    <a:pt x="434" y="352"/>
                    <a:pt x="432" y="352"/>
                  </a:cubicBezTo>
                  <a:cubicBezTo>
                    <a:pt x="420" y="347"/>
                    <a:pt x="406" y="344"/>
                    <a:pt x="397" y="336"/>
                  </a:cubicBezTo>
                  <a:cubicBezTo>
                    <a:pt x="414" y="303"/>
                    <a:pt x="414" y="303"/>
                    <a:pt x="414" y="303"/>
                  </a:cubicBezTo>
                  <a:cubicBezTo>
                    <a:pt x="420" y="309"/>
                    <a:pt x="414" y="327"/>
                    <a:pt x="415" y="336"/>
                  </a:cubicBezTo>
                  <a:cubicBezTo>
                    <a:pt x="416" y="342"/>
                    <a:pt x="422" y="339"/>
                    <a:pt x="423" y="337"/>
                  </a:cubicBezTo>
                  <a:cubicBezTo>
                    <a:pt x="428" y="328"/>
                    <a:pt x="432" y="319"/>
                    <a:pt x="438" y="311"/>
                  </a:cubicBezTo>
                  <a:cubicBezTo>
                    <a:pt x="446" y="322"/>
                    <a:pt x="442" y="340"/>
                    <a:pt x="440" y="347"/>
                  </a:cubicBezTo>
                  <a:close/>
                  <a:moveTo>
                    <a:pt x="448" y="318"/>
                  </a:moveTo>
                  <a:cubicBezTo>
                    <a:pt x="449" y="317"/>
                    <a:pt x="457" y="317"/>
                    <a:pt x="455" y="322"/>
                  </a:cubicBezTo>
                  <a:cubicBezTo>
                    <a:pt x="452" y="331"/>
                    <a:pt x="450" y="341"/>
                    <a:pt x="445" y="351"/>
                  </a:cubicBezTo>
                  <a:cubicBezTo>
                    <a:pt x="447" y="339"/>
                    <a:pt x="445" y="328"/>
                    <a:pt x="448" y="318"/>
                  </a:cubicBezTo>
                  <a:close/>
                  <a:moveTo>
                    <a:pt x="468" y="351"/>
                  </a:moveTo>
                  <a:cubicBezTo>
                    <a:pt x="470" y="361"/>
                    <a:pt x="461" y="356"/>
                    <a:pt x="457" y="356"/>
                  </a:cubicBezTo>
                  <a:cubicBezTo>
                    <a:pt x="473" y="332"/>
                    <a:pt x="473" y="332"/>
                    <a:pt x="473" y="332"/>
                  </a:cubicBezTo>
                  <a:cubicBezTo>
                    <a:pt x="473" y="335"/>
                    <a:pt x="476" y="346"/>
                    <a:pt x="468" y="351"/>
                  </a:cubicBezTo>
                  <a:close/>
                  <a:moveTo>
                    <a:pt x="451" y="356"/>
                  </a:moveTo>
                  <a:cubicBezTo>
                    <a:pt x="461" y="320"/>
                    <a:pt x="461" y="320"/>
                    <a:pt x="461" y="320"/>
                  </a:cubicBezTo>
                  <a:cubicBezTo>
                    <a:pt x="462" y="317"/>
                    <a:pt x="474" y="320"/>
                    <a:pt x="477" y="321"/>
                  </a:cubicBezTo>
                  <a:cubicBezTo>
                    <a:pt x="467" y="329"/>
                    <a:pt x="462" y="343"/>
                    <a:pt x="451" y="356"/>
                  </a:cubicBezTo>
                  <a:close/>
                  <a:moveTo>
                    <a:pt x="491" y="360"/>
                  </a:moveTo>
                  <a:cubicBezTo>
                    <a:pt x="489" y="361"/>
                    <a:pt x="478" y="360"/>
                    <a:pt x="474" y="360"/>
                  </a:cubicBezTo>
                  <a:cubicBezTo>
                    <a:pt x="480" y="345"/>
                    <a:pt x="490" y="332"/>
                    <a:pt x="501" y="322"/>
                  </a:cubicBezTo>
                  <a:cubicBezTo>
                    <a:pt x="503" y="330"/>
                    <a:pt x="499" y="335"/>
                    <a:pt x="495" y="346"/>
                  </a:cubicBezTo>
                  <a:cubicBezTo>
                    <a:pt x="493" y="351"/>
                    <a:pt x="494" y="357"/>
                    <a:pt x="491" y="360"/>
                  </a:cubicBezTo>
                  <a:close/>
                  <a:moveTo>
                    <a:pt x="510" y="321"/>
                  </a:moveTo>
                  <a:cubicBezTo>
                    <a:pt x="515" y="321"/>
                    <a:pt x="521" y="319"/>
                    <a:pt x="526" y="320"/>
                  </a:cubicBezTo>
                  <a:cubicBezTo>
                    <a:pt x="516" y="330"/>
                    <a:pt x="508" y="344"/>
                    <a:pt x="498" y="358"/>
                  </a:cubicBezTo>
                  <a:cubicBezTo>
                    <a:pt x="501" y="343"/>
                    <a:pt x="506" y="332"/>
                    <a:pt x="510" y="321"/>
                  </a:cubicBezTo>
                  <a:close/>
                  <a:moveTo>
                    <a:pt x="502" y="360"/>
                  </a:moveTo>
                  <a:cubicBezTo>
                    <a:pt x="511" y="346"/>
                    <a:pt x="521" y="333"/>
                    <a:pt x="532" y="322"/>
                  </a:cubicBezTo>
                  <a:cubicBezTo>
                    <a:pt x="527" y="332"/>
                    <a:pt x="522" y="347"/>
                    <a:pt x="519" y="361"/>
                  </a:cubicBezTo>
                  <a:lnTo>
                    <a:pt x="502" y="360"/>
                  </a:lnTo>
                  <a:close/>
                  <a:moveTo>
                    <a:pt x="527" y="343"/>
                  </a:moveTo>
                  <a:cubicBezTo>
                    <a:pt x="526" y="342"/>
                    <a:pt x="531" y="329"/>
                    <a:pt x="531" y="338"/>
                  </a:cubicBezTo>
                  <a:cubicBezTo>
                    <a:pt x="532" y="326"/>
                    <a:pt x="541" y="310"/>
                    <a:pt x="556" y="310"/>
                  </a:cubicBezTo>
                  <a:cubicBezTo>
                    <a:pt x="527" y="356"/>
                    <a:pt x="527" y="356"/>
                    <a:pt x="527" y="356"/>
                  </a:cubicBezTo>
                  <a:cubicBezTo>
                    <a:pt x="531" y="338"/>
                    <a:pt x="531" y="338"/>
                    <a:pt x="531" y="338"/>
                  </a:cubicBezTo>
                  <a:lnTo>
                    <a:pt x="527" y="343"/>
                  </a:lnTo>
                  <a:close/>
                  <a:moveTo>
                    <a:pt x="531" y="359"/>
                  </a:moveTo>
                  <a:cubicBezTo>
                    <a:pt x="541" y="342"/>
                    <a:pt x="550" y="325"/>
                    <a:pt x="564" y="309"/>
                  </a:cubicBezTo>
                  <a:cubicBezTo>
                    <a:pt x="562" y="315"/>
                    <a:pt x="562" y="320"/>
                    <a:pt x="562" y="324"/>
                  </a:cubicBezTo>
                  <a:cubicBezTo>
                    <a:pt x="567" y="313"/>
                    <a:pt x="569" y="301"/>
                    <a:pt x="580" y="294"/>
                  </a:cubicBezTo>
                  <a:cubicBezTo>
                    <a:pt x="572" y="316"/>
                    <a:pt x="561" y="336"/>
                    <a:pt x="551" y="354"/>
                  </a:cubicBezTo>
                  <a:cubicBezTo>
                    <a:pt x="549" y="358"/>
                    <a:pt x="538" y="357"/>
                    <a:pt x="531" y="359"/>
                  </a:cubicBezTo>
                  <a:close/>
                  <a:moveTo>
                    <a:pt x="559" y="351"/>
                  </a:moveTo>
                  <a:cubicBezTo>
                    <a:pt x="573" y="321"/>
                    <a:pt x="585" y="288"/>
                    <a:pt x="606" y="266"/>
                  </a:cubicBezTo>
                  <a:cubicBezTo>
                    <a:pt x="606" y="267"/>
                    <a:pt x="605" y="271"/>
                    <a:pt x="604" y="272"/>
                  </a:cubicBezTo>
                  <a:cubicBezTo>
                    <a:pt x="594" y="294"/>
                    <a:pt x="584" y="318"/>
                    <a:pt x="573" y="339"/>
                  </a:cubicBezTo>
                  <a:cubicBezTo>
                    <a:pt x="570" y="345"/>
                    <a:pt x="567" y="352"/>
                    <a:pt x="559" y="351"/>
                  </a:cubicBezTo>
                  <a:close/>
                  <a:moveTo>
                    <a:pt x="643" y="287"/>
                  </a:moveTo>
                  <a:cubicBezTo>
                    <a:pt x="648" y="273"/>
                    <a:pt x="652" y="260"/>
                    <a:pt x="657" y="247"/>
                  </a:cubicBezTo>
                  <a:cubicBezTo>
                    <a:pt x="650" y="247"/>
                    <a:pt x="649" y="254"/>
                    <a:pt x="647" y="260"/>
                  </a:cubicBezTo>
                  <a:cubicBezTo>
                    <a:pt x="650" y="258"/>
                    <a:pt x="650" y="258"/>
                    <a:pt x="650" y="258"/>
                  </a:cubicBezTo>
                  <a:cubicBezTo>
                    <a:pt x="651" y="261"/>
                    <a:pt x="650" y="266"/>
                    <a:pt x="646" y="267"/>
                  </a:cubicBezTo>
                  <a:cubicBezTo>
                    <a:pt x="647" y="260"/>
                    <a:pt x="647" y="260"/>
                    <a:pt x="647" y="260"/>
                  </a:cubicBezTo>
                  <a:cubicBezTo>
                    <a:pt x="646" y="262"/>
                    <a:pt x="644" y="264"/>
                    <a:pt x="643" y="266"/>
                  </a:cubicBezTo>
                  <a:cubicBezTo>
                    <a:pt x="635" y="305"/>
                    <a:pt x="611" y="334"/>
                    <a:pt x="575" y="347"/>
                  </a:cubicBezTo>
                  <a:cubicBezTo>
                    <a:pt x="647" y="224"/>
                    <a:pt x="647" y="224"/>
                    <a:pt x="647" y="224"/>
                  </a:cubicBezTo>
                  <a:cubicBezTo>
                    <a:pt x="633" y="257"/>
                    <a:pt x="618" y="288"/>
                    <a:pt x="601" y="319"/>
                  </a:cubicBezTo>
                  <a:cubicBezTo>
                    <a:pt x="600" y="321"/>
                    <a:pt x="601" y="333"/>
                    <a:pt x="604" y="327"/>
                  </a:cubicBezTo>
                  <a:cubicBezTo>
                    <a:pt x="620" y="294"/>
                    <a:pt x="637" y="264"/>
                    <a:pt x="657" y="234"/>
                  </a:cubicBezTo>
                  <a:cubicBezTo>
                    <a:pt x="657" y="246"/>
                    <a:pt x="657" y="246"/>
                    <a:pt x="657" y="246"/>
                  </a:cubicBezTo>
                  <a:cubicBezTo>
                    <a:pt x="659" y="241"/>
                    <a:pt x="661" y="236"/>
                    <a:pt x="663" y="232"/>
                  </a:cubicBezTo>
                  <a:cubicBezTo>
                    <a:pt x="665" y="230"/>
                    <a:pt x="665" y="223"/>
                    <a:pt x="660" y="224"/>
                  </a:cubicBezTo>
                  <a:cubicBezTo>
                    <a:pt x="656" y="226"/>
                    <a:pt x="655" y="232"/>
                    <a:pt x="651" y="234"/>
                  </a:cubicBezTo>
                  <a:cubicBezTo>
                    <a:pt x="654" y="221"/>
                    <a:pt x="661" y="210"/>
                    <a:pt x="667" y="199"/>
                  </a:cubicBezTo>
                  <a:cubicBezTo>
                    <a:pt x="670" y="227"/>
                    <a:pt x="658" y="267"/>
                    <a:pt x="643" y="287"/>
                  </a:cubicBezTo>
                  <a:close/>
                  <a:moveTo>
                    <a:pt x="656" y="137"/>
                  </a:moveTo>
                  <a:cubicBezTo>
                    <a:pt x="675" y="161"/>
                    <a:pt x="662" y="196"/>
                    <a:pt x="648" y="215"/>
                  </a:cubicBezTo>
                  <a:cubicBezTo>
                    <a:pt x="632" y="237"/>
                    <a:pt x="619" y="263"/>
                    <a:pt x="605" y="286"/>
                  </a:cubicBezTo>
                  <a:cubicBezTo>
                    <a:pt x="648" y="171"/>
                    <a:pt x="648" y="171"/>
                    <a:pt x="648" y="171"/>
                  </a:cubicBezTo>
                  <a:cubicBezTo>
                    <a:pt x="647" y="171"/>
                    <a:pt x="647" y="170"/>
                    <a:pt x="645" y="169"/>
                  </a:cubicBezTo>
                  <a:cubicBezTo>
                    <a:pt x="636" y="190"/>
                    <a:pt x="627" y="212"/>
                    <a:pt x="619" y="235"/>
                  </a:cubicBezTo>
                  <a:cubicBezTo>
                    <a:pt x="619" y="233"/>
                    <a:pt x="621" y="226"/>
                    <a:pt x="621" y="224"/>
                  </a:cubicBezTo>
                  <a:cubicBezTo>
                    <a:pt x="621" y="198"/>
                    <a:pt x="635" y="185"/>
                    <a:pt x="645" y="169"/>
                  </a:cubicBezTo>
                  <a:cubicBezTo>
                    <a:pt x="646" y="165"/>
                    <a:pt x="649" y="161"/>
                    <a:pt x="651" y="160"/>
                  </a:cubicBezTo>
                  <a:cubicBezTo>
                    <a:pt x="651" y="160"/>
                    <a:pt x="651" y="161"/>
                    <a:pt x="651" y="163"/>
                  </a:cubicBezTo>
                  <a:cubicBezTo>
                    <a:pt x="657" y="145"/>
                    <a:pt x="657" y="145"/>
                    <a:pt x="657" y="145"/>
                  </a:cubicBezTo>
                  <a:cubicBezTo>
                    <a:pt x="648" y="155"/>
                    <a:pt x="642" y="168"/>
                    <a:pt x="634" y="178"/>
                  </a:cubicBezTo>
                  <a:cubicBezTo>
                    <a:pt x="638" y="160"/>
                    <a:pt x="645" y="145"/>
                    <a:pt x="650" y="128"/>
                  </a:cubicBezTo>
                  <a:cubicBezTo>
                    <a:pt x="653" y="120"/>
                    <a:pt x="654" y="134"/>
                    <a:pt x="656" y="137"/>
                  </a:cubicBezTo>
                  <a:close/>
                  <a:moveTo>
                    <a:pt x="619" y="136"/>
                  </a:moveTo>
                  <a:cubicBezTo>
                    <a:pt x="618" y="133"/>
                    <a:pt x="615" y="128"/>
                    <a:pt x="620" y="124"/>
                  </a:cubicBezTo>
                  <a:cubicBezTo>
                    <a:pt x="624" y="120"/>
                    <a:pt x="627" y="114"/>
                    <a:pt x="631" y="109"/>
                  </a:cubicBezTo>
                  <a:cubicBezTo>
                    <a:pt x="634" y="111"/>
                    <a:pt x="623" y="131"/>
                    <a:pt x="619" y="136"/>
                  </a:cubicBezTo>
                  <a:close/>
                  <a:moveTo>
                    <a:pt x="623" y="151"/>
                  </a:moveTo>
                  <a:cubicBezTo>
                    <a:pt x="643" y="122"/>
                    <a:pt x="643" y="122"/>
                    <a:pt x="643" y="122"/>
                  </a:cubicBezTo>
                  <a:cubicBezTo>
                    <a:pt x="649" y="128"/>
                    <a:pt x="640" y="144"/>
                    <a:pt x="637" y="150"/>
                  </a:cubicBezTo>
                  <a:cubicBezTo>
                    <a:pt x="631" y="159"/>
                    <a:pt x="630" y="171"/>
                    <a:pt x="626" y="180"/>
                  </a:cubicBezTo>
                  <a:cubicBezTo>
                    <a:pt x="626" y="169"/>
                    <a:pt x="619" y="157"/>
                    <a:pt x="623" y="151"/>
                  </a:cubicBezTo>
                  <a:close/>
                  <a:moveTo>
                    <a:pt x="643" y="107"/>
                  </a:moveTo>
                  <a:cubicBezTo>
                    <a:pt x="646" y="110"/>
                    <a:pt x="649" y="115"/>
                    <a:pt x="645" y="117"/>
                  </a:cubicBezTo>
                  <a:cubicBezTo>
                    <a:pt x="636" y="122"/>
                    <a:pt x="631" y="132"/>
                    <a:pt x="626" y="140"/>
                  </a:cubicBezTo>
                  <a:cubicBezTo>
                    <a:pt x="638" y="104"/>
                    <a:pt x="638" y="104"/>
                    <a:pt x="638" y="104"/>
                  </a:cubicBezTo>
                  <a:cubicBezTo>
                    <a:pt x="641" y="95"/>
                    <a:pt x="644" y="106"/>
                    <a:pt x="643" y="107"/>
                  </a:cubicBezTo>
                  <a:close/>
                  <a:moveTo>
                    <a:pt x="633" y="94"/>
                  </a:moveTo>
                  <a:cubicBezTo>
                    <a:pt x="632" y="98"/>
                    <a:pt x="630" y="106"/>
                    <a:pt x="625" y="111"/>
                  </a:cubicBezTo>
                  <a:cubicBezTo>
                    <a:pt x="624" y="105"/>
                    <a:pt x="629" y="99"/>
                    <a:pt x="629" y="92"/>
                  </a:cubicBezTo>
                  <a:cubicBezTo>
                    <a:pt x="628" y="87"/>
                    <a:pt x="635" y="90"/>
                    <a:pt x="633" y="94"/>
                  </a:cubicBezTo>
                  <a:close/>
                  <a:moveTo>
                    <a:pt x="610" y="76"/>
                  </a:moveTo>
                  <a:cubicBezTo>
                    <a:pt x="610" y="76"/>
                    <a:pt x="612" y="73"/>
                    <a:pt x="612" y="72"/>
                  </a:cubicBezTo>
                  <a:cubicBezTo>
                    <a:pt x="610" y="67"/>
                    <a:pt x="614" y="68"/>
                    <a:pt x="616" y="70"/>
                  </a:cubicBezTo>
                  <a:cubicBezTo>
                    <a:pt x="621" y="75"/>
                    <a:pt x="628" y="81"/>
                    <a:pt x="625" y="90"/>
                  </a:cubicBezTo>
                  <a:cubicBezTo>
                    <a:pt x="622" y="101"/>
                    <a:pt x="619" y="114"/>
                    <a:pt x="613" y="121"/>
                  </a:cubicBezTo>
                  <a:cubicBezTo>
                    <a:pt x="607" y="112"/>
                    <a:pt x="592" y="103"/>
                    <a:pt x="600" y="89"/>
                  </a:cubicBezTo>
                  <a:cubicBezTo>
                    <a:pt x="604" y="89"/>
                    <a:pt x="601" y="99"/>
                    <a:pt x="606" y="99"/>
                  </a:cubicBezTo>
                  <a:cubicBezTo>
                    <a:pt x="605" y="91"/>
                    <a:pt x="608" y="83"/>
                    <a:pt x="610" y="76"/>
                  </a:cubicBezTo>
                  <a:close/>
                  <a:moveTo>
                    <a:pt x="598" y="58"/>
                  </a:moveTo>
                  <a:cubicBezTo>
                    <a:pt x="600" y="55"/>
                    <a:pt x="605" y="61"/>
                    <a:pt x="605" y="64"/>
                  </a:cubicBezTo>
                  <a:cubicBezTo>
                    <a:pt x="605" y="68"/>
                    <a:pt x="599" y="81"/>
                    <a:pt x="597" y="86"/>
                  </a:cubicBezTo>
                  <a:cubicBezTo>
                    <a:pt x="595" y="81"/>
                    <a:pt x="599" y="74"/>
                    <a:pt x="600" y="67"/>
                  </a:cubicBezTo>
                  <a:cubicBezTo>
                    <a:pt x="595" y="73"/>
                    <a:pt x="590" y="85"/>
                    <a:pt x="590" y="94"/>
                  </a:cubicBezTo>
                  <a:cubicBezTo>
                    <a:pt x="585" y="89"/>
                    <a:pt x="579" y="86"/>
                    <a:pt x="576" y="81"/>
                  </a:cubicBezTo>
                  <a:cubicBezTo>
                    <a:pt x="583" y="74"/>
                    <a:pt x="589" y="65"/>
                    <a:pt x="598" y="58"/>
                  </a:cubicBezTo>
                  <a:close/>
                  <a:moveTo>
                    <a:pt x="593" y="56"/>
                  </a:moveTo>
                  <a:cubicBezTo>
                    <a:pt x="589" y="62"/>
                    <a:pt x="583" y="66"/>
                    <a:pt x="579" y="71"/>
                  </a:cubicBezTo>
                  <a:cubicBezTo>
                    <a:pt x="579" y="62"/>
                    <a:pt x="584" y="56"/>
                    <a:pt x="585" y="48"/>
                  </a:cubicBezTo>
                  <a:cubicBezTo>
                    <a:pt x="588" y="49"/>
                    <a:pt x="595" y="52"/>
                    <a:pt x="593" y="56"/>
                  </a:cubicBezTo>
                  <a:close/>
                  <a:moveTo>
                    <a:pt x="583" y="37"/>
                  </a:moveTo>
                  <a:cubicBezTo>
                    <a:pt x="571" y="32"/>
                    <a:pt x="557" y="24"/>
                    <a:pt x="541" y="22"/>
                  </a:cubicBezTo>
                  <a:cubicBezTo>
                    <a:pt x="540" y="22"/>
                    <a:pt x="538" y="19"/>
                    <a:pt x="537" y="18"/>
                  </a:cubicBezTo>
                  <a:cubicBezTo>
                    <a:pt x="556" y="20"/>
                    <a:pt x="570" y="28"/>
                    <a:pt x="583" y="37"/>
                  </a:cubicBezTo>
                  <a:close/>
                  <a:moveTo>
                    <a:pt x="550" y="33"/>
                  </a:moveTo>
                  <a:cubicBezTo>
                    <a:pt x="550" y="40"/>
                    <a:pt x="539" y="46"/>
                    <a:pt x="532" y="53"/>
                  </a:cubicBezTo>
                  <a:cubicBezTo>
                    <a:pt x="532" y="47"/>
                    <a:pt x="535" y="41"/>
                    <a:pt x="535" y="36"/>
                  </a:cubicBezTo>
                  <a:cubicBezTo>
                    <a:pt x="533" y="23"/>
                    <a:pt x="546" y="31"/>
                    <a:pt x="550" y="33"/>
                  </a:cubicBezTo>
                  <a:close/>
                  <a:moveTo>
                    <a:pt x="506" y="14"/>
                  </a:moveTo>
                  <a:cubicBezTo>
                    <a:pt x="536" y="16"/>
                    <a:pt x="536" y="16"/>
                    <a:pt x="536" y="16"/>
                  </a:cubicBezTo>
                  <a:cubicBezTo>
                    <a:pt x="527" y="20"/>
                    <a:pt x="516" y="17"/>
                    <a:pt x="506" y="15"/>
                  </a:cubicBezTo>
                  <a:lnTo>
                    <a:pt x="506" y="14"/>
                  </a:lnTo>
                  <a:close/>
                  <a:moveTo>
                    <a:pt x="516" y="24"/>
                  </a:moveTo>
                  <a:cubicBezTo>
                    <a:pt x="511" y="33"/>
                    <a:pt x="502" y="41"/>
                    <a:pt x="494" y="47"/>
                  </a:cubicBezTo>
                  <a:cubicBezTo>
                    <a:pt x="494" y="34"/>
                    <a:pt x="500" y="37"/>
                    <a:pt x="506" y="24"/>
                  </a:cubicBezTo>
                  <a:lnTo>
                    <a:pt x="516" y="24"/>
                  </a:lnTo>
                  <a:close/>
                  <a:moveTo>
                    <a:pt x="501" y="14"/>
                  </a:moveTo>
                  <a:cubicBezTo>
                    <a:pt x="495" y="15"/>
                    <a:pt x="488" y="15"/>
                    <a:pt x="483" y="13"/>
                  </a:cubicBezTo>
                  <a:cubicBezTo>
                    <a:pt x="482" y="12"/>
                    <a:pt x="482" y="11"/>
                    <a:pt x="481" y="11"/>
                  </a:cubicBezTo>
                  <a:lnTo>
                    <a:pt x="501" y="14"/>
                  </a:lnTo>
                  <a:close/>
                  <a:moveTo>
                    <a:pt x="465" y="22"/>
                  </a:moveTo>
                  <a:cubicBezTo>
                    <a:pt x="471" y="17"/>
                    <a:pt x="471" y="25"/>
                    <a:pt x="470" y="26"/>
                  </a:cubicBezTo>
                  <a:cubicBezTo>
                    <a:pt x="468" y="33"/>
                    <a:pt x="474" y="32"/>
                    <a:pt x="475" y="28"/>
                  </a:cubicBezTo>
                  <a:cubicBezTo>
                    <a:pt x="477" y="25"/>
                    <a:pt x="477" y="19"/>
                    <a:pt x="486" y="21"/>
                  </a:cubicBezTo>
                  <a:cubicBezTo>
                    <a:pt x="492" y="22"/>
                    <a:pt x="475" y="35"/>
                    <a:pt x="470" y="41"/>
                  </a:cubicBezTo>
                  <a:cubicBezTo>
                    <a:pt x="465" y="47"/>
                    <a:pt x="466" y="36"/>
                    <a:pt x="470" y="38"/>
                  </a:cubicBezTo>
                  <a:cubicBezTo>
                    <a:pt x="469" y="26"/>
                    <a:pt x="464" y="37"/>
                    <a:pt x="463" y="39"/>
                  </a:cubicBezTo>
                  <a:cubicBezTo>
                    <a:pt x="458" y="48"/>
                    <a:pt x="465" y="47"/>
                    <a:pt x="461" y="49"/>
                  </a:cubicBezTo>
                  <a:cubicBezTo>
                    <a:pt x="453" y="54"/>
                    <a:pt x="443" y="54"/>
                    <a:pt x="433" y="56"/>
                  </a:cubicBezTo>
                  <a:cubicBezTo>
                    <a:pt x="441" y="44"/>
                    <a:pt x="450" y="34"/>
                    <a:pt x="460" y="26"/>
                  </a:cubicBezTo>
                  <a:cubicBezTo>
                    <a:pt x="461" y="25"/>
                    <a:pt x="464" y="23"/>
                    <a:pt x="465" y="22"/>
                  </a:cubicBezTo>
                  <a:close/>
                  <a:moveTo>
                    <a:pt x="457" y="22"/>
                  </a:moveTo>
                  <a:cubicBezTo>
                    <a:pt x="445" y="32"/>
                    <a:pt x="434" y="44"/>
                    <a:pt x="427" y="58"/>
                  </a:cubicBezTo>
                  <a:cubicBezTo>
                    <a:pt x="426" y="59"/>
                    <a:pt x="425" y="59"/>
                    <a:pt x="424" y="59"/>
                  </a:cubicBezTo>
                  <a:cubicBezTo>
                    <a:pt x="429" y="55"/>
                    <a:pt x="421" y="54"/>
                    <a:pt x="421" y="57"/>
                  </a:cubicBezTo>
                  <a:cubicBezTo>
                    <a:pt x="419" y="58"/>
                    <a:pt x="419" y="58"/>
                    <a:pt x="419" y="58"/>
                  </a:cubicBezTo>
                  <a:cubicBezTo>
                    <a:pt x="419" y="55"/>
                    <a:pt x="418" y="55"/>
                    <a:pt x="418" y="58"/>
                  </a:cubicBezTo>
                  <a:cubicBezTo>
                    <a:pt x="418" y="62"/>
                    <a:pt x="418" y="62"/>
                    <a:pt x="418" y="62"/>
                  </a:cubicBezTo>
                  <a:cubicBezTo>
                    <a:pt x="387" y="95"/>
                    <a:pt x="357" y="135"/>
                    <a:pt x="338" y="180"/>
                  </a:cubicBezTo>
                  <a:cubicBezTo>
                    <a:pt x="352" y="149"/>
                    <a:pt x="366" y="117"/>
                    <a:pt x="379" y="83"/>
                  </a:cubicBezTo>
                  <a:cubicBezTo>
                    <a:pt x="384" y="89"/>
                    <a:pt x="379" y="94"/>
                    <a:pt x="380" y="99"/>
                  </a:cubicBezTo>
                  <a:cubicBezTo>
                    <a:pt x="392" y="89"/>
                    <a:pt x="402" y="69"/>
                    <a:pt x="412" y="56"/>
                  </a:cubicBezTo>
                  <a:cubicBezTo>
                    <a:pt x="418" y="49"/>
                    <a:pt x="424" y="42"/>
                    <a:pt x="431" y="34"/>
                  </a:cubicBezTo>
                  <a:cubicBezTo>
                    <a:pt x="431" y="45"/>
                    <a:pt x="431" y="45"/>
                    <a:pt x="431" y="45"/>
                  </a:cubicBezTo>
                  <a:cubicBezTo>
                    <a:pt x="434" y="37"/>
                    <a:pt x="440" y="28"/>
                    <a:pt x="445" y="22"/>
                  </a:cubicBezTo>
                  <a:cubicBezTo>
                    <a:pt x="446" y="21"/>
                    <a:pt x="453" y="22"/>
                    <a:pt x="45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6">
              <a:extLst>
                <a:ext uri="{FF2B5EF4-FFF2-40B4-BE49-F238E27FC236}">
                  <a16:creationId xmlns:a16="http://schemas.microsoft.com/office/drawing/2014/main" id="{BD5063E4-5C6C-474B-B15E-73CD456AF851}"/>
                </a:ext>
              </a:extLst>
            </p:cNvPr>
            <p:cNvSpPr>
              <a:spLocks/>
            </p:cNvSpPr>
            <p:nvPr/>
          </p:nvSpPr>
          <p:spPr bwMode="auto">
            <a:xfrm>
              <a:off x="7281863" y="2617788"/>
              <a:ext cx="26988" cy="61913"/>
            </a:xfrm>
            <a:custGeom>
              <a:avLst/>
              <a:gdLst>
                <a:gd name="T0" fmla="*/ 1 w 13"/>
                <a:gd name="T1" fmla="*/ 21 h 31"/>
                <a:gd name="T2" fmla="*/ 4 w 13"/>
                <a:gd name="T3" fmla="*/ 28 h 31"/>
                <a:gd name="T4" fmla="*/ 13 w 13"/>
                <a:gd name="T5" fmla="*/ 8 h 31"/>
                <a:gd name="T6" fmla="*/ 13 w 13"/>
                <a:gd name="T7" fmla="*/ 0 h 31"/>
                <a:gd name="T8" fmla="*/ 1 w 13"/>
                <a:gd name="T9" fmla="*/ 21 h 31"/>
              </a:gdLst>
              <a:ahLst/>
              <a:cxnLst>
                <a:cxn ang="0">
                  <a:pos x="T0" y="T1"/>
                </a:cxn>
                <a:cxn ang="0">
                  <a:pos x="T2" y="T3"/>
                </a:cxn>
                <a:cxn ang="0">
                  <a:pos x="T4" y="T5"/>
                </a:cxn>
                <a:cxn ang="0">
                  <a:pos x="T6" y="T7"/>
                </a:cxn>
                <a:cxn ang="0">
                  <a:pos x="T8" y="T9"/>
                </a:cxn>
              </a:cxnLst>
              <a:rect l="0" t="0" r="r" b="b"/>
              <a:pathLst>
                <a:path w="13" h="31">
                  <a:moveTo>
                    <a:pt x="1" y="21"/>
                  </a:moveTo>
                  <a:cubicBezTo>
                    <a:pt x="0" y="23"/>
                    <a:pt x="1" y="31"/>
                    <a:pt x="4" y="28"/>
                  </a:cubicBezTo>
                  <a:cubicBezTo>
                    <a:pt x="9" y="24"/>
                    <a:pt x="10" y="15"/>
                    <a:pt x="13" y="8"/>
                  </a:cubicBezTo>
                  <a:cubicBezTo>
                    <a:pt x="10" y="6"/>
                    <a:pt x="13" y="3"/>
                    <a:pt x="13" y="0"/>
                  </a:cubicBezTo>
                  <a:cubicBezTo>
                    <a:pt x="8" y="6"/>
                    <a:pt x="6" y="14"/>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7">
              <a:extLst>
                <a:ext uri="{FF2B5EF4-FFF2-40B4-BE49-F238E27FC236}">
                  <a16:creationId xmlns:a16="http://schemas.microsoft.com/office/drawing/2014/main" id="{0730B55E-5B8D-4252-A45E-74400BB6379F}"/>
                </a:ext>
              </a:extLst>
            </p:cNvPr>
            <p:cNvSpPr>
              <a:spLocks/>
            </p:cNvSpPr>
            <p:nvPr/>
          </p:nvSpPr>
          <p:spPr bwMode="auto">
            <a:xfrm>
              <a:off x="6383338" y="2874963"/>
              <a:ext cx="4763" cy="28575"/>
            </a:xfrm>
            <a:custGeom>
              <a:avLst/>
              <a:gdLst>
                <a:gd name="T0" fmla="*/ 0 w 3"/>
                <a:gd name="T1" fmla="*/ 0 h 14"/>
                <a:gd name="T2" fmla="*/ 0 w 3"/>
                <a:gd name="T3" fmla="*/ 14 h 14"/>
                <a:gd name="T4" fmla="*/ 0 w 3"/>
                <a:gd name="T5" fmla="*/ 0 h 14"/>
              </a:gdLst>
              <a:ahLst/>
              <a:cxnLst>
                <a:cxn ang="0">
                  <a:pos x="T0" y="T1"/>
                </a:cxn>
                <a:cxn ang="0">
                  <a:pos x="T2" y="T3"/>
                </a:cxn>
                <a:cxn ang="0">
                  <a:pos x="T4" y="T5"/>
                </a:cxn>
              </a:cxnLst>
              <a:rect l="0" t="0" r="r" b="b"/>
              <a:pathLst>
                <a:path w="3" h="14">
                  <a:moveTo>
                    <a:pt x="0" y="0"/>
                  </a:moveTo>
                  <a:cubicBezTo>
                    <a:pt x="0" y="14"/>
                    <a:pt x="0" y="14"/>
                    <a:pt x="0" y="14"/>
                  </a:cubicBezTo>
                  <a:cubicBezTo>
                    <a:pt x="2" y="11"/>
                    <a:pt x="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8">
              <a:extLst>
                <a:ext uri="{FF2B5EF4-FFF2-40B4-BE49-F238E27FC236}">
                  <a16:creationId xmlns:a16="http://schemas.microsoft.com/office/drawing/2014/main" id="{40381AA9-BC6A-4A92-A453-DF479221FF10}"/>
                </a:ext>
              </a:extLst>
            </p:cNvPr>
            <p:cNvSpPr>
              <a:spLocks/>
            </p:cNvSpPr>
            <p:nvPr/>
          </p:nvSpPr>
          <p:spPr bwMode="auto">
            <a:xfrm>
              <a:off x="6919913" y="2300288"/>
              <a:ext cx="1588" cy="3175"/>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1"/>
                    <a:pt x="1" y="2"/>
                  </a:cubicBezTo>
                  <a:cubicBezTo>
                    <a:pt x="1" y="1"/>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9">
              <a:extLst>
                <a:ext uri="{FF2B5EF4-FFF2-40B4-BE49-F238E27FC236}">
                  <a16:creationId xmlns:a16="http://schemas.microsoft.com/office/drawing/2014/main" id="{EA0431F5-C25E-424B-AE92-AC6EAEB7B4EA}"/>
                </a:ext>
              </a:extLst>
            </p:cNvPr>
            <p:cNvSpPr>
              <a:spLocks/>
            </p:cNvSpPr>
            <p:nvPr/>
          </p:nvSpPr>
          <p:spPr bwMode="auto">
            <a:xfrm>
              <a:off x="6916738" y="2301875"/>
              <a:ext cx="11113" cy="20638"/>
            </a:xfrm>
            <a:custGeom>
              <a:avLst/>
              <a:gdLst>
                <a:gd name="T0" fmla="*/ 0 w 5"/>
                <a:gd name="T1" fmla="*/ 3 h 10"/>
                <a:gd name="T2" fmla="*/ 2 w 5"/>
                <a:gd name="T3" fmla="*/ 0 h 10"/>
                <a:gd name="T4" fmla="*/ 2 w 5"/>
                <a:gd name="T5" fmla="*/ 1 h 10"/>
                <a:gd name="T6" fmla="*/ 0 w 5"/>
                <a:gd name="T7" fmla="*/ 3 h 10"/>
              </a:gdLst>
              <a:ahLst/>
              <a:cxnLst>
                <a:cxn ang="0">
                  <a:pos x="T0" y="T1"/>
                </a:cxn>
                <a:cxn ang="0">
                  <a:pos x="T2" y="T3"/>
                </a:cxn>
                <a:cxn ang="0">
                  <a:pos x="T4" y="T5"/>
                </a:cxn>
                <a:cxn ang="0">
                  <a:pos x="T6" y="T7"/>
                </a:cxn>
              </a:cxnLst>
              <a:rect l="0" t="0" r="r" b="b"/>
              <a:pathLst>
                <a:path w="5" h="10">
                  <a:moveTo>
                    <a:pt x="0" y="3"/>
                  </a:moveTo>
                  <a:cubicBezTo>
                    <a:pt x="1" y="10"/>
                    <a:pt x="5" y="4"/>
                    <a:pt x="2" y="0"/>
                  </a:cubicBezTo>
                  <a:cubicBezTo>
                    <a:pt x="2" y="0"/>
                    <a:pt x="2" y="0"/>
                    <a:pt x="2" y="1"/>
                  </a:cubicBezTo>
                  <a:cubicBezTo>
                    <a:pt x="2"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1"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a:extLst>
              <a:ext uri="{FF2B5EF4-FFF2-40B4-BE49-F238E27FC236}">
                <a16:creationId xmlns:a16="http://schemas.microsoft.com/office/drawing/2014/main" id="{3024CB3A-4B47-470D-BCD6-0C161665670A}"/>
              </a:ext>
            </a:extLst>
          </p:cNvPr>
          <p:cNvSpPr txBox="1"/>
          <p:nvPr/>
        </p:nvSpPr>
        <p:spPr>
          <a:xfrm>
            <a:off x="5153822" y="2397591"/>
            <a:ext cx="6539411" cy="1661993"/>
          </a:xfrm>
          <a:prstGeom prst="rect">
            <a:avLst/>
          </a:prstGeom>
          <a:noFill/>
          <a:effectLst/>
        </p:spPr>
        <p:txBody>
          <a:bodyPr wrap="square" rtlCol="0">
            <a:spAutoFit/>
          </a:bodyPr>
          <a:lstStyle/>
          <a:p>
            <a:r>
              <a:rPr lang="en-US" sz="2400">
                <a:latin typeface="Times New Roman" panose="02020603050405020304" pitchFamily="18" charset="0"/>
                <a:cs typeface="Times New Roman" panose="02020603050405020304" pitchFamily="18" charset="0"/>
              </a:rPr>
              <a:t>Truyện là những sự việc có thật diễn ra tại quá khứ gắn với quãng đường thơ ấucủa tác giả.</a:t>
            </a:r>
          </a:p>
          <a:p>
            <a:endParaRPr lang="en-US" altLang="zh-CN" sz="5400" dirty="0">
              <a:solidFill>
                <a:schemeClr val="tx1">
                  <a:lumMod val="85000"/>
                  <a:lumOff val="1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42" name="组合 6">
            <a:extLst>
              <a:ext uri="{FF2B5EF4-FFF2-40B4-BE49-F238E27FC236}">
                <a16:creationId xmlns:a16="http://schemas.microsoft.com/office/drawing/2014/main" id="{2B13D572-DF70-4AE0-BAA6-B398ED718BFE}"/>
              </a:ext>
            </a:extLst>
          </p:cNvPr>
          <p:cNvGrpSpPr/>
          <p:nvPr/>
        </p:nvGrpSpPr>
        <p:grpSpPr>
          <a:xfrm>
            <a:off x="4248852" y="3784582"/>
            <a:ext cx="878668" cy="775197"/>
            <a:chOff x="6183313" y="1962150"/>
            <a:chExt cx="1431925" cy="1168401"/>
          </a:xfrm>
          <a:solidFill>
            <a:srgbClr val="262626"/>
          </a:solidFill>
        </p:grpSpPr>
        <p:sp>
          <p:nvSpPr>
            <p:cNvPr id="43" name="Freeform 5">
              <a:extLst>
                <a:ext uri="{FF2B5EF4-FFF2-40B4-BE49-F238E27FC236}">
                  <a16:creationId xmlns:a16="http://schemas.microsoft.com/office/drawing/2014/main" id="{55DD7ACE-7E10-4ADE-AFBA-FE6D6E236E1F}"/>
                </a:ext>
              </a:extLst>
            </p:cNvPr>
            <p:cNvSpPr>
              <a:spLocks noEditPoints="1"/>
            </p:cNvSpPr>
            <p:nvPr/>
          </p:nvSpPr>
          <p:spPr bwMode="auto">
            <a:xfrm>
              <a:off x="6183313" y="1962150"/>
              <a:ext cx="1431925" cy="1168401"/>
            </a:xfrm>
            <a:custGeom>
              <a:avLst/>
              <a:gdLst>
                <a:gd name="T0" fmla="*/ 43 w 710"/>
                <a:gd name="T1" fmla="*/ 578 h 578"/>
                <a:gd name="T2" fmla="*/ 448 w 710"/>
                <a:gd name="T3" fmla="*/ 6 h 578"/>
                <a:gd name="T4" fmla="*/ 382 w 710"/>
                <a:gd name="T5" fmla="*/ 84 h 578"/>
                <a:gd name="T6" fmla="*/ 367 w 710"/>
                <a:gd name="T7" fmla="*/ 55 h 578"/>
                <a:gd name="T8" fmla="*/ 367 w 710"/>
                <a:gd name="T9" fmla="*/ 57 h 578"/>
                <a:gd name="T10" fmla="*/ 325 w 710"/>
                <a:gd name="T11" fmla="*/ 171 h 578"/>
                <a:gd name="T12" fmla="*/ 497 w 710"/>
                <a:gd name="T13" fmla="*/ 69 h 578"/>
                <a:gd name="T14" fmla="*/ 570 w 710"/>
                <a:gd name="T15" fmla="*/ 280 h 578"/>
                <a:gd name="T16" fmla="*/ 484 w 710"/>
                <a:gd name="T17" fmla="*/ 62 h 578"/>
                <a:gd name="T18" fmla="*/ 484 w 710"/>
                <a:gd name="T19" fmla="*/ 49 h 578"/>
                <a:gd name="T20" fmla="*/ 560 w 710"/>
                <a:gd name="T21" fmla="*/ 53 h 578"/>
                <a:gd name="T22" fmla="*/ 501 w 710"/>
                <a:gd name="T23" fmla="*/ 49 h 578"/>
                <a:gd name="T24" fmla="*/ 592 w 710"/>
                <a:gd name="T25" fmla="*/ 108 h 578"/>
                <a:gd name="T26" fmla="*/ 423 w 710"/>
                <a:gd name="T27" fmla="*/ 308 h 578"/>
                <a:gd name="T28" fmla="*/ 373 w 710"/>
                <a:gd name="T29" fmla="*/ 262 h 578"/>
                <a:gd name="T30" fmla="*/ 357 w 710"/>
                <a:gd name="T31" fmla="*/ 247 h 578"/>
                <a:gd name="T32" fmla="*/ 329 w 710"/>
                <a:gd name="T33" fmla="*/ 259 h 578"/>
                <a:gd name="T34" fmla="*/ 352 w 710"/>
                <a:gd name="T35" fmla="*/ 199 h 578"/>
                <a:gd name="T36" fmla="*/ 201 w 710"/>
                <a:gd name="T37" fmla="*/ 352 h 578"/>
                <a:gd name="T38" fmla="*/ 206 w 710"/>
                <a:gd name="T39" fmla="*/ 359 h 578"/>
                <a:gd name="T40" fmla="*/ 151 w 710"/>
                <a:gd name="T41" fmla="*/ 392 h 578"/>
                <a:gd name="T42" fmla="*/ 50 w 710"/>
                <a:gd name="T43" fmla="*/ 471 h 578"/>
                <a:gd name="T44" fmla="*/ 12 w 710"/>
                <a:gd name="T45" fmla="*/ 507 h 578"/>
                <a:gd name="T46" fmla="*/ 37 w 710"/>
                <a:gd name="T47" fmla="*/ 549 h 578"/>
                <a:gd name="T48" fmla="*/ 46 w 710"/>
                <a:gd name="T49" fmla="*/ 554 h 578"/>
                <a:gd name="T50" fmla="*/ 54 w 710"/>
                <a:gd name="T51" fmla="*/ 545 h 578"/>
                <a:gd name="T52" fmla="*/ 120 w 710"/>
                <a:gd name="T53" fmla="*/ 505 h 578"/>
                <a:gd name="T54" fmla="*/ 177 w 710"/>
                <a:gd name="T55" fmla="*/ 461 h 578"/>
                <a:gd name="T56" fmla="*/ 155 w 710"/>
                <a:gd name="T57" fmla="*/ 474 h 578"/>
                <a:gd name="T58" fmla="*/ 202 w 710"/>
                <a:gd name="T59" fmla="*/ 443 h 578"/>
                <a:gd name="T60" fmla="*/ 211 w 710"/>
                <a:gd name="T61" fmla="*/ 411 h 578"/>
                <a:gd name="T62" fmla="*/ 225 w 710"/>
                <a:gd name="T63" fmla="*/ 404 h 578"/>
                <a:gd name="T64" fmla="*/ 264 w 710"/>
                <a:gd name="T65" fmla="*/ 410 h 578"/>
                <a:gd name="T66" fmla="*/ 376 w 710"/>
                <a:gd name="T67" fmla="*/ 267 h 578"/>
                <a:gd name="T68" fmla="*/ 399 w 710"/>
                <a:gd name="T69" fmla="*/ 295 h 578"/>
                <a:gd name="T70" fmla="*/ 414 w 710"/>
                <a:gd name="T71" fmla="*/ 303 h 578"/>
                <a:gd name="T72" fmla="*/ 448 w 710"/>
                <a:gd name="T73" fmla="*/ 318 h 578"/>
                <a:gd name="T74" fmla="*/ 451 w 710"/>
                <a:gd name="T75" fmla="*/ 356 h 578"/>
                <a:gd name="T76" fmla="*/ 498 w 710"/>
                <a:gd name="T77" fmla="*/ 358 h 578"/>
                <a:gd name="T78" fmla="*/ 556 w 710"/>
                <a:gd name="T79" fmla="*/ 310 h 578"/>
                <a:gd name="T80" fmla="*/ 551 w 710"/>
                <a:gd name="T81" fmla="*/ 354 h 578"/>
                <a:gd name="T82" fmla="*/ 657 w 710"/>
                <a:gd name="T83" fmla="*/ 247 h 578"/>
                <a:gd name="T84" fmla="*/ 601 w 710"/>
                <a:gd name="T85" fmla="*/ 319 h 578"/>
                <a:gd name="T86" fmla="*/ 643 w 710"/>
                <a:gd name="T87" fmla="*/ 287 h 578"/>
                <a:gd name="T88" fmla="*/ 645 w 710"/>
                <a:gd name="T89" fmla="*/ 169 h 578"/>
                <a:gd name="T90" fmla="*/ 620 w 710"/>
                <a:gd name="T91" fmla="*/ 124 h 578"/>
                <a:gd name="T92" fmla="*/ 643 w 710"/>
                <a:gd name="T93" fmla="*/ 107 h 578"/>
                <a:gd name="T94" fmla="*/ 633 w 710"/>
                <a:gd name="T95" fmla="*/ 94 h 578"/>
                <a:gd name="T96" fmla="*/ 610 w 710"/>
                <a:gd name="T97" fmla="*/ 76 h 578"/>
                <a:gd name="T98" fmla="*/ 593 w 710"/>
                <a:gd name="T99" fmla="*/ 56 h 578"/>
                <a:gd name="T100" fmla="*/ 550 w 710"/>
                <a:gd name="T101" fmla="*/ 33 h 578"/>
                <a:gd name="T102" fmla="*/ 516 w 710"/>
                <a:gd name="T103" fmla="*/ 24 h 578"/>
                <a:gd name="T104" fmla="*/ 465 w 710"/>
                <a:gd name="T105" fmla="*/ 22 h 578"/>
                <a:gd name="T106" fmla="*/ 433 w 710"/>
                <a:gd name="T107" fmla="*/ 56 h 578"/>
                <a:gd name="T108" fmla="*/ 418 w 710"/>
                <a:gd name="T109" fmla="*/ 58 h 578"/>
                <a:gd name="T110" fmla="*/ 445 w 710"/>
                <a:gd name="T111" fmla="*/ 2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0" h="578">
                  <a:moveTo>
                    <a:pt x="442" y="8"/>
                  </a:moveTo>
                  <a:cubicBezTo>
                    <a:pt x="404" y="15"/>
                    <a:pt x="374" y="34"/>
                    <a:pt x="348" y="54"/>
                  </a:cubicBezTo>
                  <a:cubicBezTo>
                    <a:pt x="304" y="88"/>
                    <a:pt x="282" y="177"/>
                    <a:pt x="309" y="247"/>
                  </a:cubicBezTo>
                  <a:cubicBezTo>
                    <a:pt x="302" y="249"/>
                    <a:pt x="297" y="255"/>
                    <a:pt x="291" y="260"/>
                  </a:cubicBezTo>
                  <a:cubicBezTo>
                    <a:pt x="250" y="294"/>
                    <a:pt x="205" y="326"/>
                    <a:pt x="174" y="366"/>
                  </a:cubicBezTo>
                  <a:cubicBezTo>
                    <a:pt x="110" y="407"/>
                    <a:pt x="56" y="454"/>
                    <a:pt x="5" y="504"/>
                  </a:cubicBezTo>
                  <a:cubicBezTo>
                    <a:pt x="2" y="507"/>
                    <a:pt x="0" y="513"/>
                    <a:pt x="2" y="518"/>
                  </a:cubicBezTo>
                  <a:cubicBezTo>
                    <a:pt x="11" y="542"/>
                    <a:pt x="25" y="563"/>
                    <a:pt x="43" y="578"/>
                  </a:cubicBezTo>
                  <a:cubicBezTo>
                    <a:pt x="82" y="545"/>
                    <a:pt x="82" y="545"/>
                    <a:pt x="82" y="545"/>
                  </a:cubicBezTo>
                  <a:cubicBezTo>
                    <a:pt x="136" y="501"/>
                    <a:pt x="193" y="462"/>
                    <a:pt x="247" y="415"/>
                  </a:cubicBezTo>
                  <a:cubicBezTo>
                    <a:pt x="255" y="420"/>
                    <a:pt x="269" y="422"/>
                    <a:pt x="277" y="416"/>
                  </a:cubicBezTo>
                  <a:cubicBezTo>
                    <a:pt x="309" y="390"/>
                    <a:pt x="344" y="363"/>
                    <a:pt x="374" y="332"/>
                  </a:cubicBezTo>
                  <a:cubicBezTo>
                    <a:pt x="397" y="350"/>
                    <a:pt x="425" y="361"/>
                    <a:pt x="458" y="366"/>
                  </a:cubicBezTo>
                  <a:cubicBezTo>
                    <a:pt x="547" y="378"/>
                    <a:pt x="619" y="350"/>
                    <a:pt x="649" y="293"/>
                  </a:cubicBezTo>
                  <a:cubicBezTo>
                    <a:pt x="710" y="209"/>
                    <a:pt x="660" y="74"/>
                    <a:pt x="594" y="31"/>
                  </a:cubicBezTo>
                  <a:cubicBezTo>
                    <a:pt x="559" y="8"/>
                    <a:pt x="502" y="0"/>
                    <a:pt x="448" y="6"/>
                  </a:cubicBezTo>
                  <a:cubicBezTo>
                    <a:pt x="447" y="6"/>
                    <a:pt x="443" y="7"/>
                    <a:pt x="442" y="8"/>
                  </a:cubicBezTo>
                  <a:close/>
                  <a:moveTo>
                    <a:pt x="436" y="23"/>
                  </a:moveTo>
                  <a:cubicBezTo>
                    <a:pt x="422" y="34"/>
                    <a:pt x="411" y="50"/>
                    <a:pt x="399" y="67"/>
                  </a:cubicBezTo>
                  <a:cubicBezTo>
                    <a:pt x="403" y="54"/>
                    <a:pt x="412" y="45"/>
                    <a:pt x="414" y="35"/>
                  </a:cubicBezTo>
                  <a:cubicBezTo>
                    <a:pt x="415" y="31"/>
                    <a:pt x="414" y="27"/>
                    <a:pt x="409" y="29"/>
                  </a:cubicBezTo>
                  <a:cubicBezTo>
                    <a:pt x="415" y="22"/>
                    <a:pt x="426" y="23"/>
                    <a:pt x="436" y="23"/>
                  </a:cubicBezTo>
                  <a:close/>
                  <a:moveTo>
                    <a:pt x="408" y="38"/>
                  </a:moveTo>
                  <a:cubicBezTo>
                    <a:pt x="382" y="84"/>
                    <a:pt x="382" y="84"/>
                    <a:pt x="382" y="84"/>
                  </a:cubicBezTo>
                  <a:cubicBezTo>
                    <a:pt x="386" y="64"/>
                    <a:pt x="395" y="46"/>
                    <a:pt x="408" y="32"/>
                  </a:cubicBezTo>
                  <a:cubicBezTo>
                    <a:pt x="408" y="32"/>
                    <a:pt x="409" y="36"/>
                    <a:pt x="408" y="38"/>
                  </a:cubicBezTo>
                  <a:close/>
                  <a:moveTo>
                    <a:pt x="397" y="31"/>
                  </a:moveTo>
                  <a:cubicBezTo>
                    <a:pt x="382" y="56"/>
                    <a:pt x="363" y="86"/>
                    <a:pt x="348" y="113"/>
                  </a:cubicBezTo>
                  <a:cubicBezTo>
                    <a:pt x="361" y="88"/>
                    <a:pt x="371" y="59"/>
                    <a:pt x="385" y="39"/>
                  </a:cubicBezTo>
                  <a:cubicBezTo>
                    <a:pt x="387" y="35"/>
                    <a:pt x="393" y="33"/>
                    <a:pt x="397" y="31"/>
                  </a:cubicBezTo>
                  <a:close/>
                  <a:moveTo>
                    <a:pt x="376" y="43"/>
                  </a:moveTo>
                  <a:cubicBezTo>
                    <a:pt x="382" y="42"/>
                    <a:pt x="370" y="53"/>
                    <a:pt x="367" y="55"/>
                  </a:cubicBezTo>
                  <a:cubicBezTo>
                    <a:pt x="372" y="52"/>
                    <a:pt x="370" y="45"/>
                    <a:pt x="376" y="43"/>
                  </a:cubicBezTo>
                  <a:close/>
                  <a:moveTo>
                    <a:pt x="348" y="65"/>
                  </a:moveTo>
                  <a:cubicBezTo>
                    <a:pt x="337" y="89"/>
                    <a:pt x="328" y="111"/>
                    <a:pt x="314" y="135"/>
                  </a:cubicBezTo>
                  <a:cubicBezTo>
                    <a:pt x="314" y="131"/>
                    <a:pt x="310" y="135"/>
                    <a:pt x="313" y="136"/>
                  </a:cubicBezTo>
                  <a:cubicBezTo>
                    <a:pt x="309" y="143"/>
                    <a:pt x="308" y="153"/>
                    <a:pt x="308" y="162"/>
                  </a:cubicBezTo>
                  <a:cubicBezTo>
                    <a:pt x="308" y="166"/>
                    <a:pt x="314" y="163"/>
                    <a:pt x="313" y="160"/>
                  </a:cubicBezTo>
                  <a:cubicBezTo>
                    <a:pt x="318" y="137"/>
                    <a:pt x="328" y="121"/>
                    <a:pt x="337" y="103"/>
                  </a:cubicBezTo>
                  <a:cubicBezTo>
                    <a:pt x="345" y="86"/>
                    <a:pt x="357" y="72"/>
                    <a:pt x="367" y="57"/>
                  </a:cubicBezTo>
                  <a:cubicBezTo>
                    <a:pt x="320" y="157"/>
                    <a:pt x="320" y="157"/>
                    <a:pt x="320" y="157"/>
                  </a:cubicBezTo>
                  <a:cubicBezTo>
                    <a:pt x="316" y="152"/>
                    <a:pt x="315" y="158"/>
                    <a:pt x="313" y="160"/>
                  </a:cubicBezTo>
                  <a:cubicBezTo>
                    <a:pt x="318" y="164"/>
                    <a:pt x="318" y="164"/>
                    <a:pt x="318" y="164"/>
                  </a:cubicBezTo>
                  <a:cubicBezTo>
                    <a:pt x="313" y="173"/>
                    <a:pt x="308" y="185"/>
                    <a:pt x="306" y="195"/>
                  </a:cubicBezTo>
                  <a:cubicBezTo>
                    <a:pt x="297" y="137"/>
                    <a:pt x="321" y="91"/>
                    <a:pt x="348" y="65"/>
                  </a:cubicBezTo>
                  <a:close/>
                  <a:moveTo>
                    <a:pt x="306" y="200"/>
                  </a:moveTo>
                  <a:cubicBezTo>
                    <a:pt x="313" y="206"/>
                    <a:pt x="313" y="193"/>
                    <a:pt x="320" y="196"/>
                  </a:cubicBezTo>
                  <a:cubicBezTo>
                    <a:pt x="317" y="184"/>
                    <a:pt x="320" y="180"/>
                    <a:pt x="325" y="171"/>
                  </a:cubicBezTo>
                  <a:cubicBezTo>
                    <a:pt x="340" y="141"/>
                    <a:pt x="355" y="112"/>
                    <a:pt x="372" y="84"/>
                  </a:cubicBezTo>
                  <a:cubicBezTo>
                    <a:pt x="352" y="132"/>
                    <a:pt x="331" y="183"/>
                    <a:pt x="310" y="228"/>
                  </a:cubicBezTo>
                  <a:lnTo>
                    <a:pt x="306" y="200"/>
                  </a:lnTo>
                  <a:close/>
                  <a:moveTo>
                    <a:pt x="365" y="167"/>
                  </a:moveTo>
                  <a:cubicBezTo>
                    <a:pt x="365" y="167"/>
                    <a:pt x="366" y="168"/>
                    <a:pt x="366" y="168"/>
                  </a:cubicBezTo>
                  <a:cubicBezTo>
                    <a:pt x="372" y="157"/>
                    <a:pt x="373" y="141"/>
                    <a:pt x="378" y="132"/>
                  </a:cubicBezTo>
                  <a:cubicBezTo>
                    <a:pt x="378" y="132"/>
                    <a:pt x="379" y="131"/>
                    <a:pt x="380" y="131"/>
                  </a:cubicBezTo>
                  <a:cubicBezTo>
                    <a:pt x="402" y="95"/>
                    <a:pt x="440" y="68"/>
                    <a:pt x="497" y="69"/>
                  </a:cubicBezTo>
                  <a:cubicBezTo>
                    <a:pt x="495" y="61"/>
                    <a:pt x="498" y="69"/>
                    <a:pt x="500" y="68"/>
                  </a:cubicBezTo>
                  <a:cubicBezTo>
                    <a:pt x="553" y="72"/>
                    <a:pt x="593" y="105"/>
                    <a:pt x="601" y="160"/>
                  </a:cubicBezTo>
                  <a:cubicBezTo>
                    <a:pt x="606" y="198"/>
                    <a:pt x="599" y="237"/>
                    <a:pt x="586" y="264"/>
                  </a:cubicBezTo>
                  <a:cubicBezTo>
                    <a:pt x="585" y="264"/>
                    <a:pt x="584" y="265"/>
                    <a:pt x="584" y="265"/>
                  </a:cubicBezTo>
                  <a:cubicBezTo>
                    <a:pt x="584" y="262"/>
                    <a:pt x="583" y="262"/>
                    <a:pt x="583" y="265"/>
                  </a:cubicBezTo>
                  <a:cubicBezTo>
                    <a:pt x="581" y="267"/>
                    <a:pt x="581" y="267"/>
                    <a:pt x="581" y="267"/>
                  </a:cubicBezTo>
                  <a:cubicBezTo>
                    <a:pt x="580" y="268"/>
                    <a:pt x="580" y="268"/>
                    <a:pt x="580" y="268"/>
                  </a:cubicBezTo>
                  <a:cubicBezTo>
                    <a:pt x="570" y="280"/>
                    <a:pt x="570" y="280"/>
                    <a:pt x="570" y="280"/>
                  </a:cubicBezTo>
                  <a:cubicBezTo>
                    <a:pt x="571" y="279"/>
                    <a:pt x="571" y="279"/>
                    <a:pt x="571" y="279"/>
                  </a:cubicBezTo>
                  <a:cubicBezTo>
                    <a:pt x="557" y="303"/>
                    <a:pt x="518" y="317"/>
                    <a:pt x="479" y="309"/>
                  </a:cubicBezTo>
                  <a:cubicBezTo>
                    <a:pt x="419" y="309"/>
                    <a:pt x="391" y="275"/>
                    <a:pt x="373" y="231"/>
                  </a:cubicBezTo>
                  <a:cubicBezTo>
                    <a:pt x="368" y="219"/>
                    <a:pt x="359" y="193"/>
                    <a:pt x="366" y="183"/>
                  </a:cubicBezTo>
                  <a:cubicBezTo>
                    <a:pt x="362" y="179"/>
                    <a:pt x="363" y="174"/>
                    <a:pt x="364" y="171"/>
                  </a:cubicBezTo>
                  <a:cubicBezTo>
                    <a:pt x="365" y="170"/>
                    <a:pt x="365" y="169"/>
                    <a:pt x="366" y="169"/>
                  </a:cubicBezTo>
                  <a:cubicBezTo>
                    <a:pt x="366" y="168"/>
                    <a:pt x="365" y="167"/>
                    <a:pt x="365" y="167"/>
                  </a:cubicBezTo>
                  <a:close/>
                  <a:moveTo>
                    <a:pt x="484" y="62"/>
                  </a:moveTo>
                  <a:cubicBezTo>
                    <a:pt x="467" y="62"/>
                    <a:pt x="467" y="62"/>
                    <a:pt x="467" y="62"/>
                  </a:cubicBezTo>
                  <a:cubicBezTo>
                    <a:pt x="447" y="65"/>
                    <a:pt x="430" y="73"/>
                    <a:pt x="415" y="81"/>
                  </a:cubicBezTo>
                  <a:cubicBezTo>
                    <a:pt x="418" y="72"/>
                    <a:pt x="430" y="65"/>
                    <a:pt x="442" y="64"/>
                  </a:cubicBezTo>
                  <a:cubicBezTo>
                    <a:pt x="450" y="63"/>
                    <a:pt x="459" y="61"/>
                    <a:pt x="467" y="62"/>
                  </a:cubicBezTo>
                  <a:cubicBezTo>
                    <a:pt x="472" y="60"/>
                    <a:pt x="479" y="59"/>
                    <a:pt x="484" y="62"/>
                  </a:cubicBezTo>
                  <a:close/>
                  <a:moveTo>
                    <a:pt x="469" y="48"/>
                  </a:moveTo>
                  <a:cubicBezTo>
                    <a:pt x="478" y="40"/>
                    <a:pt x="486" y="30"/>
                    <a:pt x="497" y="23"/>
                  </a:cubicBezTo>
                  <a:cubicBezTo>
                    <a:pt x="499" y="30"/>
                    <a:pt x="490" y="40"/>
                    <a:pt x="484" y="49"/>
                  </a:cubicBezTo>
                  <a:lnTo>
                    <a:pt x="469" y="48"/>
                  </a:lnTo>
                  <a:close/>
                  <a:moveTo>
                    <a:pt x="579" y="42"/>
                  </a:moveTo>
                  <a:cubicBezTo>
                    <a:pt x="580" y="54"/>
                    <a:pt x="572" y="69"/>
                    <a:pt x="571" y="78"/>
                  </a:cubicBezTo>
                  <a:cubicBezTo>
                    <a:pt x="562" y="69"/>
                    <a:pt x="550" y="64"/>
                    <a:pt x="536" y="58"/>
                  </a:cubicBezTo>
                  <a:cubicBezTo>
                    <a:pt x="557" y="36"/>
                    <a:pt x="557" y="36"/>
                    <a:pt x="557" y="36"/>
                  </a:cubicBezTo>
                  <a:cubicBezTo>
                    <a:pt x="560" y="41"/>
                    <a:pt x="552" y="52"/>
                    <a:pt x="552" y="62"/>
                  </a:cubicBezTo>
                  <a:cubicBezTo>
                    <a:pt x="563" y="63"/>
                    <a:pt x="570" y="48"/>
                    <a:pt x="579" y="42"/>
                  </a:cubicBezTo>
                  <a:close/>
                  <a:moveTo>
                    <a:pt x="560" y="53"/>
                  </a:moveTo>
                  <a:cubicBezTo>
                    <a:pt x="560" y="48"/>
                    <a:pt x="563" y="44"/>
                    <a:pt x="565" y="40"/>
                  </a:cubicBezTo>
                  <a:cubicBezTo>
                    <a:pt x="567" y="38"/>
                    <a:pt x="571" y="40"/>
                    <a:pt x="572" y="43"/>
                  </a:cubicBezTo>
                  <a:lnTo>
                    <a:pt x="560" y="53"/>
                  </a:lnTo>
                  <a:close/>
                  <a:moveTo>
                    <a:pt x="545" y="71"/>
                  </a:moveTo>
                  <a:cubicBezTo>
                    <a:pt x="536" y="70"/>
                    <a:pt x="526" y="67"/>
                    <a:pt x="518" y="62"/>
                  </a:cubicBezTo>
                  <a:cubicBezTo>
                    <a:pt x="527" y="62"/>
                    <a:pt x="537" y="66"/>
                    <a:pt x="545" y="71"/>
                  </a:cubicBezTo>
                  <a:close/>
                  <a:moveTo>
                    <a:pt x="526" y="55"/>
                  </a:moveTo>
                  <a:cubicBezTo>
                    <a:pt x="501" y="49"/>
                    <a:pt x="501" y="49"/>
                    <a:pt x="501" y="49"/>
                  </a:cubicBezTo>
                  <a:cubicBezTo>
                    <a:pt x="508" y="39"/>
                    <a:pt x="516" y="30"/>
                    <a:pt x="527" y="26"/>
                  </a:cubicBezTo>
                  <a:cubicBezTo>
                    <a:pt x="530" y="25"/>
                    <a:pt x="531" y="29"/>
                    <a:pt x="531" y="31"/>
                  </a:cubicBezTo>
                  <a:cubicBezTo>
                    <a:pt x="531" y="40"/>
                    <a:pt x="523" y="45"/>
                    <a:pt x="526" y="55"/>
                  </a:cubicBezTo>
                  <a:close/>
                  <a:moveTo>
                    <a:pt x="592" y="108"/>
                  </a:moveTo>
                  <a:cubicBezTo>
                    <a:pt x="633" y="149"/>
                    <a:pt x="620" y="253"/>
                    <a:pt x="579" y="286"/>
                  </a:cubicBezTo>
                  <a:cubicBezTo>
                    <a:pt x="578" y="286"/>
                    <a:pt x="572" y="290"/>
                    <a:pt x="570" y="291"/>
                  </a:cubicBezTo>
                  <a:cubicBezTo>
                    <a:pt x="614" y="260"/>
                    <a:pt x="621" y="163"/>
                    <a:pt x="592" y="111"/>
                  </a:cubicBezTo>
                  <a:cubicBezTo>
                    <a:pt x="591" y="111"/>
                    <a:pt x="591" y="109"/>
                    <a:pt x="592" y="108"/>
                  </a:cubicBezTo>
                  <a:close/>
                  <a:moveTo>
                    <a:pt x="480" y="320"/>
                  </a:moveTo>
                  <a:cubicBezTo>
                    <a:pt x="493" y="321"/>
                    <a:pt x="493" y="321"/>
                    <a:pt x="493" y="321"/>
                  </a:cubicBezTo>
                  <a:cubicBezTo>
                    <a:pt x="491" y="327"/>
                    <a:pt x="482" y="336"/>
                    <a:pt x="477" y="344"/>
                  </a:cubicBezTo>
                  <a:cubicBezTo>
                    <a:pt x="477" y="336"/>
                    <a:pt x="482" y="330"/>
                    <a:pt x="482" y="325"/>
                  </a:cubicBezTo>
                  <a:cubicBezTo>
                    <a:pt x="482" y="323"/>
                    <a:pt x="481" y="321"/>
                    <a:pt x="480" y="320"/>
                  </a:cubicBezTo>
                  <a:close/>
                  <a:moveTo>
                    <a:pt x="430" y="316"/>
                  </a:moveTo>
                  <a:cubicBezTo>
                    <a:pt x="427" y="320"/>
                    <a:pt x="425" y="325"/>
                    <a:pt x="422" y="328"/>
                  </a:cubicBezTo>
                  <a:cubicBezTo>
                    <a:pt x="423" y="308"/>
                    <a:pt x="423" y="308"/>
                    <a:pt x="423" y="308"/>
                  </a:cubicBezTo>
                  <a:cubicBezTo>
                    <a:pt x="425" y="310"/>
                    <a:pt x="434" y="310"/>
                    <a:pt x="430" y="316"/>
                  </a:cubicBezTo>
                  <a:close/>
                  <a:moveTo>
                    <a:pt x="387" y="286"/>
                  </a:moveTo>
                  <a:cubicBezTo>
                    <a:pt x="387" y="290"/>
                    <a:pt x="387" y="290"/>
                    <a:pt x="387" y="290"/>
                  </a:cubicBezTo>
                  <a:cubicBezTo>
                    <a:pt x="386" y="290"/>
                    <a:pt x="386" y="290"/>
                    <a:pt x="386" y="290"/>
                  </a:cubicBezTo>
                  <a:cubicBezTo>
                    <a:pt x="376" y="307"/>
                    <a:pt x="376" y="307"/>
                    <a:pt x="376" y="307"/>
                  </a:cubicBezTo>
                  <a:cubicBezTo>
                    <a:pt x="378" y="296"/>
                    <a:pt x="381" y="285"/>
                    <a:pt x="384" y="278"/>
                  </a:cubicBezTo>
                  <a:cubicBezTo>
                    <a:pt x="387" y="278"/>
                    <a:pt x="393" y="285"/>
                    <a:pt x="387" y="286"/>
                  </a:cubicBezTo>
                  <a:close/>
                  <a:moveTo>
                    <a:pt x="373" y="262"/>
                  </a:moveTo>
                  <a:cubicBezTo>
                    <a:pt x="371" y="272"/>
                    <a:pt x="366" y="281"/>
                    <a:pt x="359" y="288"/>
                  </a:cubicBezTo>
                  <a:cubicBezTo>
                    <a:pt x="361" y="276"/>
                    <a:pt x="365" y="264"/>
                    <a:pt x="369" y="254"/>
                  </a:cubicBezTo>
                  <a:cubicBezTo>
                    <a:pt x="370" y="257"/>
                    <a:pt x="374" y="260"/>
                    <a:pt x="373" y="262"/>
                  </a:cubicBezTo>
                  <a:close/>
                  <a:moveTo>
                    <a:pt x="356" y="276"/>
                  </a:moveTo>
                  <a:cubicBezTo>
                    <a:pt x="355" y="277"/>
                    <a:pt x="358" y="281"/>
                    <a:pt x="356" y="283"/>
                  </a:cubicBezTo>
                  <a:cubicBezTo>
                    <a:pt x="353" y="279"/>
                    <a:pt x="354" y="293"/>
                    <a:pt x="352" y="297"/>
                  </a:cubicBezTo>
                  <a:cubicBezTo>
                    <a:pt x="346" y="291"/>
                    <a:pt x="338" y="286"/>
                    <a:pt x="342" y="276"/>
                  </a:cubicBezTo>
                  <a:cubicBezTo>
                    <a:pt x="345" y="267"/>
                    <a:pt x="352" y="252"/>
                    <a:pt x="357" y="247"/>
                  </a:cubicBezTo>
                  <a:cubicBezTo>
                    <a:pt x="358" y="246"/>
                    <a:pt x="361" y="243"/>
                    <a:pt x="363" y="240"/>
                  </a:cubicBezTo>
                  <a:cubicBezTo>
                    <a:pt x="365" y="253"/>
                    <a:pt x="362" y="265"/>
                    <a:pt x="356" y="276"/>
                  </a:cubicBezTo>
                  <a:close/>
                  <a:moveTo>
                    <a:pt x="341" y="267"/>
                  </a:moveTo>
                  <a:cubicBezTo>
                    <a:pt x="352" y="224"/>
                    <a:pt x="352" y="224"/>
                    <a:pt x="352" y="224"/>
                  </a:cubicBezTo>
                  <a:cubicBezTo>
                    <a:pt x="343" y="226"/>
                    <a:pt x="344" y="235"/>
                    <a:pt x="342" y="241"/>
                  </a:cubicBezTo>
                  <a:cubicBezTo>
                    <a:pt x="341" y="243"/>
                    <a:pt x="342" y="244"/>
                    <a:pt x="343" y="242"/>
                  </a:cubicBezTo>
                  <a:cubicBezTo>
                    <a:pt x="339" y="248"/>
                    <a:pt x="334" y="265"/>
                    <a:pt x="332" y="272"/>
                  </a:cubicBezTo>
                  <a:cubicBezTo>
                    <a:pt x="330" y="270"/>
                    <a:pt x="318" y="259"/>
                    <a:pt x="329" y="259"/>
                  </a:cubicBezTo>
                  <a:cubicBezTo>
                    <a:pt x="334" y="243"/>
                    <a:pt x="340" y="226"/>
                    <a:pt x="349" y="213"/>
                  </a:cubicBezTo>
                  <a:cubicBezTo>
                    <a:pt x="352" y="216"/>
                    <a:pt x="349" y="221"/>
                    <a:pt x="353" y="223"/>
                  </a:cubicBezTo>
                  <a:cubicBezTo>
                    <a:pt x="355" y="215"/>
                    <a:pt x="355" y="215"/>
                    <a:pt x="355" y="215"/>
                  </a:cubicBezTo>
                  <a:cubicBezTo>
                    <a:pt x="361" y="234"/>
                    <a:pt x="361" y="234"/>
                    <a:pt x="361" y="234"/>
                  </a:cubicBezTo>
                  <a:cubicBezTo>
                    <a:pt x="353" y="242"/>
                    <a:pt x="345" y="257"/>
                    <a:pt x="341" y="267"/>
                  </a:cubicBezTo>
                  <a:close/>
                  <a:moveTo>
                    <a:pt x="340" y="222"/>
                  </a:moveTo>
                  <a:cubicBezTo>
                    <a:pt x="341" y="210"/>
                    <a:pt x="348" y="197"/>
                    <a:pt x="351" y="184"/>
                  </a:cubicBezTo>
                  <a:cubicBezTo>
                    <a:pt x="352" y="185"/>
                    <a:pt x="355" y="196"/>
                    <a:pt x="352" y="199"/>
                  </a:cubicBezTo>
                  <a:cubicBezTo>
                    <a:pt x="346" y="206"/>
                    <a:pt x="343" y="215"/>
                    <a:pt x="340" y="222"/>
                  </a:cubicBezTo>
                  <a:close/>
                  <a:moveTo>
                    <a:pt x="347" y="179"/>
                  </a:moveTo>
                  <a:cubicBezTo>
                    <a:pt x="338" y="204"/>
                    <a:pt x="329" y="225"/>
                    <a:pt x="323" y="249"/>
                  </a:cubicBezTo>
                  <a:cubicBezTo>
                    <a:pt x="321" y="244"/>
                    <a:pt x="315" y="241"/>
                    <a:pt x="317" y="236"/>
                  </a:cubicBezTo>
                  <a:cubicBezTo>
                    <a:pt x="327" y="211"/>
                    <a:pt x="339" y="186"/>
                    <a:pt x="353" y="165"/>
                  </a:cubicBezTo>
                  <a:cubicBezTo>
                    <a:pt x="356" y="171"/>
                    <a:pt x="348" y="188"/>
                    <a:pt x="347" y="179"/>
                  </a:cubicBezTo>
                  <a:close/>
                  <a:moveTo>
                    <a:pt x="198" y="350"/>
                  </a:moveTo>
                  <a:cubicBezTo>
                    <a:pt x="199" y="349"/>
                    <a:pt x="203" y="349"/>
                    <a:pt x="201" y="352"/>
                  </a:cubicBezTo>
                  <a:cubicBezTo>
                    <a:pt x="193" y="353"/>
                    <a:pt x="193" y="353"/>
                    <a:pt x="193" y="353"/>
                  </a:cubicBezTo>
                  <a:cubicBezTo>
                    <a:pt x="194" y="351"/>
                    <a:pt x="196" y="351"/>
                    <a:pt x="198" y="350"/>
                  </a:cubicBezTo>
                  <a:close/>
                  <a:moveTo>
                    <a:pt x="206" y="359"/>
                  </a:moveTo>
                  <a:cubicBezTo>
                    <a:pt x="198" y="384"/>
                    <a:pt x="191" y="408"/>
                    <a:pt x="188" y="440"/>
                  </a:cubicBezTo>
                  <a:cubicBezTo>
                    <a:pt x="185" y="435"/>
                    <a:pt x="187" y="432"/>
                    <a:pt x="187" y="428"/>
                  </a:cubicBezTo>
                  <a:cubicBezTo>
                    <a:pt x="185" y="416"/>
                    <a:pt x="189" y="388"/>
                    <a:pt x="188" y="371"/>
                  </a:cubicBezTo>
                  <a:cubicBezTo>
                    <a:pt x="182" y="371"/>
                    <a:pt x="182" y="371"/>
                    <a:pt x="182" y="371"/>
                  </a:cubicBezTo>
                  <a:cubicBezTo>
                    <a:pt x="189" y="366"/>
                    <a:pt x="197" y="361"/>
                    <a:pt x="206" y="359"/>
                  </a:cubicBezTo>
                  <a:close/>
                  <a:moveTo>
                    <a:pt x="160" y="393"/>
                  </a:moveTo>
                  <a:cubicBezTo>
                    <a:pt x="161" y="382"/>
                    <a:pt x="173" y="377"/>
                    <a:pt x="182" y="372"/>
                  </a:cubicBezTo>
                  <a:cubicBezTo>
                    <a:pt x="172" y="397"/>
                    <a:pt x="163" y="423"/>
                    <a:pt x="159" y="453"/>
                  </a:cubicBezTo>
                  <a:lnTo>
                    <a:pt x="160" y="393"/>
                  </a:lnTo>
                  <a:close/>
                  <a:moveTo>
                    <a:pt x="151" y="392"/>
                  </a:moveTo>
                  <a:cubicBezTo>
                    <a:pt x="143" y="412"/>
                    <a:pt x="137" y="435"/>
                    <a:pt x="130" y="456"/>
                  </a:cubicBezTo>
                  <a:cubicBezTo>
                    <a:pt x="136" y="405"/>
                    <a:pt x="136" y="405"/>
                    <a:pt x="136" y="405"/>
                  </a:cubicBezTo>
                  <a:cubicBezTo>
                    <a:pt x="137" y="399"/>
                    <a:pt x="146" y="396"/>
                    <a:pt x="151" y="392"/>
                  </a:cubicBezTo>
                  <a:close/>
                  <a:moveTo>
                    <a:pt x="121" y="412"/>
                  </a:moveTo>
                  <a:cubicBezTo>
                    <a:pt x="105" y="464"/>
                    <a:pt x="105" y="464"/>
                    <a:pt x="105" y="464"/>
                  </a:cubicBezTo>
                  <a:cubicBezTo>
                    <a:pt x="105" y="453"/>
                    <a:pt x="107" y="446"/>
                    <a:pt x="105" y="440"/>
                  </a:cubicBezTo>
                  <a:cubicBezTo>
                    <a:pt x="100" y="425"/>
                    <a:pt x="113" y="418"/>
                    <a:pt x="121" y="412"/>
                  </a:cubicBezTo>
                  <a:close/>
                  <a:moveTo>
                    <a:pt x="50" y="471"/>
                  </a:moveTo>
                  <a:cubicBezTo>
                    <a:pt x="50" y="471"/>
                    <a:pt x="50" y="473"/>
                    <a:pt x="49" y="473"/>
                  </a:cubicBezTo>
                  <a:cubicBezTo>
                    <a:pt x="43" y="480"/>
                    <a:pt x="35" y="487"/>
                    <a:pt x="26" y="492"/>
                  </a:cubicBezTo>
                  <a:cubicBezTo>
                    <a:pt x="33" y="484"/>
                    <a:pt x="40" y="475"/>
                    <a:pt x="50" y="471"/>
                  </a:cubicBezTo>
                  <a:close/>
                  <a:moveTo>
                    <a:pt x="46" y="485"/>
                  </a:moveTo>
                  <a:cubicBezTo>
                    <a:pt x="46" y="491"/>
                    <a:pt x="38" y="516"/>
                    <a:pt x="36" y="525"/>
                  </a:cubicBezTo>
                  <a:cubicBezTo>
                    <a:pt x="35" y="529"/>
                    <a:pt x="32" y="527"/>
                    <a:pt x="33" y="524"/>
                  </a:cubicBezTo>
                  <a:cubicBezTo>
                    <a:pt x="36" y="513"/>
                    <a:pt x="34" y="501"/>
                    <a:pt x="39" y="491"/>
                  </a:cubicBezTo>
                  <a:cubicBezTo>
                    <a:pt x="39" y="490"/>
                    <a:pt x="43" y="488"/>
                    <a:pt x="46" y="485"/>
                  </a:cubicBezTo>
                  <a:close/>
                  <a:moveTo>
                    <a:pt x="24" y="494"/>
                  </a:moveTo>
                  <a:cubicBezTo>
                    <a:pt x="24" y="495"/>
                    <a:pt x="23" y="496"/>
                    <a:pt x="23" y="496"/>
                  </a:cubicBezTo>
                  <a:cubicBezTo>
                    <a:pt x="20" y="500"/>
                    <a:pt x="15" y="505"/>
                    <a:pt x="12" y="507"/>
                  </a:cubicBezTo>
                  <a:lnTo>
                    <a:pt x="24" y="494"/>
                  </a:lnTo>
                  <a:close/>
                  <a:moveTo>
                    <a:pt x="37" y="549"/>
                  </a:moveTo>
                  <a:cubicBezTo>
                    <a:pt x="22" y="544"/>
                    <a:pt x="9" y="525"/>
                    <a:pt x="21" y="509"/>
                  </a:cubicBezTo>
                  <a:cubicBezTo>
                    <a:pt x="22" y="507"/>
                    <a:pt x="29" y="501"/>
                    <a:pt x="32" y="498"/>
                  </a:cubicBezTo>
                  <a:cubicBezTo>
                    <a:pt x="30" y="511"/>
                    <a:pt x="27" y="526"/>
                    <a:pt x="28" y="540"/>
                  </a:cubicBezTo>
                  <a:cubicBezTo>
                    <a:pt x="34" y="543"/>
                    <a:pt x="36" y="533"/>
                    <a:pt x="38" y="529"/>
                  </a:cubicBezTo>
                  <a:cubicBezTo>
                    <a:pt x="39" y="528"/>
                    <a:pt x="40" y="525"/>
                    <a:pt x="41" y="524"/>
                  </a:cubicBezTo>
                  <a:cubicBezTo>
                    <a:pt x="39" y="533"/>
                    <a:pt x="40" y="543"/>
                    <a:pt x="37" y="549"/>
                  </a:cubicBezTo>
                  <a:close/>
                  <a:moveTo>
                    <a:pt x="46" y="567"/>
                  </a:moveTo>
                  <a:cubicBezTo>
                    <a:pt x="44" y="569"/>
                    <a:pt x="43" y="567"/>
                    <a:pt x="42" y="566"/>
                  </a:cubicBezTo>
                  <a:cubicBezTo>
                    <a:pt x="41" y="564"/>
                    <a:pt x="49" y="562"/>
                    <a:pt x="46" y="567"/>
                  </a:cubicBezTo>
                  <a:close/>
                  <a:moveTo>
                    <a:pt x="54" y="545"/>
                  </a:moveTo>
                  <a:cubicBezTo>
                    <a:pt x="62" y="521"/>
                    <a:pt x="69" y="491"/>
                    <a:pt x="79" y="467"/>
                  </a:cubicBezTo>
                  <a:cubicBezTo>
                    <a:pt x="81" y="470"/>
                    <a:pt x="79" y="476"/>
                    <a:pt x="81" y="477"/>
                  </a:cubicBezTo>
                  <a:cubicBezTo>
                    <a:pt x="82" y="470"/>
                    <a:pt x="85" y="459"/>
                    <a:pt x="79" y="453"/>
                  </a:cubicBezTo>
                  <a:cubicBezTo>
                    <a:pt x="68" y="488"/>
                    <a:pt x="60" y="522"/>
                    <a:pt x="46" y="554"/>
                  </a:cubicBezTo>
                  <a:cubicBezTo>
                    <a:pt x="44" y="529"/>
                    <a:pt x="51" y="503"/>
                    <a:pt x="54" y="479"/>
                  </a:cubicBezTo>
                  <a:cubicBezTo>
                    <a:pt x="96" y="433"/>
                    <a:pt x="96" y="433"/>
                    <a:pt x="96" y="433"/>
                  </a:cubicBezTo>
                  <a:cubicBezTo>
                    <a:pt x="89" y="456"/>
                    <a:pt x="82" y="486"/>
                    <a:pt x="78" y="512"/>
                  </a:cubicBezTo>
                  <a:cubicBezTo>
                    <a:pt x="75" y="503"/>
                    <a:pt x="79" y="494"/>
                    <a:pt x="79" y="485"/>
                  </a:cubicBezTo>
                  <a:cubicBezTo>
                    <a:pt x="76" y="491"/>
                    <a:pt x="76" y="491"/>
                    <a:pt x="76" y="491"/>
                  </a:cubicBezTo>
                  <a:cubicBezTo>
                    <a:pt x="76" y="488"/>
                    <a:pt x="78" y="483"/>
                    <a:pt x="74" y="484"/>
                  </a:cubicBezTo>
                  <a:cubicBezTo>
                    <a:pt x="63" y="544"/>
                    <a:pt x="63" y="544"/>
                    <a:pt x="63" y="544"/>
                  </a:cubicBezTo>
                  <a:cubicBezTo>
                    <a:pt x="63" y="545"/>
                    <a:pt x="50" y="558"/>
                    <a:pt x="54" y="545"/>
                  </a:cubicBezTo>
                  <a:close/>
                  <a:moveTo>
                    <a:pt x="91" y="526"/>
                  </a:moveTo>
                  <a:cubicBezTo>
                    <a:pt x="90" y="531"/>
                    <a:pt x="73" y="541"/>
                    <a:pt x="72" y="535"/>
                  </a:cubicBezTo>
                  <a:cubicBezTo>
                    <a:pt x="69" y="547"/>
                    <a:pt x="71" y="524"/>
                    <a:pt x="77" y="531"/>
                  </a:cubicBezTo>
                  <a:cubicBezTo>
                    <a:pt x="82" y="501"/>
                    <a:pt x="91" y="473"/>
                    <a:pt x="98" y="442"/>
                  </a:cubicBezTo>
                  <a:cubicBezTo>
                    <a:pt x="98" y="443"/>
                    <a:pt x="100" y="439"/>
                    <a:pt x="101" y="441"/>
                  </a:cubicBezTo>
                  <a:cubicBezTo>
                    <a:pt x="104" y="455"/>
                    <a:pt x="101" y="470"/>
                    <a:pt x="97" y="482"/>
                  </a:cubicBezTo>
                  <a:cubicBezTo>
                    <a:pt x="93" y="496"/>
                    <a:pt x="92" y="512"/>
                    <a:pt x="91" y="526"/>
                  </a:cubicBezTo>
                  <a:close/>
                  <a:moveTo>
                    <a:pt x="120" y="505"/>
                  </a:moveTo>
                  <a:cubicBezTo>
                    <a:pt x="120" y="509"/>
                    <a:pt x="107" y="515"/>
                    <a:pt x="99" y="520"/>
                  </a:cubicBezTo>
                  <a:cubicBezTo>
                    <a:pt x="102" y="507"/>
                    <a:pt x="102" y="493"/>
                    <a:pt x="102" y="479"/>
                  </a:cubicBezTo>
                  <a:cubicBezTo>
                    <a:pt x="105" y="483"/>
                    <a:pt x="101" y="491"/>
                    <a:pt x="103" y="500"/>
                  </a:cubicBezTo>
                  <a:cubicBezTo>
                    <a:pt x="108" y="467"/>
                    <a:pt x="117" y="437"/>
                    <a:pt x="127" y="414"/>
                  </a:cubicBezTo>
                  <a:cubicBezTo>
                    <a:pt x="128" y="413"/>
                    <a:pt x="130" y="412"/>
                    <a:pt x="131" y="410"/>
                  </a:cubicBezTo>
                  <a:cubicBezTo>
                    <a:pt x="133" y="425"/>
                    <a:pt x="128" y="444"/>
                    <a:pt x="123" y="457"/>
                  </a:cubicBezTo>
                  <a:lnTo>
                    <a:pt x="120" y="505"/>
                  </a:lnTo>
                  <a:close/>
                  <a:moveTo>
                    <a:pt x="177" y="461"/>
                  </a:moveTo>
                  <a:cubicBezTo>
                    <a:pt x="161" y="474"/>
                    <a:pt x="145" y="487"/>
                    <a:pt x="128" y="498"/>
                  </a:cubicBezTo>
                  <a:cubicBezTo>
                    <a:pt x="129" y="485"/>
                    <a:pt x="129" y="471"/>
                    <a:pt x="131" y="457"/>
                  </a:cubicBezTo>
                  <a:cubicBezTo>
                    <a:pt x="134" y="462"/>
                    <a:pt x="131" y="469"/>
                    <a:pt x="131" y="474"/>
                  </a:cubicBezTo>
                  <a:cubicBezTo>
                    <a:pt x="138" y="449"/>
                    <a:pt x="145" y="421"/>
                    <a:pt x="154" y="400"/>
                  </a:cubicBezTo>
                  <a:cubicBezTo>
                    <a:pt x="156" y="405"/>
                    <a:pt x="158" y="412"/>
                    <a:pt x="157" y="418"/>
                  </a:cubicBezTo>
                  <a:cubicBezTo>
                    <a:pt x="151" y="408"/>
                    <a:pt x="154" y="425"/>
                    <a:pt x="156" y="425"/>
                  </a:cubicBezTo>
                  <a:cubicBezTo>
                    <a:pt x="154" y="437"/>
                    <a:pt x="148" y="459"/>
                    <a:pt x="149" y="475"/>
                  </a:cubicBezTo>
                  <a:cubicBezTo>
                    <a:pt x="149" y="478"/>
                    <a:pt x="155" y="478"/>
                    <a:pt x="155" y="474"/>
                  </a:cubicBezTo>
                  <a:cubicBezTo>
                    <a:pt x="156" y="470"/>
                    <a:pt x="158" y="465"/>
                    <a:pt x="159" y="460"/>
                  </a:cubicBezTo>
                  <a:cubicBezTo>
                    <a:pt x="160" y="460"/>
                    <a:pt x="160" y="454"/>
                    <a:pt x="159" y="457"/>
                  </a:cubicBezTo>
                  <a:cubicBezTo>
                    <a:pt x="159" y="457"/>
                    <a:pt x="158" y="457"/>
                    <a:pt x="158" y="457"/>
                  </a:cubicBezTo>
                  <a:cubicBezTo>
                    <a:pt x="158" y="458"/>
                    <a:pt x="158" y="458"/>
                    <a:pt x="158" y="458"/>
                  </a:cubicBezTo>
                  <a:cubicBezTo>
                    <a:pt x="158" y="458"/>
                    <a:pt x="158" y="458"/>
                    <a:pt x="158" y="457"/>
                  </a:cubicBezTo>
                  <a:cubicBezTo>
                    <a:pt x="184" y="383"/>
                    <a:pt x="184" y="383"/>
                    <a:pt x="184" y="383"/>
                  </a:cubicBezTo>
                  <a:lnTo>
                    <a:pt x="177" y="461"/>
                  </a:lnTo>
                  <a:close/>
                  <a:moveTo>
                    <a:pt x="202" y="443"/>
                  </a:moveTo>
                  <a:cubicBezTo>
                    <a:pt x="196" y="447"/>
                    <a:pt x="192" y="452"/>
                    <a:pt x="185" y="453"/>
                  </a:cubicBezTo>
                  <a:cubicBezTo>
                    <a:pt x="191" y="427"/>
                    <a:pt x="198" y="403"/>
                    <a:pt x="205" y="378"/>
                  </a:cubicBezTo>
                  <a:cubicBezTo>
                    <a:pt x="205" y="377"/>
                    <a:pt x="207" y="374"/>
                    <a:pt x="208" y="373"/>
                  </a:cubicBezTo>
                  <a:cubicBezTo>
                    <a:pt x="204" y="393"/>
                    <a:pt x="200" y="422"/>
                    <a:pt x="202" y="443"/>
                  </a:cubicBezTo>
                  <a:close/>
                  <a:moveTo>
                    <a:pt x="218" y="428"/>
                  </a:moveTo>
                  <a:cubicBezTo>
                    <a:pt x="218" y="432"/>
                    <a:pt x="213" y="435"/>
                    <a:pt x="209" y="438"/>
                  </a:cubicBezTo>
                  <a:cubicBezTo>
                    <a:pt x="209" y="425"/>
                    <a:pt x="209" y="412"/>
                    <a:pt x="210" y="398"/>
                  </a:cubicBezTo>
                  <a:cubicBezTo>
                    <a:pt x="214" y="401"/>
                    <a:pt x="210" y="408"/>
                    <a:pt x="211" y="411"/>
                  </a:cubicBezTo>
                  <a:cubicBezTo>
                    <a:pt x="214" y="406"/>
                    <a:pt x="217" y="400"/>
                    <a:pt x="217" y="394"/>
                  </a:cubicBezTo>
                  <a:cubicBezTo>
                    <a:pt x="216" y="384"/>
                    <a:pt x="222" y="394"/>
                    <a:pt x="222" y="395"/>
                  </a:cubicBezTo>
                  <a:cubicBezTo>
                    <a:pt x="219" y="407"/>
                    <a:pt x="220" y="418"/>
                    <a:pt x="218" y="428"/>
                  </a:cubicBezTo>
                  <a:close/>
                  <a:moveTo>
                    <a:pt x="211" y="393"/>
                  </a:moveTo>
                  <a:cubicBezTo>
                    <a:pt x="211" y="380"/>
                    <a:pt x="211" y="380"/>
                    <a:pt x="211" y="380"/>
                  </a:cubicBezTo>
                  <a:cubicBezTo>
                    <a:pt x="218" y="382"/>
                    <a:pt x="213" y="390"/>
                    <a:pt x="211" y="393"/>
                  </a:cubicBezTo>
                  <a:close/>
                  <a:moveTo>
                    <a:pt x="225" y="423"/>
                  </a:moveTo>
                  <a:cubicBezTo>
                    <a:pt x="225" y="419"/>
                    <a:pt x="224" y="407"/>
                    <a:pt x="225" y="404"/>
                  </a:cubicBezTo>
                  <a:cubicBezTo>
                    <a:pt x="225" y="403"/>
                    <a:pt x="226" y="400"/>
                    <a:pt x="227" y="399"/>
                  </a:cubicBezTo>
                  <a:cubicBezTo>
                    <a:pt x="239" y="410"/>
                    <a:pt x="239" y="410"/>
                    <a:pt x="239" y="410"/>
                  </a:cubicBezTo>
                  <a:cubicBezTo>
                    <a:pt x="232" y="417"/>
                    <a:pt x="228" y="412"/>
                    <a:pt x="225" y="423"/>
                  </a:cubicBezTo>
                  <a:close/>
                  <a:moveTo>
                    <a:pt x="282" y="404"/>
                  </a:moveTo>
                  <a:cubicBezTo>
                    <a:pt x="286" y="401"/>
                    <a:pt x="289" y="396"/>
                    <a:pt x="293" y="395"/>
                  </a:cubicBezTo>
                  <a:cubicBezTo>
                    <a:pt x="290" y="399"/>
                    <a:pt x="287" y="403"/>
                    <a:pt x="282" y="404"/>
                  </a:cubicBezTo>
                  <a:close/>
                  <a:moveTo>
                    <a:pt x="289" y="389"/>
                  </a:moveTo>
                  <a:cubicBezTo>
                    <a:pt x="281" y="395"/>
                    <a:pt x="273" y="402"/>
                    <a:pt x="264" y="410"/>
                  </a:cubicBezTo>
                  <a:cubicBezTo>
                    <a:pt x="239" y="399"/>
                    <a:pt x="214" y="378"/>
                    <a:pt x="212" y="343"/>
                  </a:cubicBezTo>
                  <a:cubicBezTo>
                    <a:pt x="212" y="349"/>
                    <a:pt x="206" y="341"/>
                    <a:pt x="210" y="338"/>
                  </a:cubicBezTo>
                  <a:cubicBezTo>
                    <a:pt x="243" y="306"/>
                    <a:pt x="278" y="284"/>
                    <a:pt x="311" y="255"/>
                  </a:cubicBezTo>
                  <a:cubicBezTo>
                    <a:pt x="324" y="282"/>
                    <a:pt x="344" y="307"/>
                    <a:pt x="368" y="327"/>
                  </a:cubicBezTo>
                  <a:cubicBezTo>
                    <a:pt x="345" y="350"/>
                    <a:pt x="316" y="369"/>
                    <a:pt x="289" y="389"/>
                  </a:cubicBezTo>
                  <a:close/>
                  <a:moveTo>
                    <a:pt x="371" y="316"/>
                  </a:moveTo>
                  <a:cubicBezTo>
                    <a:pt x="367" y="311"/>
                    <a:pt x="356" y="310"/>
                    <a:pt x="358" y="305"/>
                  </a:cubicBezTo>
                  <a:cubicBezTo>
                    <a:pt x="362" y="292"/>
                    <a:pt x="370" y="281"/>
                    <a:pt x="376" y="267"/>
                  </a:cubicBezTo>
                  <a:cubicBezTo>
                    <a:pt x="376" y="269"/>
                    <a:pt x="383" y="274"/>
                    <a:pt x="379" y="279"/>
                  </a:cubicBezTo>
                  <a:cubicBezTo>
                    <a:pt x="373" y="288"/>
                    <a:pt x="371" y="302"/>
                    <a:pt x="371" y="316"/>
                  </a:cubicBezTo>
                  <a:close/>
                  <a:moveTo>
                    <a:pt x="376" y="321"/>
                  </a:moveTo>
                  <a:cubicBezTo>
                    <a:pt x="380" y="310"/>
                    <a:pt x="386" y="299"/>
                    <a:pt x="391" y="290"/>
                  </a:cubicBezTo>
                  <a:cubicBezTo>
                    <a:pt x="394" y="284"/>
                    <a:pt x="397" y="290"/>
                    <a:pt x="396" y="292"/>
                  </a:cubicBezTo>
                  <a:cubicBezTo>
                    <a:pt x="393" y="305"/>
                    <a:pt x="389" y="317"/>
                    <a:pt x="389" y="331"/>
                  </a:cubicBezTo>
                  <a:cubicBezTo>
                    <a:pt x="383" y="330"/>
                    <a:pt x="380" y="325"/>
                    <a:pt x="376" y="321"/>
                  </a:cubicBezTo>
                  <a:close/>
                  <a:moveTo>
                    <a:pt x="399" y="295"/>
                  </a:moveTo>
                  <a:cubicBezTo>
                    <a:pt x="400" y="290"/>
                    <a:pt x="403" y="295"/>
                    <a:pt x="407" y="296"/>
                  </a:cubicBezTo>
                  <a:cubicBezTo>
                    <a:pt x="409" y="297"/>
                    <a:pt x="413" y="300"/>
                    <a:pt x="409" y="304"/>
                  </a:cubicBezTo>
                  <a:cubicBezTo>
                    <a:pt x="407" y="308"/>
                    <a:pt x="400" y="320"/>
                    <a:pt x="395" y="327"/>
                  </a:cubicBezTo>
                  <a:cubicBezTo>
                    <a:pt x="395" y="317"/>
                    <a:pt x="398" y="306"/>
                    <a:pt x="399" y="295"/>
                  </a:cubicBezTo>
                  <a:close/>
                  <a:moveTo>
                    <a:pt x="440" y="347"/>
                  </a:moveTo>
                  <a:cubicBezTo>
                    <a:pt x="439" y="356"/>
                    <a:pt x="434" y="352"/>
                    <a:pt x="432" y="352"/>
                  </a:cubicBezTo>
                  <a:cubicBezTo>
                    <a:pt x="420" y="347"/>
                    <a:pt x="406" y="344"/>
                    <a:pt x="397" y="336"/>
                  </a:cubicBezTo>
                  <a:cubicBezTo>
                    <a:pt x="414" y="303"/>
                    <a:pt x="414" y="303"/>
                    <a:pt x="414" y="303"/>
                  </a:cubicBezTo>
                  <a:cubicBezTo>
                    <a:pt x="420" y="309"/>
                    <a:pt x="414" y="327"/>
                    <a:pt x="415" y="336"/>
                  </a:cubicBezTo>
                  <a:cubicBezTo>
                    <a:pt x="416" y="342"/>
                    <a:pt x="422" y="339"/>
                    <a:pt x="423" y="337"/>
                  </a:cubicBezTo>
                  <a:cubicBezTo>
                    <a:pt x="428" y="328"/>
                    <a:pt x="432" y="319"/>
                    <a:pt x="438" y="311"/>
                  </a:cubicBezTo>
                  <a:cubicBezTo>
                    <a:pt x="446" y="322"/>
                    <a:pt x="442" y="340"/>
                    <a:pt x="440" y="347"/>
                  </a:cubicBezTo>
                  <a:close/>
                  <a:moveTo>
                    <a:pt x="448" y="318"/>
                  </a:moveTo>
                  <a:cubicBezTo>
                    <a:pt x="449" y="317"/>
                    <a:pt x="457" y="317"/>
                    <a:pt x="455" y="322"/>
                  </a:cubicBezTo>
                  <a:cubicBezTo>
                    <a:pt x="452" y="331"/>
                    <a:pt x="450" y="341"/>
                    <a:pt x="445" y="351"/>
                  </a:cubicBezTo>
                  <a:cubicBezTo>
                    <a:pt x="447" y="339"/>
                    <a:pt x="445" y="328"/>
                    <a:pt x="448" y="318"/>
                  </a:cubicBezTo>
                  <a:close/>
                  <a:moveTo>
                    <a:pt x="468" y="351"/>
                  </a:moveTo>
                  <a:cubicBezTo>
                    <a:pt x="470" y="361"/>
                    <a:pt x="461" y="356"/>
                    <a:pt x="457" y="356"/>
                  </a:cubicBezTo>
                  <a:cubicBezTo>
                    <a:pt x="473" y="332"/>
                    <a:pt x="473" y="332"/>
                    <a:pt x="473" y="332"/>
                  </a:cubicBezTo>
                  <a:cubicBezTo>
                    <a:pt x="473" y="335"/>
                    <a:pt x="476" y="346"/>
                    <a:pt x="468" y="351"/>
                  </a:cubicBezTo>
                  <a:close/>
                  <a:moveTo>
                    <a:pt x="451" y="356"/>
                  </a:moveTo>
                  <a:cubicBezTo>
                    <a:pt x="461" y="320"/>
                    <a:pt x="461" y="320"/>
                    <a:pt x="461" y="320"/>
                  </a:cubicBezTo>
                  <a:cubicBezTo>
                    <a:pt x="462" y="317"/>
                    <a:pt x="474" y="320"/>
                    <a:pt x="477" y="321"/>
                  </a:cubicBezTo>
                  <a:cubicBezTo>
                    <a:pt x="467" y="329"/>
                    <a:pt x="462" y="343"/>
                    <a:pt x="451" y="356"/>
                  </a:cubicBezTo>
                  <a:close/>
                  <a:moveTo>
                    <a:pt x="491" y="360"/>
                  </a:moveTo>
                  <a:cubicBezTo>
                    <a:pt x="489" y="361"/>
                    <a:pt x="478" y="360"/>
                    <a:pt x="474" y="360"/>
                  </a:cubicBezTo>
                  <a:cubicBezTo>
                    <a:pt x="480" y="345"/>
                    <a:pt x="490" y="332"/>
                    <a:pt x="501" y="322"/>
                  </a:cubicBezTo>
                  <a:cubicBezTo>
                    <a:pt x="503" y="330"/>
                    <a:pt x="499" y="335"/>
                    <a:pt x="495" y="346"/>
                  </a:cubicBezTo>
                  <a:cubicBezTo>
                    <a:pt x="493" y="351"/>
                    <a:pt x="494" y="357"/>
                    <a:pt x="491" y="360"/>
                  </a:cubicBezTo>
                  <a:close/>
                  <a:moveTo>
                    <a:pt x="510" y="321"/>
                  </a:moveTo>
                  <a:cubicBezTo>
                    <a:pt x="515" y="321"/>
                    <a:pt x="521" y="319"/>
                    <a:pt x="526" y="320"/>
                  </a:cubicBezTo>
                  <a:cubicBezTo>
                    <a:pt x="516" y="330"/>
                    <a:pt x="508" y="344"/>
                    <a:pt x="498" y="358"/>
                  </a:cubicBezTo>
                  <a:cubicBezTo>
                    <a:pt x="501" y="343"/>
                    <a:pt x="506" y="332"/>
                    <a:pt x="510" y="321"/>
                  </a:cubicBezTo>
                  <a:close/>
                  <a:moveTo>
                    <a:pt x="502" y="360"/>
                  </a:moveTo>
                  <a:cubicBezTo>
                    <a:pt x="511" y="346"/>
                    <a:pt x="521" y="333"/>
                    <a:pt x="532" y="322"/>
                  </a:cubicBezTo>
                  <a:cubicBezTo>
                    <a:pt x="527" y="332"/>
                    <a:pt x="522" y="347"/>
                    <a:pt x="519" y="361"/>
                  </a:cubicBezTo>
                  <a:lnTo>
                    <a:pt x="502" y="360"/>
                  </a:lnTo>
                  <a:close/>
                  <a:moveTo>
                    <a:pt x="527" y="343"/>
                  </a:moveTo>
                  <a:cubicBezTo>
                    <a:pt x="526" y="342"/>
                    <a:pt x="531" y="329"/>
                    <a:pt x="531" y="338"/>
                  </a:cubicBezTo>
                  <a:cubicBezTo>
                    <a:pt x="532" y="326"/>
                    <a:pt x="541" y="310"/>
                    <a:pt x="556" y="310"/>
                  </a:cubicBezTo>
                  <a:cubicBezTo>
                    <a:pt x="527" y="356"/>
                    <a:pt x="527" y="356"/>
                    <a:pt x="527" y="356"/>
                  </a:cubicBezTo>
                  <a:cubicBezTo>
                    <a:pt x="531" y="338"/>
                    <a:pt x="531" y="338"/>
                    <a:pt x="531" y="338"/>
                  </a:cubicBezTo>
                  <a:lnTo>
                    <a:pt x="527" y="343"/>
                  </a:lnTo>
                  <a:close/>
                  <a:moveTo>
                    <a:pt x="531" y="359"/>
                  </a:moveTo>
                  <a:cubicBezTo>
                    <a:pt x="541" y="342"/>
                    <a:pt x="550" y="325"/>
                    <a:pt x="564" y="309"/>
                  </a:cubicBezTo>
                  <a:cubicBezTo>
                    <a:pt x="562" y="315"/>
                    <a:pt x="562" y="320"/>
                    <a:pt x="562" y="324"/>
                  </a:cubicBezTo>
                  <a:cubicBezTo>
                    <a:pt x="567" y="313"/>
                    <a:pt x="569" y="301"/>
                    <a:pt x="580" y="294"/>
                  </a:cubicBezTo>
                  <a:cubicBezTo>
                    <a:pt x="572" y="316"/>
                    <a:pt x="561" y="336"/>
                    <a:pt x="551" y="354"/>
                  </a:cubicBezTo>
                  <a:cubicBezTo>
                    <a:pt x="549" y="358"/>
                    <a:pt x="538" y="357"/>
                    <a:pt x="531" y="359"/>
                  </a:cubicBezTo>
                  <a:close/>
                  <a:moveTo>
                    <a:pt x="559" y="351"/>
                  </a:moveTo>
                  <a:cubicBezTo>
                    <a:pt x="573" y="321"/>
                    <a:pt x="585" y="288"/>
                    <a:pt x="606" y="266"/>
                  </a:cubicBezTo>
                  <a:cubicBezTo>
                    <a:pt x="606" y="267"/>
                    <a:pt x="605" y="271"/>
                    <a:pt x="604" y="272"/>
                  </a:cubicBezTo>
                  <a:cubicBezTo>
                    <a:pt x="594" y="294"/>
                    <a:pt x="584" y="318"/>
                    <a:pt x="573" y="339"/>
                  </a:cubicBezTo>
                  <a:cubicBezTo>
                    <a:pt x="570" y="345"/>
                    <a:pt x="567" y="352"/>
                    <a:pt x="559" y="351"/>
                  </a:cubicBezTo>
                  <a:close/>
                  <a:moveTo>
                    <a:pt x="643" y="287"/>
                  </a:moveTo>
                  <a:cubicBezTo>
                    <a:pt x="648" y="273"/>
                    <a:pt x="652" y="260"/>
                    <a:pt x="657" y="247"/>
                  </a:cubicBezTo>
                  <a:cubicBezTo>
                    <a:pt x="650" y="247"/>
                    <a:pt x="649" y="254"/>
                    <a:pt x="647" y="260"/>
                  </a:cubicBezTo>
                  <a:cubicBezTo>
                    <a:pt x="650" y="258"/>
                    <a:pt x="650" y="258"/>
                    <a:pt x="650" y="258"/>
                  </a:cubicBezTo>
                  <a:cubicBezTo>
                    <a:pt x="651" y="261"/>
                    <a:pt x="650" y="266"/>
                    <a:pt x="646" y="267"/>
                  </a:cubicBezTo>
                  <a:cubicBezTo>
                    <a:pt x="647" y="260"/>
                    <a:pt x="647" y="260"/>
                    <a:pt x="647" y="260"/>
                  </a:cubicBezTo>
                  <a:cubicBezTo>
                    <a:pt x="646" y="262"/>
                    <a:pt x="644" y="264"/>
                    <a:pt x="643" y="266"/>
                  </a:cubicBezTo>
                  <a:cubicBezTo>
                    <a:pt x="635" y="305"/>
                    <a:pt x="611" y="334"/>
                    <a:pt x="575" y="347"/>
                  </a:cubicBezTo>
                  <a:cubicBezTo>
                    <a:pt x="647" y="224"/>
                    <a:pt x="647" y="224"/>
                    <a:pt x="647" y="224"/>
                  </a:cubicBezTo>
                  <a:cubicBezTo>
                    <a:pt x="633" y="257"/>
                    <a:pt x="618" y="288"/>
                    <a:pt x="601" y="319"/>
                  </a:cubicBezTo>
                  <a:cubicBezTo>
                    <a:pt x="600" y="321"/>
                    <a:pt x="601" y="333"/>
                    <a:pt x="604" y="327"/>
                  </a:cubicBezTo>
                  <a:cubicBezTo>
                    <a:pt x="620" y="294"/>
                    <a:pt x="637" y="264"/>
                    <a:pt x="657" y="234"/>
                  </a:cubicBezTo>
                  <a:cubicBezTo>
                    <a:pt x="657" y="246"/>
                    <a:pt x="657" y="246"/>
                    <a:pt x="657" y="246"/>
                  </a:cubicBezTo>
                  <a:cubicBezTo>
                    <a:pt x="659" y="241"/>
                    <a:pt x="661" y="236"/>
                    <a:pt x="663" y="232"/>
                  </a:cubicBezTo>
                  <a:cubicBezTo>
                    <a:pt x="665" y="230"/>
                    <a:pt x="665" y="223"/>
                    <a:pt x="660" y="224"/>
                  </a:cubicBezTo>
                  <a:cubicBezTo>
                    <a:pt x="656" y="226"/>
                    <a:pt x="655" y="232"/>
                    <a:pt x="651" y="234"/>
                  </a:cubicBezTo>
                  <a:cubicBezTo>
                    <a:pt x="654" y="221"/>
                    <a:pt x="661" y="210"/>
                    <a:pt x="667" y="199"/>
                  </a:cubicBezTo>
                  <a:cubicBezTo>
                    <a:pt x="670" y="227"/>
                    <a:pt x="658" y="267"/>
                    <a:pt x="643" y="287"/>
                  </a:cubicBezTo>
                  <a:close/>
                  <a:moveTo>
                    <a:pt x="656" y="137"/>
                  </a:moveTo>
                  <a:cubicBezTo>
                    <a:pt x="675" y="161"/>
                    <a:pt x="662" y="196"/>
                    <a:pt x="648" y="215"/>
                  </a:cubicBezTo>
                  <a:cubicBezTo>
                    <a:pt x="632" y="237"/>
                    <a:pt x="619" y="263"/>
                    <a:pt x="605" y="286"/>
                  </a:cubicBezTo>
                  <a:cubicBezTo>
                    <a:pt x="648" y="171"/>
                    <a:pt x="648" y="171"/>
                    <a:pt x="648" y="171"/>
                  </a:cubicBezTo>
                  <a:cubicBezTo>
                    <a:pt x="647" y="171"/>
                    <a:pt x="647" y="170"/>
                    <a:pt x="645" y="169"/>
                  </a:cubicBezTo>
                  <a:cubicBezTo>
                    <a:pt x="636" y="190"/>
                    <a:pt x="627" y="212"/>
                    <a:pt x="619" y="235"/>
                  </a:cubicBezTo>
                  <a:cubicBezTo>
                    <a:pt x="619" y="233"/>
                    <a:pt x="621" y="226"/>
                    <a:pt x="621" y="224"/>
                  </a:cubicBezTo>
                  <a:cubicBezTo>
                    <a:pt x="621" y="198"/>
                    <a:pt x="635" y="185"/>
                    <a:pt x="645" y="169"/>
                  </a:cubicBezTo>
                  <a:cubicBezTo>
                    <a:pt x="646" y="165"/>
                    <a:pt x="649" y="161"/>
                    <a:pt x="651" y="160"/>
                  </a:cubicBezTo>
                  <a:cubicBezTo>
                    <a:pt x="651" y="160"/>
                    <a:pt x="651" y="161"/>
                    <a:pt x="651" y="163"/>
                  </a:cubicBezTo>
                  <a:cubicBezTo>
                    <a:pt x="657" y="145"/>
                    <a:pt x="657" y="145"/>
                    <a:pt x="657" y="145"/>
                  </a:cubicBezTo>
                  <a:cubicBezTo>
                    <a:pt x="648" y="155"/>
                    <a:pt x="642" y="168"/>
                    <a:pt x="634" y="178"/>
                  </a:cubicBezTo>
                  <a:cubicBezTo>
                    <a:pt x="638" y="160"/>
                    <a:pt x="645" y="145"/>
                    <a:pt x="650" y="128"/>
                  </a:cubicBezTo>
                  <a:cubicBezTo>
                    <a:pt x="653" y="120"/>
                    <a:pt x="654" y="134"/>
                    <a:pt x="656" y="137"/>
                  </a:cubicBezTo>
                  <a:close/>
                  <a:moveTo>
                    <a:pt x="619" y="136"/>
                  </a:moveTo>
                  <a:cubicBezTo>
                    <a:pt x="618" y="133"/>
                    <a:pt x="615" y="128"/>
                    <a:pt x="620" y="124"/>
                  </a:cubicBezTo>
                  <a:cubicBezTo>
                    <a:pt x="624" y="120"/>
                    <a:pt x="627" y="114"/>
                    <a:pt x="631" y="109"/>
                  </a:cubicBezTo>
                  <a:cubicBezTo>
                    <a:pt x="634" y="111"/>
                    <a:pt x="623" y="131"/>
                    <a:pt x="619" y="136"/>
                  </a:cubicBezTo>
                  <a:close/>
                  <a:moveTo>
                    <a:pt x="623" y="151"/>
                  </a:moveTo>
                  <a:cubicBezTo>
                    <a:pt x="643" y="122"/>
                    <a:pt x="643" y="122"/>
                    <a:pt x="643" y="122"/>
                  </a:cubicBezTo>
                  <a:cubicBezTo>
                    <a:pt x="649" y="128"/>
                    <a:pt x="640" y="144"/>
                    <a:pt x="637" y="150"/>
                  </a:cubicBezTo>
                  <a:cubicBezTo>
                    <a:pt x="631" y="159"/>
                    <a:pt x="630" y="171"/>
                    <a:pt x="626" y="180"/>
                  </a:cubicBezTo>
                  <a:cubicBezTo>
                    <a:pt x="626" y="169"/>
                    <a:pt x="619" y="157"/>
                    <a:pt x="623" y="151"/>
                  </a:cubicBezTo>
                  <a:close/>
                  <a:moveTo>
                    <a:pt x="643" y="107"/>
                  </a:moveTo>
                  <a:cubicBezTo>
                    <a:pt x="646" y="110"/>
                    <a:pt x="649" y="115"/>
                    <a:pt x="645" y="117"/>
                  </a:cubicBezTo>
                  <a:cubicBezTo>
                    <a:pt x="636" y="122"/>
                    <a:pt x="631" y="132"/>
                    <a:pt x="626" y="140"/>
                  </a:cubicBezTo>
                  <a:cubicBezTo>
                    <a:pt x="638" y="104"/>
                    <a:pt x="638" y="104"/>
                    <a:pt x="638" y="104"/>
                  </a:cubicBezTo>
                  <a:cubicBezTo>
                    <a:pt x="641" y="95"/>
                    <a:pt x="644" y="106"/>
                    <a:pt x="643" y="107"/>
                  </a:cubicBezTo>
                  <a:close/>
                  <a:moveTo>
                    <a:pt x="633" y="94"/>
                  </a:moveTo>
                  <a:cubicBezTo>
                    <a:pt x="632" y="98"/>
                    <a:pt x="630" y="106"/>
                    <a:pt x="625" y="111"/>
                  </a:cubicBezTo>
                  <a:cubicBezTo>
                    <a:pt x="624" y="105"/>
                    <a:pt x="629" y="99"/>
                    <a:pt x="629" y="92"/>
                  </a:cubicBezTo>
                  <a:cubicBezTo>
                    <a:pt x="628" y="87"/>
                    <a:pt x="635" y="90"/>
                    <a:pt x="633" y="94"/>
                  </a:cubicBezTo>
                  <a:close/>
                  <a:moveTo>
                    <a:pt x="610" y="76"/>
                  </a:moveTo>
                  <a:cubicBezTo>
                    <a:pt x="610" y="76"/>
                    <a:pt x="612" y="73"/>
                    <a:pt x="612" y="72"/>
                  </a:cubicBezTo>
                  <a:cubicBezTo>
                    <a:pt x="610" y="67"/>
                    <a:pt x="614" y="68"/>
                    <a:pt x="616" y="70"/>
                  </a:cubicBezTo>
                  <a:cubicBezTo>
                    <a:pt x="621" y="75"/>
                    <a:pt x="628" y="81"/>
                    <a:pt x="625" y="90"/>
                  </a:cubicBezTo>
                  <a:cubicBezTo>
                    <a:pt x="622" y="101"/>
                    <a:pt x="619" y="114"/>
                    <a:pt x="613" y="121"/>
                  </a:cubicBezTo>
                  <a:cubicBezTo>
                    <a:pt x="607" y="112"/>
                    <a:pt x="592" y="103"/>
                    <a:pt x="600" y="89"/>
                  </a:cubicBezTo>
                  <a:cubicBezTo>
                    <a:pt x="604" y="89"/>
                    <a:pt x="601" y="99"/>
                    <a:pt x="606" y="99"/>
                  </a:cubicBezTo>
                  <a:cubicBezTo>
                    <a:pt x="605" y="91"/>
                    <a:pt x="608" y="83"/>
                    <a:pt x="610" y="76"/>
                  </a:cubicBezTo>
                  <a:close/>
                  <a:moveTo>
                    <a:pt x="598" y="58"/>
                  </a:moveTo>
                  <a:cubicBezTo>
                    <a:pt x="600" y="55"/>
                    <a:pt x="605" y="61"/>
                    <a:pt x="605" y="64"/>
                  </a:cubicBezTo>
                  <a:cubicBezTo>
                    <a:pt x="605" y="68"/>
                    <a:pt x="599" y="81"/>
                    <a:pt x="597" y="86"/>
                  </a:cubicBezTo>
                  <a:cubicBezTo>
                    <a:pt x="595" y="81"/>
                    <a:pt x="599" y="74"/>
                    <a:pt x="600" y="67"/>
                  </a:cubicBezTo>
                  <a:cubicBezTo>
                    <a:pt x="595" y="73"/>
                    <a:pt x="590" y="85"/>
                    <a:pt x="590" y="94"/>
                  </a:cubicBezTo>
                  <a:cubicBezTo>
                    <a:pt x="585" y="89"/>
                    <a:pt x="579" y="86"/>
                    <a:pt x="576" y="81"/>
                  </a:cubicBezTo>
                  <a:cubicBezTo>
                    <a:pt x="583" y="74"/>
                    <a:pt x="589" y="65"/>
                    <a:pt x="598" y="58"/>
                  </a:cubicBezTo>
                  <a:close/>
                  <a:moveTo>
                    <a:pt x="593" y="56"/>
                  </a:moveTo>
                  <a:cubicBezTo>
                    <a:pt x="589" y="62"/>
                    <a:pt x="583" y="66"/>
                    <a:pt x="579" y="71"/>
                  </a:cubicBezTo>
                  <a:cubicBezTo>
                    <a:pt x="579" y="62"/>
                    <a:pt x="584" y="56"/>
                    <a:pt x="585" y="48"/>
                  </a:cubicBezTo>
                  <a:cubicBezTo>
                    <a:pt x="588" y="49"/>
                    <a:pt x="595" y="52"/>
                    <a:pt x="593" y="56"/>
                  </a:cubicBezTo>
                  <a:close/>
                  <a:moveTo>
                    <a:pt x="583" y="37"/>
                  </a:moveTo>
                  <a:cubicBezTo>
                    <a:pt x="571" y="32"/>
                    <a:pt x="557" y="24"/>
                    <a:pt x="541" y="22"/>
                  </a:cubicBezTo>
                  <a:cubicBezTo>
                    <a:pt x="540" y="22"/>
                    <a:pt x="538" y="19"/>
                    <a:pt x="537" y="18"/>
                  </a:cubicBezTo>
                  <a:cubicBezTo>
                    <a:pt x="556" y="20"/>
                    <a:pt x="570" y="28"/>
                    <a:pt x="583" y="37"/>
                  </a:cubicBezTo>
                  <a:close/>
                  <a:moveTo>
                    <a:pt x="550" y="33"/>
                  </a:moveTo>
                  <a:cubicBezTo>
                    <a:pt x="550" y="40"/>
                    <a:pt x="539" y="46"/>
                    <a:pt x="532" y="53"/>
                  </a:cubicBezTo>
                  <a:cubicBezTo>
                    <a:pt x="532" y="47"/>
                    <a:pt x="535" y="41"/>
                    <a:pt x="535" y="36"/>
                  </a:cubicBezTo>
                  <a:cubicBezTo>
                    <a:pt x="533" y="23"/>
                    <a:pt x="546" y="31"/>
                    <a:pt x="550" y="33"/>
                  </a:cubicBezTo>
                  <a:close/>
                  <a:moveTo>
                    <a:pt x="506" y="14"/>
                  </a:moveTo>
                  <a:cubicBezTo>
                    <a:pt x="536" y="16"/>
                    <a:pt x="536" y="16"/>
                    <a:pt x="536" y="16"/>
                  </a:cubicBezTo>
                  <a:cubicBezTo>
                    <a:pt x="527" y="20"/>
                    <a:pt x="516" y="17"/>
                    <a:pt x="506" y="15"/>
                  </a:cubicBezTo>
                  <a:lnTo>
                    <a:pt x="506" y="14"/>
                  </a:lnTo>
                  <a:close/>
                  <a:moveTo>
                    <a:pt x="516" y="24"/>
                  </a:moveTo>
                  <a:cubicBezTo>
                    <a:pt x="511" y="33"/>
                    <a:pt x="502" y="41"/>
                    <a:pt x="494" y="47"/>
                  </a:cubicBezTo>
                  <a:cubicBezTo>
                    <a:pt x="494" y="34"/>
                    <a:pt x="500" y="37"/>
                    <a:pt x="506" y="24"/>
                  </a:cubicBezTo>
                  <a:lnTo>
                    <a:pt x="516" y="24"/>
                  </a:lnTo>
                  <a:close/>
                  <a:moveTo>
                    <a:pt x="501" y="14"/>
                  </a:moveTo>
                  <a:cubicBezTo>
                    <a:pt x="495" y="15"/>
                    <a:pt x="488" y="15"/>
                    <a:pt x="483" y="13"/>
                  </a:cubicBezTo>
                  <a:cubicBezTo>
                    <a:pt x="482" y="12"/>
                    <a:pt x="482" y="11"/>
                    <a:pt x="481" y="11"/>
                  </a:cubicBezTo>
                  <a:lnTo>
                    <a:pt x="501" y="14"/>
                  </a:lnTo>
                  <a:close/>
                  <a:moveTo>
                    <a:pt x="465" y="22"/>
                  </a:moveTo>
                  <a:cubicBezTo>
                    <a:pt x="471" y="17"/>
                    <a:pt x="471" y="25"/>
                    <a:pt x="470" y="26"/>
                  </a:cubicBezTo>
                  <a:cubicBezTo>
                    <a:pt x="468" y="33"/>
                    <a:pt x="474" y="32"/>
                    <a:pt x="475" y="28"/>
                  </a:cubicBezTo>
                  <a:cubicBezTo>
                    <a:pt x="477" y="25"/>
                    <a:pt x="477" y="19"/>
                    <a:pt x="486" y="21"/>
                  </a:cubicBezTo>
                  <a:cubicBezTo>
                    <a:pt x="492" y="22"/>
                    <a:pt x="475" y="35"/>
                    <a:pt x="470" y="41"/>
                  </a:cubicBezTo>
                  <a:cubicBezTo>
                    <a:pt x="465" y="47"/>
                    <a:pt x="466" y="36"/>
                    <a:pt x="470" y="38"/>
                  </a:cubicBezTo>
                  <a:cubicBezTo>
                    <a:pt x="469" y="26"/>
                    <a:pt x="464" y="37"/>
                    <a:pt x="463" y="39"/>
                  </a:cubicBezTo>
                  <a:cubicBezTo>
                    <a:pt x="458" y="48"/>
                    <a:pt x="465" y="47"/>
                    <a:pt x="461" y="49"/>
                  </a:cubicBezTo>
                  <a:cubicBezTo>
                    <a:pt x="453" y="54"/>
                    <a:pt x="443" y="54"/>
                    <a:pt x="433" y="56"/>
                  </a:cubicBezTo>
                  <a:cubicBezTo>
                    <a:pt x="441" y="44"/>
                    <a:pt x="450" y="34"/>
                    <a:pt x="460" y="26"/>
                  </a:cubicBezTo>
                  <a:cubicBezTo>
                    <a:pt x="461" y="25"/>
                    <a:pt x="464" y="23"/>
                    <a:pt x="465" y="22"/>
                  </a:cubicBezTo>
                  <a:close/>
                  <a:moveTo>
                    <a:pt x="457" y="22"/>
                  </a:moveTo>
                  <a:cubicBezTo>
                    <a:pt x="445" y="32"/>
                    <a:pt x="434" y="44"/>
                    <a:pt x="427" y="58"/>
                  </a:cubicBezTo>
                  <a:cubicBezTo>
                    <a:pt x="426" y="59"/>
                    <a:pt x="425" y="59"/>
                    <a:pt x="424" y="59"/>
                  </a:cubicBezTo>
                  <a:cubicBezTo>
                    <a:pt x="429" y="55"/>
                    <a:pt x="421" y="54"/>
                    <a:pt x="421" y="57"/>
                  </a:cubicBezTo>
                  <a:cubicBezTo>
                    <a:pt x="419" y="58"/>
                    <a:pt x="419" y="58"/>
                    <a:pt x="419" y="58"/>
                  </a:cubicBezTo>
                  <a:cubicBezTo>
                    <a:pt x="419" y="55"/>
                    <a:pt x="418" y="55"/>
                    <a:pt x="418" y="58"/>
                  </a:cubicBezTo>
                  <a:cubicBezTo>
                    <a:pt x="418" y="62"/>
                    <a:pt x="418" y="62"/>
                    <a:pt x="418" y="62"/>
                  </a:cubicBezTo>
                  <a:cubicBezTo>
                    <a:pt x="387" y="95"/>
                    <a:pt x="357" y="135"/>
                    <a:pt x="338" y="180"/>
                  </a:cubicBezTo>
                  <a:cubicBezTo>
                    <a:pt x="352" y="149"/>
                    <a:pt x="366" y="117"/>
                    <a:pt x="379" y="83"/>
                  </a:cubicBezTo>
                  <a:cubicBezTo>
                    <a:pt x="384" y="89"/>
                    <a:pt x="379" y="94"/>
                    <a:pt x="380" y="99"/>
                  </a:cubicBezTo>
                  <a:cubicBezTo>
                    <a:pt x="392" y="89"/>
                    <a:pt x="402" y="69"/>
                    <a:pt x="412" y="56"/>
                  </a:cubicBezTo>
                  <a:cubicBezTo>
                    <a:pt x="418" y="49"/>
                    <a:pt x="424" y="42"/>
                    <a:pt x="431" y="34"/>
                  </a:cubicBezTo>
                  <a:cubicBezTo>
                    <a:pt x="431" y="45"/>
                    <a:pt x="431" y="45"/>
                    <a:pt x="431" y="45"/>
                  </a:cubicBezTo>
                  <a:cubicBezTo>
                    <a:pt x="434" y="37"/>
                    <a:pt x="440" y="28"/>
                    <a:pt x="445" y="22"/>
                  </a:cubicBezTo>
                  <a:cubicBezTo>
                    <a:pt x="446" y="21"/>
                    <a:pt x="453" y="22"/>
                    <a:pt x="45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6">
              <a:extLst>
                <a:ext uri="{FF2B5EF4-FFF2-40B4-BE49-F238E27FC236}">
                  <a16:creationId xmlns:a16="http://schemas.microsoft.com/office/drawing/2014/main" id="{0E68BBAF-6C16-4402-B6AC-95135950592E}"/>
                </a:ext>
              </a:extLst>
            </p:cNvPr>
            <p:cNvSpPr>
              <a:spLocks/>
            </p:cNvSpPr>
            <p:nvPr/>
          </p:nvSpPr>
          <p:spPr bwMode="auto">
            <a:xfrm>
              <a:off x="7281863" y="2617788"/>
              <a:ext cx="26988" cy="61913"/>
            </a:xfrm>
            <a:custGeom>
              <a:avLst/>
              <a:gdLst>
                <a:gd name="T0" fmla="*/ 1 w 13"/>
                <a:gd name="T1" fmla="*/ 21 h 31"/>
                <a:gd name="T2" fmla="*/ 4 w 13"/>
                <a:gd name="T3" fmla="*/ 28 h 31"/>
                <a:gd name="T4" fmla="*/ 13 w 13"/>
                <a:gd name="T5" fmla="*/ 8 h 31"/>
                <a:gd name="T6" fmla="*/ 13 w 13"/>
                <a:gd name="T7" fmla="*/ 0 h 31"/>
                <a:gd name="T8" fmla="*/ 1 w 13"/>
                <a:gd name="T9" fmla="*/ 21 h 31"/>
              </a:gdLst>
              <a:ahLst/>
              <a:cxnLst>
                <a:cxn ang="0">
                  <a:pos x="T0" y="T1"/>
                </a:cxn>
                <a:cxn ang="0">
                  <a:pos x="T2" y="T3"/>
                </a:cxn>
                <a:cxn ang="0">
                  <a:pos x="T4" y="T5"/>
                </a:cxn>
                <a:cxn ang="0">
                  <a:pos x="T6" y="T7"/>
                </a:cxn>
                <a:cxn ang="0">
                  <a:pos x="T8" y="T9"/>
                </a:cxn>
              </a:cxnLst>
              <a:rect l="0" t="0" r="r" b="b"/>
              <a:pathLst>
                <a:path w="13" h="31">
                  <a:moveTo>
                    <a:pt x="1" y="21"/>
                  </a:moveTo>
                  <a:cubicBezTo>
                    <a:pt x="0" y="23"/>
                    <a:pt x="1" y="31"/>
                    <a:pt x="4" y="28"/>
                  </a:cubicBezTo>
                  <a:cubicBezTo>
                    <a:pt x="9" y="24"/>
                    <a:pt x="10" y="15"/>
                    <a:pt x="13" y="8"/>
                  </a:cubicBezTo>
                  <a:cubicBezTo>
                    <a:pt x="10" y="6"/>
                    <a:pt x="13" y="3"/>
                    <a:pt x="13" y="0"/>
                  </a:cubicBezTo>
                  <a:cubicBezTo>
                    <a:pt x="8" y="6"/>
                    <a:pt x="6" y="14"/>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7">
              <a:extLst>
                <a:ext uri="{FF2B5EF4-FFF2-40B4-BE49-F238E27FC236}">
                  <a16:creationId xmlns:a16="http://schemas.microsoft.com/office/drawing/2014/main" id="{5584ED5B-9C93-4C5F-9501-8A9F3E08CD6E}"/>
                </a:ext>
              </a:extLst>
            </p:cNvPr>
            <p:cNvSpPr>
              <a:spLocks/>
            </p:cNvSpPr>
            <p:nvPr/>
          </p:nvSpPr>
          <p:spPr bwMode="auto">
            <a:xfrm>
              <a:off x="6383338" y="2874963"/>
              <a:ext cx="4763" cy="28575"/>
            </a:xfrm>
            <a:custGeom>
              <a:avLst/>
              <a:gdLst>
                <a:gd name="T0" fmla="*/ 0 w 3"/>
                <a:gd name="T1" fmla="*/ 0 h 14"/>
                <a:gd name="T2" fmla="*/ 0 w 3"/>
                <a:gd name="T3" fmla="*/ 14 h 14"/>
                <a:gd name="T4" fmla="*/ 0 w 3"/>
                <a:gd name="T5" fmla="*/ 0 h 14"/>
              </a:gdLst>
              <a:ahLst/>
              <a:cxnLst>
                <a:cxn ang="0">
                  <a:pos x="T0" y="T1"/>
                </a:cxn>
                <a:cxn ang="0">
                  <a:pos x="T2" y="T3"/>
                </a:cxn>
                <a:cxn ang="0">
                  <a:pos x="T4" y="T5"/>
                </a:cxn>
              </a:cxnLst>
              <a:rect l="0" t="0" r="r" b="b"/>
              <a:pathLst>
                <a:path w="3" h="14">
                  <a:moveTo>
                    <a:pt x="0" y="0"/>
                  </a:moveTo>
                  <a:cubicBezTo>
                    <a:pt x="0" y="14"/>
                    <a:pt x="0" y="14"/>
                    <a:pt x="0" y="14"/>
                  </a:cubicBezTo>
                  <a:cubicBezTo>
                    <a:pt x="2" y="11"/>
                    <a:pt x="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8">
              <a:extLst>
                <a:ext uri="{FF2B5EF4-FFF2-40B4-BE49-F238E27FC236}">
                  <a16:creationId xmlns:a16="http://schemas.microsoft.com/office/drawing/2014/main" id="{374FF93A-FD73-4F35-BFB9-88B8EA165F9B}"/>
                </a:ext>
              </a:extLst>
            </p:cNvPr>
            <p:cNvSpPr>
              <a:spLocks/>
            </p:cNvSpPr>
            <p:nvPr/>
          </p:nvSpPr>
          <p:spPr bwMode="auto">
            <a:xfrm>
              <a:off x="6919913" y="2300288"/>
              <a:ext cx="1588" cy="3175"/>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1"/>
                    <a:pt x="1" y="2"/>
                  </a:cubicBezTo>
                  <a:cubicBezTo>
                    <a:pt x="1" y="1"/>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9">
              <a:extLst>
                <a:ext uri="{FF2B5EF4-FFF2-40B4-BE49-F238E27FC236}">
                  <a16:creationId xmlns:a16="http://schemas.microsoft.com/office/drawing/2014/main" id="{31AEA10A-2B00-4AB0-B50C-10EC11320820}"/>
                </a:ext>
              </a:extLst>
            </p:cNvPr>
            <p:cNvSpPr>
              <a:spLocks/>
            </p:cNvSpPr>
            <p:nvPr/>
          </p:nvSpPr>
          <p:spPr bwMode="auto">
            <a:xfrm>
              <a:off x="6916738" y="2301875"/>
              <a:ext cx="11113" cy="20638"/>
            </a:xfrm>
            <a:custGeom>
              <a:avLst/>
              <a:gdLst>
                <a:gd name="T0" fmla="*/ 0 w 5"/>
                <a:gd name="T1" fmla="*/ 3 h 10"/>
                <a:gd name="T2" fmla="*/ 2 w 5"/>
                <a:gd name="T3" fmla="*/ 0 h 10"/>
                <a:gd name="T4" fmla="*/ 2 w 5"/>
                <a:gd name="T5" fmla="*/ 1 h 10"/>
                <a:gd name="T6" fmla="*/ 0 w 5"/>
                <a:gd name="T7" fmla="*/ 3 h 10"/>
              </a:gdLst>
              <a:ahLst/>
              <a:cxnLst>
                <a:cxn ang="0">
                  <a:pos x="T0" y="T1"/>
                </a:cxn>
                <a:cxn ang="0">
                  <a:pos x="T2" y="T3"/>
                </a:cxn>
                <a:cxn ang="0">
                  <a:pos x="T4" y="T5"/>
                </a:cxn>
                <a:cxn ang="0">
                  <a:pos x="T6" y="T7"/>
                </a:cxn>
              </a:cxnLst>
              <a:rect l="0" t="0" r="r" b="b"/>
              <a:pathLst>
                <a:path w="5" h="10">
                  <a:moveTo>
                    <a:pt x="0" y="3"/>
                  </a:moveTo>
                  <a:cubicBezTo>
                    <a:pt x="1" y="10"/>
                    <a:pt x="5" y="4"/>
                    <a:pt x="2" y="0"/>
                  </a:cubicBezTo>
                  <a:cubicBezTo>
                    <a:pt x="2" y="0"/>
                    <a:pt x="2" y="0"/>
                    <a:pt x="2" y="1"/>
                  </a:cubicBezTo>
                  <a:cubicBezTo>
                    <a:pt x="2"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8"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a:extLst>
              <a:ext uri="{FF2B5EF4-FFF2-40B4-BE49-F238E27FC236}">
                <a16:creationId xmlns:a16="http://schemas.microsoft.com/office/drawing/2014/main" id="{C73CA376-51AB-40EF-BBD9-004FC8857885}"/>
              </a:ext>
            </a:extLst>
          </p:cNvPr>
          <p:cNvSpPr txBox="1"/>
          <p:nvPr/>
        </p:nvSpPr>
        <p:spPr>
          <a:xfrm>
            <a:off x="5180124" y="3705174"/>
            <a:ext cx="6539411" cy="1200329"/>
          </a:xfrm>
          <a:prstGeom prst="rect">
            <a:avLst/>
          </a:prstGeom>
          <a:noFill/>
          <a:effectLst/>
        </p:spPr>
        <p:txBody>
          <a:bodyPr wrap="square" rtlCol="0">
            <a:spAutoFit/>
          </a:bodyPr>
          <a:lstStyle/>
          <a:p>
            <a:pPr algn="just"/>
            <a:r>
              <a:rPr lang="en-US" sz="2400">
                <a:latin typeface="Times New Roman" panose="02020603050405020304" pitchFamily="18" charset="0"/>
                <a:cs typeface="Times New Roman" panose="02020603050405020304" pitchFamily="18" charset="0"/>
              </a:rPr>
              <a:t>Nhân vật xưng “tôi”, người kể chuyện ngôi thứ nhất , là hình ảnh của tác giả trong tác phẩm và là hình bóng của tác giả ngoài đời.</a:t>
            </a:r>
            <a:endParaRPr lang="en-US" altLang="zh-CN" sz="5400" dirty="0">
              <a:solidFill>
                <a:schemeClr val="tx1">
                  <a:lumMod val="85000"/>
                  <a:lumOff val="1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grpSp>
        <p:nvGrpSpPr>
          <p:cNvPr id="49" name="组合 6">
            <a:extLst>
              <a:ext uri="{FF2B5EF4-FFF2-40B4-BE49-F238E27FC236}">
                <a16:creationId xmlns:a16="http://schemas.microsoft.com/office/drawing/2014/main" id="{0C3C4051-8047-4B94-B212-7816A8BE522B}"/>
              </a:ext>
            </a:extLst>
          </p:cNvPr>
          <p:cNvGrpSpPr/>
          <p:nvPr/>
        </p:nvGrpSpPr>
        <p:grpSpPr>
          <a:xfrm>
            <a:off x="4248852" y="5202072"/>
            <a:ext cx="878668" cy="775197"/>
            <a:chOff x="6183313" y="1962150"/>
            <a:chExt cx="1431925" cy="1168401"/>
          </a:xfrm>
          <a:solidFill>
            <a:srgbClr val="262626"/>
          </a:solidFill>
        </p:grpSpPr>
        <p:sp>
          <p:nvSpPr>
            <p:cNvPr id="50" name="Freeform 5">
              <a:extLst>
                <a:ext uri="{FF2B5EF4-FFF2-40B4-BE49-F238E27FC236}">
                  <a16:creationId xmlns:a16="http://schemas.microsoft.com/office/drawing/2014/main" id="{B63AA71B-2330-4E15-BB65-63317B7AB81D}"/>
                </a:ext>
              </a:extLst>
            </p:cNvPr>
            <p:cNvSpPr>
              <a:spLocks noEditPoints="1"/>
            </p:cNvSpPr>
            <p:nvPr/>
          </p:nvSpPr>
          <p:spPr bwMode="auto">
            <a:xfrm>
              <a:off x="6183313" y="1962150"/>
              <a:ext cx="1431925" cy="1168401"/>
            </a:xfrm>
            <a:custGeom>
              <a:avLst/>
              <a:gdLst>
                <a:gd name="T0" fmla="*/ 43 w 710"/>
                <a:gd name="T1" fmla="*/ 578 h 578"/>
                <a:gd name="T2" fmla="*/ 448 w 710"/>
                <a:gd name="T3" fmla="*/ 6 h 578"/>
                <a:gd name="T4" fmla="*/ 382 w 710"/>
                <a:gd name="T5" fmla="*/ 84 h 578"/>
                <a:gd name="T6" fmla="*/ 367 w 710"/>
                <a:gd name="T7" fmla="*/ 55 h 578"/>
                <a:gd name="T8" fmla="*/ 367 w 710"/>
                <a:gd name="T9" fmla="*/ 57 h 578"/>
                <a:gd name="T10" fmla="*/ 325 w 710"/>
                <a:gd name="T11" fmla="*/ 171 h 578"/>
                <a:gd name="T12" fmla="*/ 497 w 710"/>
                <a:gd name="T13" fmla="*/ 69 h 578"/>
                <a:gd name="T14" fmla="*/ 570 w 710"/>
                <a:gd name="T15" fmla="*/ 280 h 578"/>
                <a:gd name="T16" fmla="*/ 484 w 710"/>
                <a:gd name="T17" fmla="*/ 62 h 578"/>
                <a:gd name="T18" fmla="*/ 484 w 710"/>
                <a:gd name="T19" fmla="*/ 49 h 578"/>
                <a:gd name="T20" fmla="*/ 560 w 710"/>
                <a:gd name="T21" fmla="*/ 53 h 578"/>
                <a:gd name="T22" fmla="*/ 501 w 710"/>
                <a:gd name="T23" fmla="*/ 49 h 578"/>
                <a:gd name="T24" fmla="*/ 592 w 710"/>
                <a:gd name="T25" fmla="*/ 108 h 578"/>
                <a:gd name="T26" fmla="*/ 423 w 710"/>
                <a:gd name="T27" fmla="*/ 308 h 578"/>
                <a:gd name="T28" fmla="*/ 373 w 710"/>
                <a:gd name="T29" fmla="*/ 262 h 578"/>
                <a:gd name="T30" fmla="*/ 357 w 710"/>
                <a:gd name="T31" fmla="*/ 247 h 578"/>
                <a:gd name="T32" fmla="*/ 329 w 710"/>
                <a:gd name="T33" fmla="*/ 259 h 578"/>
                <a:gd name="T34" fmla="*/ 352 w 710"/>
                <a:gd name="T35" fmla="*/ 199 h 578"/>
                <a:gd name="T36" fmla="*/ 201 w 710"/>
                <a:gd name="T37" fmla="*/ 352 h 578"/>
                <a:gd name="T38" fmla="*/ 206 w 710"/>
                <a:gd name="T39" fmla="*/ 359 h 578"/>
                <a:gd name="T40" fmla="*/ 151 w 710"/>
                <a:gd name="T41" fmla="*/ 392 h 578"/>
                <a:gd name="T42" fmla="*/ 50 w 710"/>
                <a:gd name="T43" fmla="*/ 471 h 578"/>
                <a:gd name="T44" fmla="*/ 12 w 710"/>
                <a:gd name="T45" fmla="*/ 507 h 578"/>
                <a:gd name="T46" fmla="*/ 37 w 710"/>
                <a:gd name="T47" fmla="*/ 549 h 578"/>
                <a:gd name="T48" fmla="*/ 46 w 710"/>
                <a:gd name="T49" fmla="*/ 554 h 578"/>
                <a:gd name="T50" fmla="*/ 54 w 710"/>
                <a:gd name="T51" fmla="*/ 545 h 578"/>
                <a:gd name="T52" fmla="*/ 120 w 710"/>
                <a:gd name="T53" fmla="*/ 505 h 578"/>
                <a:gd name="T54" fmla="*/ 177 w 710"/>
                <a:gd name="T55" fmla="*/ 461 h 578"/>
                <a:gd name="T56" fmla="*/ 155 w 710"/>
                <a:gd name="T57" fmla="*/ 474 h 578"/>
                <a:gd name="T58" fmla="*/ 202 w 710"/>
                <a:gd name="T59" fmla="*/ 443 h 578"/>
                <a:gd name="T60" fmla="*/ 211 w 710"/>
                <a:gd name="T61" fmla="*/ 411 h 578"/>
                <a:gd name="T62" fmla="*/ 225 w 710"/>
                <a:gd name="T63" fmla="*/ 404 h 578"/>
                <a:gd name="T64" fmla="*/ 264 w 710"/>
                <a:gd name="T65" fmla="*/ 410 h 578"/>
                <a:gd name="T66" fmla="*/ 376 w 710"/>
                <a:gd name="T67" fmla="*/ 267 h 578"/>
                <a:gd name="T68" fmla="*/ 399 w 710"/>
                <a:gd name="T69" fmla="*/ 295 h 578"/>
                <a:gd name="T70" fmla="*/ 414 w 710"/>
                <a:gd name="T71" fmla="*/ 303 h 578"/>
                <a:gd name="T72" fmla="*/ 448 w 710"/>
                <a:gd name="T73" fmla="*/ 318 h 578"/>
                <a:gd name="T74" fmla="*/ 451 w 710"/>
                <a:gd name="T75" fmla="*/ 356 h 578"/>
                <a:gd name="T76" fmla="*/ 498 w 710"/>
                <a:gd name="T77" fmla="*/ 358 h 578"/>
                <a:gd name="T78" fmla="*/ 556 w 710"/>
                <a:gd name="T79" fmla="*/ 310 h 578"/>
                <a:gd name="T80" fmla="*/ 551 w 710"/>
                <a:gd name="T81" fmla="*/ 354 h 578"/>
                <a:gd name="T82" fmla="*/ 657 w 710"/>
                <a:gd name="T83" fmla="*/ 247 h 578"/>
                <a:gd name="T84" fmla="*/ 601 w 710"/>
                <a:gd name="T85" fmla="*/ 319 h 578"/>
                <a:gd name="T86" fmla="*/ 643 w 710"/>
                <a:gd name="T87" fmla="*/ 287 h 578"/>
                <a:gd name="T88" fmla="*/ 645 w 710"/>
                <a:gd name="T89" fmla="*/ 169 h 578"/>
                <a:gd name="T90" fmla="*/ 620 w 710"/>
                <a:gd name="T91" fmla="*/ 124 h 578"/>
                <a:gd name="T92" fmla="*/ 643 w 710"/>
                <a:gd name="T93" fmla="*/ 107 h 578"/>
                <a:gd name="T94" fmla="*/ 633 w 710"/>
                <a:gd name="T95" fmla="*/ 94 h 578"/>
                <a:gd name="T96" fmla="*/ 610 w 710"/>
                <a:gd name="T97" fmla="*/ 76 h 578"/>
                <a:gd name="T98" fmla="*/ 593 w 710"/>
                <a:gd name="T99" fmla="*/ 56 h 578"/>
                <a:gd name="T100" fmla="*/ 550 w 710"/>
                <a:gd name="T101" fmla="*/ 33 h 578"/>
                <a:gd name="T102" fmla="*/ 516 w 710"/>
                <a:gd name="T103" fmla="*/ 24 h 578"/>
                <a:gd name="T104" fmla="*/ 465 w 710"/>
                <a:gd name="T105" fmla="*/ 22 h 578"/>
                <a:gd name="T106" fmla="*/ 433 w 710"/>
                <a:gd name="T107" fmla="*/ 56 h 578"/>
                <a:gd name="T108" fmla="*/ 418 w 710"/>
                <a:gd name="T109" fmla="*/ 58 h 578"/>
                <a:gd name="T110" fmla="*/ 445 w 710"/>
                <a:gd name="T111" fmla="*/ 2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0" h="578">
                  <a:moveTo>
                    <a:pt x="442" y="8"/>
                  </a:moveTo>
                  <a:cubicBezTo>
                    <a:pt x="404" y="15"/>
                    <a:pt x="374" y="34"/>
                    <a:pt x="348" y="54"/>
                  </a:cubicBezTo>
                  <a:cubicBezTo>
                    <a:pt x="304" y="88"/>
                    <a:pt x="282" y="177"/>
                    <a:pt x="309" y="247"/>
                  </a:cubicBezTo>
                  <a:cubicBezTo>
                    <a:pt x="302" y="249"/>
                    <a:pt x="297" y="255"/>
                    <a:pt x="291" y="260"/>
                  </a:cubicBezTo>
                  <a:cubicBezTo>
                    <a:pt x="250" y="294"/>
                    <a:pt x="205" y="326"/>
                    <a:pt x="174" y="366"/>
                  </a:cubicBezTo>
                  <a:cubicBezTo>
                    <a:pt x="110" y="407"/>
                    <a:pt x="56" y="454"/>
                    <a:pt x="5" y="504"/>
                  </a:cubicBezTo>
                  <a:cubicBezTo>
                    <a:pt x="2" y="507"/>
                    <a:pt x="0" y="513"/>
                    <a:pt x="2" y="518"/>
                  </a:cubicBezTo>
                  <a:cubicBezTo>
                    <a:pt x="11" y="542"/>
                    <a:pt x="25" y="563"/>
                    <a:pt x="43" y="578"/>
                  </a:cubicBezTo>
                  <a:cubicBezTo>
                    <a:pt x="82" y="545"/>
                    <a:pt x="82" y="545"/>
                    <a:pt x="82" y="545"/>
                  </a:cubicBezTo>
                  <a:cubicBezTo>
                    <a:pt x="136" y="501"/>
                    <a:pt x="193" y="462"/>
                    <a:pt x="247" y="415"/>
                  </a:cubicBezTo>
                  <a:cubicBezTo>
                    <a:pt x="255" y="420"/>
                    <a:pt x="269" y="422"/>
                    <a:pt x="277" y="416"/>
                  </a:cubicBezTo>
                  <a:cubicBezTo>
                    <a:pt x="309" y="390"/>
                    <a:pt x="344" y="363"/>
                    <a:pt x="374" y="332"/>
                  </a:cubicBezTo>
                  <a:cubicBezTo>
                    <a:pt x="397" y="350"/>
                    <a:pt x="425" y="361"/>
                    <a:pt x="458" y="366"/>
                  </a:cubicBezTo>
                  <a:cubicBezTo>
                    <a:pt x="547" y="378"/>
                    <a:pt x="619" y="350"/>
                    <a:pt x="649" y="293"/>
                  </a:cubicBezTo>
                  <a:cubicBezTo>
                    <a:pt x="710" y="209"/>
                    <a:pt x="660" y="74"/>
                    <a:pt x="594" y="31"/>
                  </a:cubicBezTo>
                  <a:cubicBezTo>
                    <a:pt x="559" y="8"/>
                    <a:pt x="502" y="0"/>
                    <a:pt x="448" y="6"/>
                  </a:cubicBezTo>
                  <a:cubicBezTo>
                    <a:pt x="447" y="6"/>
                    <a:pt x="443" y="7"/>
                    <a:pt x="442" y="8"/>
                  </a:cubicBezTo>
                  <a:close/>
                  <a:moveTo>
                    <a:pt x="436" y="23"/>
                  </a:moveTo>
                  <a:cubicBezTo>
                    <a:pt x="422" y="34"/>
                    <a:pt x="411" y="50"/>
                    <a:pt x="399" y="67"/>
                  </a:cubicBezTo>
                  <a:cubicBezTo>
                    <a:pt x="403" y="54"/>
                    <a:pt x="412" y="45"/>
                    <a:pt x="414" y="35"/>
                  </a:cubicBezTo>
                  <a:cubicBezTo>
                    <a:pt x="415" y="31"/>
                    <a:pt x="414" y="27"/>
                    <a:pt x="409" y="29"/>
                  </a:cubicBezTo>
                  <a:cubicBezTo>
                    <a:pt x="415" y="22"/>
                    <a:pt x="426" y="23"/>
                    <a:pt x="436" y="23"/>
                  </a:cubicBezTo>
                  <a:close/>
                  <a:moveTo>
                    <a:pt x="408" y="38"/>
                  </a:moveTo>
                  <a:cubicBezTo>
                    <a:pt x="382" y="84"/>
                    <a:pt x="382" y="84"/>
                    <a:pt x="382" y="84"/>
                  </a:cubicBezTo>
                  <a:cubicBezTo>
                    <a:pt x="386" y="64"/>
                    <a:pt x="395" y="46"/>
                    <a:pt x="408" y="32"/>
                  </a:cubicBezTo>
                  <a:cubicBezTo>
                    <a:pt x="408" y="32"/>
                    <a:pt x="409" y="36"/>
                    <a:pt x="408" y="38"/>
                  </a:cubicBezTo>
                  <a:close/>
                  <a:moveTo>
                    <a:pt x="397" y="31"/>
                  </a:moveTo>
                  <a:cubicBezTo>
                    <a:pt x="382" y="56"/>
                    <a:pt x="363" y="86"/>
                    <a:pt x="348" y="113"/>
                  </a:cubicBezTo>
                  <a:cubicBezTo>
                    <a:pt x="361" y="88"/>
                    <a:pt x="371" y="59"/>
                    <a:pt x="385" y="39"/>
                  </a:cubicBezTo>
                  <a:cubicBezTo>
                    <a:pt x="387" y="35"/>
                    <a:pt x="393" y="33"/>
                    <a:pt x="397" y="31"/>
                  </a:cubicBezTo>
                  <a:close/>
                  <a:moveTo>
                    <a:pt x="376" y="43"/>
                  </a:moveTo>
                  <a:cubicBezTo>
                    <a:pt x="382" y="42"/>
                    <a:pt x="370" y="53"/>
                    <a:pt x="367" y="55"/>
                  </a:cubicBezTo>
                  <a:cubicBezTo>
                    <a:pt x="372" y="52"/>
                    <a:pt x="370" y="45"/>
                    <a:pt x="376" y="43"/>
                  </a:cubicBezTo>
                  <a:close/>
                  <a:moveTo>
                    <a:pt x="348" y="65"/>
                  </a:moveTo>
                  <a:cubicBezTo>
                    <a:pt x="337" y="89"/>
                    <a:pt x="328" y="111"/>
                    <a:pt x="314" y="135"/>
                  </a:cubicBezTo>
                  <a:cubicBezTo>
                    <a:pt x="314" y="131"/>
                    <a:pt x="310" y="135"/>
                    <a:pt x="313" y="136"/>
                  </a:cubicBezTo>
                  <a:cubicBezTo>
                    <a:pt x="309" y="143"/>
                    <a:pt x="308" y="153"/>
                    <a:pt x="308" y="162"/>
                  </a:cubicBezTo>
                  <a:cubicBezTo>
                    <a:pt x="308" y="166"/>
                    <a:pt x="314" y="163"/>
                    <a:pt x="313" y="160"/>
                  </a:cubicBezTo>
                  <a:cubicBezTo>
                    <a:pt x="318" y="137"/>
                    <a:pt x="328" y="121"/>
                    <a:pt x="337" y="103"/>
                  </a:cubicBezTo>
                  <a:cubicBezTo>
                    <a:pt x="345" y="86"/>
                    <a:pt x="357" y="72"/>
                    <a:pt x="367" y="57"/>
                  </a:cubicBezTo>
                  <a:cubicBezTo>
                    <a:pt x="320" y="157"/>
                    <a:pt x="320" y="157"/>
                    <a:pt x="320" y="157"/>
                  </a:cubicBezTo>
                  <a:cubicBezTo>
                    <a:pt x="316" y="152"/>
                    <a:pt x="315" y="158"/>
                    <a:pt x="313" y="160"/>
                  </a:cubicBezTo>
                  <a:cubicBezTo>
                    <a:pt x="318" y="164"/>
                    <a:pt x="318" y="164"/>
                    <a:pt x="318" y="164"/>
                  </a:cubicBezTo>
                  <a:cubicBezTo>
                    <a:pt x="313" y="173"/>
                    <a:pt x="308" y="185"/>
                    <a:pt x="306" y="195"/>
                  </a:cubicBezTo>
                  <a:cubicBezTo>
                    <a:pt x="297" y="137"/>
                    <a:pt x="321" y="91"/>
                    <a:pt x="348" y="65"/>
                  </a:cubicBezTo>
                  <a:close/>
                  <a:moveTo>
                    <a:pt x="306" y="200"/>
                  </a:moveTo>
                  <a:cubicBezTo>
                    <a:pt x="313" y="206"/>
                    <a:pt x="313" y="193"/>
                    <a:pt x="320" y="196"/>
                  </a:cubicBezTo>
                  <a:cubicBezTo>
                    <a:pt x="317" y="184"/>
                    <a:pt x="320" y="180"/>
                    <a:pt x="325" y="171"/>
                  </a:cubicBezTo>
                  <a:cubicBezTo>
                    <a:pt x="340" y="141"/>
                    <a:pt x="355" y="112"/>
                    <a:pt x="372" y="84"/>
                  </a:cubicBezTo>
                  <a:cubicBezTo>
                    <a:pt x="352" y="132"/>
                    <a:pt x="331" y="183"/>
                    <a:pt x="310" y="228"/>
                  </a:cubicBezTo>
                  <a:lnTo>
                    <a:pt x="306" y="200"/>
                  </a:lnTo>
                  <a:close/>
                  <a:moveTo>
                    <a:pt x="365" y="167"/>
                  </a:moveTo>
                  <a:cubicBezTo>
                    <a:pt x="365" y="167"/>
                    <a:pt x="366" y="168"/>
                    <a:pt x="366" y="168"/>
                  </a:cubicBezTo>
                  <a:cubicBezTo>
                    <a:pt x="372" y="157"/>
                    <a:pt x="373" y="141"/>
                    <a:pt x="378" y="132"/>
                  </a:cubicBezTo>
                  <a:cubicBezTo>
                    <a:pt x="378" y="132"/>
                    <a:pt x="379" y="131"/>
                    <a:pt x="380" y="131"/>
                  </a:cubicBezTo>
                  <a:cubicBezTo>
                    <a:pt x="402" y="95"/>
                    <a:pt x="440" y="68"/>
                    <a:pt x="497" y="69"/>
                  </a:cubicBezTo>
                  <a:cubicBezTo>
                    <a:pt x="495" y="61"/>
                    <a:pt x="498" y="69"/>
                    <a:pt x="500" y="68"/>
                  </a:cubicBezTo>
                  <a:cubicBezTo>
                    <a:pt x="553" y="72"/>
                    <a:pt x="593" y="105"/>
                    <a:pt x="601" y="160"/>
                  </a:cubicBezTo>
                  <a:cubicBezTo>
                    <a:pt x="606" y="198"/>
                    <a:pt x="599" y="237"/>
                    <a:pt x="586" y="264"/>
                  </a:cubicBezTo>
                  <a:cubicBezTo>
                    <a:pt x="585" y="264"/>
                    <a:pt x="584" y="265"/>
                    <a:pt x="584" y="265"/>
                  </a:cubicBezTo>
                  <a:cubicBezTo>
                    <a:pt x="584" y="262"/>
                    <a:pt x="583" y="262"/>
                    <a:pt x="583" y="265"/>
                  </a:cubicBezTo>
                  <a:cubicBezTo>
                    <a:pt x="581" y="267"/>
                    <a:pt x="581" y="267"/>
                    <a:pt x="581" y="267"/>
                  </a:cubicBezTo>
                  <a:cubicBezTo>
                    <a:pt x="580" y="268"/>
                    <a:pt x="580" y="268"/>
                    <a:pt x="580" y="268"/>
                  </a:cubicBezTo>
                  <a:cubicBezTo>
                    <a:pt x="570" y="280"/>
                    <a:pt x="570" y="280"/>
                    <a:pt x="570" y="280"/>
                  </a:cubicBezTo>
                  <a:cubicBezTo>
                    <a:pt x="571" y="279"/>
                    <a:pt x="571" y="279"/>
                    <a:pt x="571" y="279"/>
                  </a:cubicBezTo>
                  <a:cubicBezTo>
                    <a:pt x="557" y="303"/>
                    <a:pt x="518" y="317"/>
                    <a:pt x="479" y="309"/>
                  </a:cubicBezTo>
                  <a:cubicBezTo>
                    <a:pt x="419" y="309"/>
                    <a:pt x="391" y="275"/>
                    <a:pt x="373" y="231"/>
                  </a:cubicBezTo>
                  <a:cubicBezTo>
                    <a:pt x="368" y="219"/>
                    <a:pt x="359" y="193"/>
                    <a:pt x="366" y="183"/>
                  </a:cubicBezTo>
                  <a:cubicBezTo>
                    <a:pt x="362" y="179"/>
                    <a:pt x="363" y="174"/>
                    <a:pt x="364" y="171"/>
                  </a:cubicBezTo>
                  <a:cubicBezTo>
                    <a:pt x="365" y="170"/>
                    <a:pt x="365" y="169"/>
                    <a:pt x="366" y="169"/>
                  </a:cubicBezTo>
                  <a:cubicBezTo>
                    <a:pt x="366" y="168"/>
                    <a:pt x="365" y="167"/>
                    <a:pt x="365" y="167"/>
                  </a:cubicBezTo>
                  <a:close/>
                  <a:moveTo>
                    <a:pt x="484" y="62"/>
                  </a:moveTo>
                  <a:cubicBezTo>
                    <a:pt x="467" y="62"/>
                    <a:pt x="467" y="62"/>
                    <a:pt x="467" y="62"/>
                  </a:cubicBezTo>
                  <a:cubicBezTo>
                    <a:pt x="447" y="65"/>
                    <a:pt x="430" y="73"/>
                    <a:pt x="415" y="81"/>
                  </a:cubicBezTo>
                  <a:cubicBezTo>
                    <a:pt x="418" y="72"/>
                    <a:pt x="430" y="65"/>
                    <a:pt x="442" y="64"/>
                  </a:cubicBezTo>
                  <a:cubicBezTo>
                    <a:pt x="450" y="63"/>
                    <a:pt x="459" y="61"/>
                    <a:pt x="467" y="62"/>
                  </a:cubicBezTo>
                  <a:cubicBezTo>
                    <a:pt x="472" y="60"/>
                    <a:pt x="479" y="59"/>
                    <a:pt x="484" y="62"/>
                  </a:cubicBezTo>
                  <a:close/>
                  <a:moveTo>
                    <a:pt x="469" y="48"/>
                  </a:moveTo>
                  <a:cubicBezTo>
                    <a:pt x="478" y="40"/>
                    <a:pt x="486" y="30"/>
                    <a:pt x="497" y="23"/>
                  </a:cubicBezTo>
                  <a:cubicBezTo>
                    <a:pt x="499" y="30"/>
                    <a:pt x="490" y="40"/>
                    <a:pt x="484" y="49"/>
                  </a:cubicBezTo>
                  <a:lnTo>
                    <a:pt x="469" y="48"/>
                  </a:lnTo>
                  <a:close/>
                  <a:moveTo>
                    <a:pt x="579" y="42"/>
                  </a:moveTo>
                  <a:cubicBezTo>
                    <a:pt x="580" y="54"/>
                    <a:pt x="572" y="69"/>
                    <a:pt x="571" y="78"/>
                  </a:cubicBezTo>
                  <a:cubicBezTo>
                    <a:pt x="562" y="69"/>
                    <a:pt x="550" y="64"/>
                    <a:pt x="536" y="58"/>
                  </a:cubicBezTo>
                  <a:cubicBezTo>
                    <a:pt x="557" y="36"/>
                    <a:pt x="557" y="36"/>
                    <a:pt x="557" y="36"/>
                  </a:cubicBezTo>
                  <a:cubicBezTo>
                    <a:pt x="560" y="41"/>
                    <a:pt x="552" y="52"/>
                    <a:pt x="552" y="62"/>
                  </a:cubicBezTo>
                  <a:cubicBezTo>
                    <a:pt x="563" y="63"/>
                    <a:pt x="570" y="48"/>
                    <a:pt x="579" y="42"/>
                  </a:cubicBezTo>
                  <a:close/>
                  <a:moveTo>
                    <a:pt x="560" y="53"/>
                  </a:moveTo>
                  <a:cubicBezTo>
                    <a:pt x="560" y="48"/>
                    <a:pt x="563" y="44"/>
                    <a:pt x="565" y="40"/>
                  </a:cubicBezTo>
                  <a:cubicBezTo>
                    <a:pt x="567" y="38"/>
                    <a:pt x="571" y="40"/>
                    <a:pt x="572" y="43"/>
                  </a:cubicBezTo>
                  <a:lnTo>
                    <a:pt x="560" y="53"/>
                  </a:lnTo>
                  <a:close/>
                  <a:moveTo>
                    <a:pt x="545" y="71"/>
                  </a:moveTo>
                  <a:cubicBezTo>
                    <a:pt x="536" y="70"/>
                    <a:pt x="526" y="67"/>
                    <a:pt x="518" y="62"/>
                  </a:cubicBezTo>
                  <a:cubicBezTo>
                    <a:pt x="527" y="62"/>
                    <a:pt x="537" y="66"/>
                    <a:pt x="545" y="71"/>
                  </a:cubicBezTo>
                  <a:close/>
                  <a:moveTo>
                    <a:pt x="526" y="55"/>
                  </a:moveTo>
                  <a:cubicBezTo>
                    <a:pt x="501" y="49"/>
                    <a:pt x="501" y="49"/>
                    <a:pt x="501" y="49"/>
                  </a:cubicBezTo>
                  <a:cubicBezTo>
                    <a:pt x="508" y="39"/>
                    <a:pt x="516" y="30"/>
                    <a:pt x="527" y="26"/>
                  </a:cubicBezTo>
                  <a:cubicBezTo>
                    <a:pt x="530" y="25"/>
                    <a:pt x="531" y="29"/>
                    <a:pt x="531" y="31"/>
                  </a:cubicBezTo>
                  <a:cubicBezTo>
                    <a:pt x="531" y="40"/>
                    <a:pt x="523" y="45"/>
                    <a:pt x="526" y="55"/>
                  </a:cubicBezTo>
                  <a:close/>
                  <a:moveTo>
                    <a:pt x="592" y="108"/>
                  </a:moveTo>
                  <a:cubicBezTo>
                    <a:pt x="633" y="149"/>
                    <a:pt x="620" y="253"/>
                    <a:pt x="579" y="286"/>
                  </a:cubicBezTo>
                  <a:cubicBezTo>
                    <a:pt x="578" y="286"/>
                    <a:pt x="572" y="290"/>
                    <a:pt x="570" y="291"/>
                  </a:cubicBezTo>
                  <a:cubicBezTo>
                    <a:pt x="614" y="260"/>
                    <a:pt x="621" y="163"/>
                    <a:pt x="592" y="111"/>
                  </a:cubicBezTo>
                  <a:cubicBezTo>
                    <a:pt x="591" y="111"/>
                    <a:pt x="591" y="109"/>
                    <a:pt x="592" y="108"/>
                  </a:cubicBezTo>
                  <a:close/>
                  <a:moveTo>
                    <a:pt x="480" y="320"/>
                  </a:moveTo>
                  <a:cubicBezTo>
                    <a:pt x="493" y="321"/>
                    <a:pt x="493" y="321"/>
                    <a:pt x="493" y="321"/>
                  </a:cubicBezTo>
                  <a:cubicBezTo>
                    <a:pt x="491" y="327"/>
                    <a:pt x="482" y="336"/>
                    <a:pt x="477" y="344"/>
                  </a:cubicBezTo>
                  <a:cubicBezTo>
                    <a:pt x="477" y="336"/>
                    <a:pt x="482" y="330"/>
                    <a:pt x="482" y="325"/>
                  </a:cubicBezTo>
                  <a:cubicBezTo>
                    <a:pt x="482" y="323"/>
                    <a:pt x="481" y="321"/>
                    <a:pt x="480" y="320"/>
                  </a:cubicBezTo>
                  <a:close/>
                  <a:moveTo>
                    <a:pt x="430" y="316"/>
                  </a:moveTo>
                  <a:cubicBezTo>
                    <a:pt x="427" y="320"/>
                    <a:pt x="425" y="325"/>
                    <a:pt x="422" y="328"/>
                  </a:cubicBezTo>
                  <a:cubicBezTo>
                    <a:pt x="423" y="308"/>
                    <a:pt x="423" y="308"/>
                    <a:pt x="423" y="308"/>
                  </a:cubicBezTo>
                  <a:cubicBezTo>
                    <a:pt x="425" y="310"/>
                    <a:pt x="434" y="310"/>
                    <a:pt x="430" y="316"/>
                  </a:cubicBezTo>
                  <a:close/>
                  <a:moveTo>
                    <a:pt x="387" y="286"/>
                  </a:moveTo>
                  <a:cubicBezTo>
                    <a:pt x="387" y="290"/>
                    <a:pt x="387" y="290"/>
                    <a:pt x="387" y="290"/>
                  </a:cubicBezTo>
                  <a:cubicBezTo>
                    <a:pt x="386" y="290"/>
                    <a:pt x="386" y="290"/>
                    <a:pt x="386" y="290"/>
                  </a:cubicBezTo>
                  <a:cubicBezTo>
                    <a:pt x="376" y="307"/>
                    <a:pt x="376" y="307"/>
                    <a:pt x="376" y="307"/>
                  </a:cubicBezTo>
                  <a:cubicBezTo>
                    <a:pt x="378" y="296"/>
                    <a:pt x="381" y="285"/>
                    <a:pt x="384" y="278"/>
                  </a:cubicBezTo>
                  <a:cubicBezTo>
                    <a:pt x="387" y="278"/>
                    <a:pt x="393" y="285"/>
                    <a:pt x="387" y="286"/>
                  </a:cubicBezTo>
                  <a:close/>
                  <a:moveTo>
                    <a:pt x="373" y="262"/>
                  </a:moveTo>
                  <a:cubicBezTo>
                    <a:pt x="371" y="272"/>
                    <a:pt x="366" y="281"/>
                    <a:pt x="359" y="288"/>
                  </a:cubicBezTo>
                  <a:cubicBezTo>
                    <a:pt x="361" y="276"/>
                    <a:pt x="365" y="264"/>
                    <a:pt x="369" y="254"/>
                  </a:cubicBezTo>
                  <a:cubicBezTo>
                    <a:pt x="370" y="257"/>
                    <a:pt x="374" y="260"/>
                    <a:pt x="373" y="262"/>
                  </a:cubicBezTo>
                  <a:close/>
                  <a:moveTo>
                    <a:pt x="356" y="276"/>
                  </a:moveTo>
                  <a:cubicBezTo>
                    <a:pt x="355" y="277"/>
                    <a:pt x="358" y="281"/>
                    <a:pt x="356" y="283"/>
                  </a:cubicBezTo>
                  <a:cubicBezTo>
                    <a:pt x="353" y="279"/>
                    <a:pt x="354" y="293"/>
                    <a:pt x="352" y="297"/>
                  </a:cubicBezTo>
                  <a:cubicBezTo>
                    <a:pt x="346" y="291"/>
                    <a:pt x="338" y="286"/>
                    <a:pt x="342" y="276"/>
                  </a:cubicBezTo>
                  <a:cubicBezTo>
                    <a:pt x="345" y="267"/>
                    <a:pt x="352" y="252"/>
                    <a:pt x="357" y="247"/>
                  </a:cubicBezTo>
                  <a:cubicBezTo>
                    <a:pt x="358" y="246"/>
                    <a:pt x="361" y="243"/>
                    <a:pt x="363" y="240"/>
                  </a:cubicBezTo>
                  <a:cubicBezTo>
                    <a:pt x="365" y="253"/>
                    <a:pt x="362" y="265"/>
                    <a:pt x="356" y="276"/>
                  </a:cubicBezTo>
                  <a:close/>
                  <a:moveTo>
                    <a:pt x="341" y="267"/>
                  </a:moveTo>
                  <a:cubicBezTo>
                    <a:pt x="352" y="224"/>
                    <a:pt x="352" y="224"/>
                    <a:pt x="352" y="224"/>
                  </a:cubicBezTo>
                  <a:cubicBezTo>
                    <a:pt x="343" y="226"/>
                    <a:pt x="344" y="235"/>
                    <a:pt x="342" y="241"/>
                  </a:cubicBezTo>
                  <a:cubicBezTo>
                    <a:pt x="341" y="243"/>
                    <a:pt x="342" y="244"/>
                    <a:pt x="343" y="242"/>
                  </a:cubicBezTo>
                  <a:cubicBezTo>
                    <a:pt x="339" y="248"/>
                    <a:pt x="334" y="265"/>
                    <a:pt x="332" y="272"/>
                  </a:cubicBezTo>
                  <a:cubicBezTo>
                    <a:pt x="330" y="270"/>
                    <a:pt x="318" y="259"/>
                    <a:pt x="329" y="259"/>
                  </a:cubicBezTo>
                  <a:cubicBezTo>
                    <a:pt x="334" y="243"/>
                    <a:pt x="340" y="226"/>
                    <a:pt x="349" y="213"/>
                  </a:cubicBezTo>
                  <a:cubicBezTo>
                    <a:pt x="352" y="216"/>
                    <a:pt x="349" y="221"/>
                    <a:pt x="353" y="223"/>
                  </a:cubicBezTo>
                  <a:cubicBezTo>
                    <a:pt x="355" y="215"/>
                    <a:pt x="355" y="215"/>
                    <a:pt x="355" y="215"/>
                  </a:cubicBezTo>
                  <a:cubicBezTo>
                    <a:pt x="361" y="234"/>
                    <a:pt x="361" y="234"/>
                    <a:pt x="361" y="234"/>
                  </a:cubicBezTo>
                  <a:cubicBezTo>
                    <a:pt x="353" y="242"/>
                    <a:pt x="345" y="257"/>
                    <a:pt x="341" y="267"/>
                  </a:cubicBezTo>
                  <a:close/>
                  <a:moveTo>
                    <a:pt x="340" y="222"/>
                  </a:moveTo>
                  <a:cubicBezTo>
                    <a:pt x="341" y="210"/>
                    <a:pt x="348" y="197"/>
                    <a:pt x="351" y="184"/>
                  </a:cubicBezTo>
                  <a:cubicBezTo>
                    <a:pt x="352" y="185"/>
                    <a:pt x="355" y="196"/>
                    <a:pt x="352" y="199"/>
                  </a:cubicBezTo>
                  <a:cubicBezTo>
                    <a:pt x="346" y="206"/>
                    <a:pt x="343" y="215"/>
                    <a:pt x="340" y="222"/>
                  </a:cubicBezTo>
                  <a:close/>
                  <a:moveTo>
                    <a:pt x="347" y="179"/>
                  </a:moveTo>
                  <a:cubicBezTo>
                    <a:pt x="338" y="204"/>
                    <a:pt x="329" y="225"/>
                    <a:pt x="323" y="249"/>
                  </a:cubicBezTo>
                  <a:cubicBezTo>
                    <a:pt x="321" y="244"/>
                    <a:pt x="315" y="241"/>
                    <a:pt x="317" y="236"/>
                  </a:cubicBezTo>
                  <a:cubicBezTo>
                    <a:pt x="327" y="211"/>
                    <a:pt x="339" y="186"/>
                    <a:pt x="353" y="165"/>
                  </a:cubicBezTo>
                  <a:cubicBezTo>
                    <a:pt x="356" y="171"/>
                    <a:pt x="348" y="188"/>
                    <a:pt x="347" y="179"/>
                  </a:cubicBezTo>
                  <a:close/>
                  <a:moveTo>
                    <a:pt x="198" y="350"/>
                  </a:moveTo>
                  <a:cubicBezTo>
                    <a:pt x="199" y="349"/>
                    <a:pt x="203" y="349"/>
                    <a:pt x="201" y="352"/>
                  </a:cubicBezTo>
                  <a:cubicBezTo>
                    <a:pt x="193" y="353"/>
                    <a:pt x="193" y="353"/>
                    <a:pt x="193" y="353"/>
                  </a:cubicBezTo>
                  <a:cubicBezTo>
                    <a:pt x="194" y="351"/>
                    <a:pt x="196" y="351"/>
                    <a:pt x="198" y="350"/>
                  </a:cubicBezTo>
                  <a:close/>
                  <a:moveTo>
                    <a:pt x="206" y="359"/>
                  </a:moveTo>
                  <a:cubicBezTo>
                    <a:pt x="198" y="384"/>
                    <a:pt x="191" y="408"/>
                    <a:pt x="188" y="440"/>
                  </a:cubicBezTo>
                  <a:cubicBezTo>
                    <a:pt x="185" y="435"/>
                    <a:pt x="187" y="432"/>
                    <a:pt x="187" y="428"/>
                  </a:cubicBezTo>
                  <a:cubicBezTo>
                    <a:pt x="185" y="416"/>
                    <a:pt x="189" y="388"/>
                    <a:pt x="188" y="371"/>
                  </a:cubicBezTo>
                  <a:cubicBezTo>
                    <a:pt x="182" y="371"/>
                    <a:pt x="182" y="371"/>
                    <a:pt x="182" y="371"/>
                  </a:cubicBezTo>
                  <a:cubicBezTo>
                    <a:pt x="189" y="366"/>
                    <a:pt x="197" y="361"/>
                    <a:pt x="206" y="359"/>
                  </a:cubicBezTo>
                  <a:close/>
                  <a:moveTo>
                    <a:pt x="160" y="393"/>
                  </a:moveTo>
                  <a:cubicBezTo>
                    <a:pt x="161" y="382"/>
                    <a:pt x="173" y="377"/>
                    <a:pt x="182" y="372"/>
                  </a:cubicBezTo>
                  <a:cubicBezTo>
                    <a:pt x="172" y="397"/>
                    <a:pt x="163" y="423"/>
                    <a:pt x="159" y="453"/>
                  </a:cubicBezTo>
                  <a:lnTo>
                    <a:pt x="160" y="393"/>
                  </a:lnTo>
                  <a:close/>
                  <a:moveTo>
                    <a:pt x="151" y="392"/>
                  </a:moveTo>
                  <a:cubicBezTo>
                    <a:pt x="143" y="412"/>
                    <a:pt x="137" y="435"/>
                    <a:pt x="130" y="456"/>
                  </a:cubicBezTo>
                  <a:cubicBezTo>
                    <a:pt x="136" y="405"/>
                    <a:pt x="136" y="405"/>
                    <a:pt x="136" y="405"/>
                  </a:cubicBezTo>
                  <a:cubicBezTo>
                    <a:pt x="137" y="399"/>
                    <a:pt x="146" y="396"/>
                    <a:pt x="151" y="392"/>
                  </a:cubicBezTo>
                  <a:close/>
                  <a:moveTo>
                    <a:pt x="121" y="412"/>
                  </a:moveTo>
                  <a:cubicBezTo>
                    <a:pt x="105" y="464"/>
                    <a:pt x="105" y="464"/>
                    <a:pt x="105" y="464"/>
                  </a:cubicBezTo>
                  <a:cubicBezTo>
                    <a:pt x="105" y="453"/>
                    <a:pt x="107" y="446"/>
                    <a:pt x="105" y="440"/>
                  </a:cubicBezTo>
                  <a:cubicBezTo>
                    <a:pt x="100" y="425"/>
                    <a:pt x="113" y="418"/>
                    <a:pt x="121" y="412"/>
                  </a:cubicBezTo>
                  <a:close/>
                  <a:moveTo>
                    <a:pt x="50" y="471"/>
                  </a:moveTo>
                  <a:cubicBezTo>
                    <a:pt x="50" y="471"/>
                    <a:pt x="50" y="473"/>
                    <a:pt x="49" y="473"/>
                  </a:cubicBezTo>
                  <a:cubicBezTo>
                    <a:pt x="43" y="480"/>
                    <a:pt x="35" y="487"/>
                    <a:pt x="26" y="492"/>
                  </a:cubicBezTo>
                  <a:cubicBezTo>
                    <a:pt x="33" y="484"/>
                    <a:pt x="40" y="475"/>
                    <a:pt x="50" y="471"/>
                  </a:cubicBezTo>
                  <a:close/>
                  <a:moveTo>
                    <a:pt x="46" y="485"/>
                  </a:moveTo>
                  <a:cubicBezTo>
                    <a:pt x="46" y="491"/>
                    <a:pt x="38" y="516"/>
                    <a:pt x="36" y="525"/>
                  </a:cubicBezTo>
                  <a:cubicBezTo>
                    <a:pt x="35" y="529"/>
                    <a:pt x="32" y="527"/>
                    <a:pt x="33" y="524"/>
                  </a:cubicBezTo>
                  <a:cubicBezTo>
                    <a:pt x="36" y="513"/>
                    <a:pt x="34" y="501"/>
                    <a:pt x="39" y="491"/>
                  </a:cubicBezTo>
                  <a:cubicBezTo>
                    <a:pt x="39" y="490"/>
                    <a:pt x="43" y="488"/>
                    <a:pt x="46" y="485"/>
                  </a:cubicBezTo>
                  <a:close/>
                  <a:moveTo>
                    <a:pt x="24" y="494"/>
                  </a:moveTo>
                  <a:cubicBezTo>
                    <a:pt x="24" y="495"/>
                    <a:pt x="23" y="496"/>
                    <a:pt x="23" y="496"/>
                  </a:cubicBezTo>
                  <a:cubicBezTo>
                    <a:pt x="20" y="500"/>
                    <a:pt x="15" y="505"/>
                    <a:pt x="12" y="507"/>
                  </a:cubicBezTo>
                  <a:lnTo>
                    <a:pt x="24" y="494"/>
                  </a:lnTo>
                  <a:close/>
                  <a:moveTo>
                    <a:pt x="37" y="549"/>
                  </a:moveTo>
                  <a:cubicBezTo>
                    <a:pt x="22" y="544"/>
                    <a:pt x="9" y="525"/>
                    <a:pt x="21" y="509"/>
                  </a:cubicBezTo>
                  <a:cubicBezTo>
                    <a:pt x="22" y="507"/>
                    <a:pt x="29" y="501"/>
                    <a:pt x="32" y="498"/>
                  </a:cubicBezTo>
                  <a:cubicBezTo>
                    <a:pt x="30" y="511"/>
                    <a:pt x="27" y="526"/>
                    <a:pt x="28" y="540"/>
                  </a:cubicBezTo>
                  <a:cubicBezTo>
                    <a:pt x="34" y="543"/>
                    <a:pt x="36" y="533"/>
                    <a:pt x="38" y="529"/>
                  </a:cubicBezTo>
                  <a:cubicBezTo>
                    <a:pt x="39" y="528"/>
                    <a:pt x="40" y="525"/>
                    <a:pt x="41" y="524"/>
                  </a:cubicBezTo>
                  <a:cubicBezTo>
                    <a:pt x="39" y="533"/>
                    <a:pt x="40" y="543"/>
                    <a:pt x="37" y="549"/>
                  </a:cubicBezTo>
                  <a:close/>
                  <a:moveTo>
                    <a:pt x="46" y="567"/>
                  </a:moveTo>
                  <a:cubicBezTo>
                    <a:pt x="44" y="569"/>
                    <a:pt x="43" y="567"/>
                    <a:pt x="42" y="566"/>
                  </a:cubicBezTo>
                  <a:cubicBezTo>
                    <a:pt x="41" y="564"/>
                    <a:pt x="49" y="562"/>
                    <a:pt x="46" y="567"/>
                  </a:cubicBezTo>
                  <a:close/>
                  <a:moveTo>
                    <a:pt x="54" y="545"/>
                  </a:moveTo>
                  <a:cubicBezTo>
                    <a:pt x="62" y="521"/>
                    <a:pt x="69" y="491"/>
                    <a:pt x="79" y="467"/>
                  </a:cubicBezTo>
                  <a:cubicBezTo>
                    <a:pt x="81" y="470"/>
                    <a:pt x="79" y="476"/>
                    <a:pt x="81" y="477"/>
                  </a:cubicBezTo>
                  <a:cubicBezTo>
                    <a:pt x="82" y="470"/>
                    <a:pt x="85" y="459"/>
                    <a:pt x="79" y="453"/>
                  </a:cubicBezTo>
                  <a:cubicBezTo>
                    <a:pt x="68" y="488"/>
                    <a:pt x="60" y="522"/>
                    <a:pt x="46" y="554"/>
                  </a:cubicBezTo>
                  <a:cubicBezTo>
                    <a:pt x="44" y="529"/>
                    <a:pt x="51" y="503"/>
                    <a:pt x="54" y="479"/>
                  </a:cubicBezTo>
                  <a:cubicBezTo>
                    <a:pt x="96" y="433"/>
                    <a:pt x="96" y="433"/>
                    <a:pt x="96" y="433"/>
                  </a:cubicBezTo>
                  <a:cubicBezTo>
                    <a:pt x="89" y="456"/>
                    <a:pt x="82" y="486"/>
                    <a:pt x="78" y="512"/>
                  </a:cubicBezTo>
                  <a:cubicBezTo>
                    <a:pt x="75" y="503"/>
                    <a:pt x="79" y="494"/>
                    <a:pt x="79" y="485"/>
                  </a:cubicBezTo>
                  <a:cubicBezTo>
                    <a:pt x="76" y="491"/>
                    <a:pt x="76" y="491"/>
                    <a:pt x="76" y="491"/>
                  </a:cubicBezTo>
                  <a:cubicBezTo>
                    <a:pt x="76" y="488"/>
                    <a:pt x="78" y="483"/>
                    <a:pt x="74" y="484"/>
                  </a:cubicBezTo>
                  <a:cubicBezTo>
                    <a:pt x="63" y="544"/>
                    <a:pt x="63" y="544"/>
                    <a:pt x="63" y="544"/>
                  </a:cubicBezTo>
                  <a:cubicBezTo>
                    <a:pt x="63" y="545"/>
                    <a:pt x="50" y="558"/>
                    <a:pt x="54" y="545"/>
                  </a:cubicBezTo>
                  <a:close/>
                  <a:moveTo>
                    <a:pt x="91" y="526"/>
                  </a:moveTo>
                  <a:cubicBezTo>
                    <a:pt x="90" y="531"/>
                    <a:pt x="73" y="541"/>
                    <a:pt x="72" y="535"/>
                  </a:cubicBezTo>
                  <a:cubicBezTo>
                    <a:pt x="69" y="547"/>
                    <a:pt x="71" y="524"/>
                    <a:pt x="77" y="531"/>
                  </a:cubicBezTo>
                  <a:cubicBezTo>
                    <a:pt x="82" y="501"/>
                    <a:pt x="91" y="473"/>
                    <a:pt x="98" y="442"/>
                  </a:cubicBezTo>
                  <a:cubicBezTo>
                    <a:pt x="98" y="443"/>
                    <a:pt x="100" y="439"/>
                    <a:pt x="101" y="441"/>
                  </a:cubicBezTo>
                  <a:cubicBezTo>
                    <a:pt x="104" y="455"/>
                    <a:pt x="101" y="470"/>
                    <a:pt x="97" y="482"/>
                  </a:cubicBezTo>
                  <a:cubicBezTo>
                    <a:pt x="93" y="496"/>
                    <a:pt x="92" y="512"/>
                    <a:pt x="91" y="526"/>
                  </a:cubicBezTo>
                  <a:close/>
                  <a:moveTo>
                    <a:pt x="120" y="505"/>
                  </a:moveTo>
                  <a:cubicBezTo>
                    <a:pt x="120" y="509"/>
                    <a:pt x="107" y="515"/>
                    <a:pt x="99" y="520"/>
                  </a:cubicBezTo>
                  <a:cubicBezTo>
                    <a:pt x="102" y="507"/>
                    <a:pt x="102" y="493"/>
                    <a:pt x="102" y="479"/>
                  </a:cubicBezTo>
                  <a:cubicBezTo>
                    <a:pt x="105" y="483"/>
                    <a:pt x="101" y="491"/>
                    <a:pt x="103" y="500"/>
                  </a:cubicBezTo>
                  <a:cubicBezTo>
                    <a:pt x="108" y="467"/>
                    <a:pt x="117" y="437"/>
                    <a:pt x="127" y="414"/>
                  </a:cubicBezTo>
                  <a:cubicBezTo>
                    <a:pt x="128" y="413"/>
                    <a:pt x="130" y="412"/>
                    <a:pt x="131" y="410"/>
                  </a:cubicBezTo>
                  <a:cubicBezTo>
                    <a:pt x="133" y="425"/>
                    <a:pt x="128" y="444"/>
                    <a:pt x="123" y="457"/>
                  </a:cubicBezTo>
                  <a:lnTo>
                    <a:pt x="120" y="505"/>
                  </a:lnTo>
                  <a:close/>
                  <a:moveTo>
                    <a:pt x="177" y="461"/>
                  </a:moveTo>
                  <a:cubicBezTo>
                    <a:pt x="161" y="474"/>
                    <a:pt x="145" y="487"/>
                    <a:pt x="128" y="498"/>
                  </a:cubicBezTo>
                  <a:cubicBezTo>
                    <a:pt x="129" y="485"/>
                    <a:pt x="129" y="471"/>
                    <a:pt x="131" y="457"/>
                  </a:cubicBezTo>
                  <a:cubicBezTo>
                    <a:pt x="134" y="462"/>
                    <a:pt x="131" y="469"/>
                    <a:pt x="131" y="474"/>
                  </a:cubicBezTo>
                  <a:cubicBezTo>
                    <a:pt x="138" y="449"/>
                    <a:pt x="145" y="421"/>
                    <a:pt x="154" y="400"/>
                  </a:cubicBezTo>
                  <a:cubicBezTo>
                    <a:pt x="156" y="405"/>
                    <a:pt x="158" y="412"/>
                    <a:pt x="157" y="418"/>
                  </a:cubicBezTo>
                  <a:cubicBezTo>
                    <a:pt x="151" y="408"/>
                    <a:pt x="154" y="425"/>
                    <a:pt x="156" y="425"/>
                  </a:cubicBezTo>
                  <a:cubicBezTo>
                    <a:pt x="154" y="437"/>
                    <a:pt x="148" y="459"/>
                    <a:pt x="149" y="475"/>
                  </a:cubicBezTo>
                  <a:cubicBezTo>
                    <a:pt x="149" y="478"/>
                    <a:pt x="155" y="478"/>
                    <a:pt x="155" y="474"/>
                  </a:cubicBezTo>
                  <a:cubicBezTo>
                    <a:pt x="156" y="470"/>
                    <a:pt x="158" y="465"/>
                    <a:pt x="159" y="460"/>
                  </a:cubicBezTo>
                  <a:cubicBezTo>
                    <a:pt x="160" y="460"/>
                    <a:pt x="160" y="454"/>
                    <a:pt x="159" y="457"/>
                  </a:cubicBezTo>
                  <a:cubicBezTo>
                    <a:pt x="159" y="457"/>
                    <a:pt x="158" y="457"/>
                    <a:pt x="158" y="457"/>
                  </a:cubicBezTo>
                  <a:cubicBezTo>
                    <a:pt x="158" y="458"/>
                    <a:pt x="158" y="458"/>
                    <a:pt x="158" y="458"/>
                  </a:cubicBezTo>
                  <a:cubicBezTo>
                    <a:pt x="158" y="458"/>
                    <a:pt x="158" y="458"/>
                    <a:pt x="158" y="457"/>
                  </a:cubicBezTo>
                  <a:cubicBezTo>
                    <a:pt x="184" y="383"/>
                    <a:pt x="184" y="383"/>
                    <a:pt x="184" y="383"/>
                  </a:cubicBezTo>
                  <a:lnTo>
                    <a:pt x="177" y="461"/>
                  </a:lnTo>
                  <a:close/>
                  <a:moveTo>
                    <a:pt x="202" y="443"/>
                  </a:moveTo>
                  <a:cubicBezTo>
                    <a:pt x="196" y="447"/>
                    <a:pt x="192" y="452"/>
                    <a:pt x="185" y="453"/>
                  </a:cubicBezTo>
                  <a:cubicBezTo>
                    <a:pt x="191" y="427"/>
                    <a:pt x="198" y="403"/>
                    <a:pt x="205" y="378"/>
                  </a:cubicBezTo>
                  <a:cubicBezTo>
                    <a:pt x="205" y="377"/>
                    <a:pt x="207" y="374"/>
                    <a:pt x="208" y="373"/>
                  </a:cubicBezTo>
                  <a:cubicBezTo>
                    <a:pt x="204" y="393"/>
                    <a:pt x="200" y="422"/>
                    <a:pt x="202" y="443"/>
                  </a:cubicBezTo>
                  <a:close/>
                  <a:moveTo>
                    <a:pt x="218" y="428"/>
                  </a:moveTo>
                  <a:cubicBezTo>
                    <a:pt x="218" y="432"/>
                    <a:pt x="213" y="435"/>
                    <a:pt x="209" y="438"/>
                  </a:cubicBezTo>
                  <a:cubicBezTo>
                    <a:pt x="209" y="425"/>
                    <a:pt x="209" y="412"/>
                    <a:pt x="210" y="398"/>
                  </a:cubicBezTo>
                  <a:cubicBezTo>
                    <a:pt x="214" y="401"/>
                    <a:pt x="210" y="408"/>
                    <a:pt x="211" y="411"/>
                  </a:cubicBezTo>
                  <a:cubicBezTo>
                    <a:pt x="214" y="406"/>
                    <a:pt x="217" y="400"/>
                    <a:pt x="217" y="394"/>
                  </a:cubicBezTo>
                  <a:cubicBezTo>
                    <a:pt x="216" y="384"/>
                    <a:pt x="222" y="394"/>
                    <a:pt x="222" y="395"/>
                  </a:cubicBezTo>
                  <a:cubicBezTo>
                    <a:pt x="219" y="407"/>
                    <a:pt x="220" y="418"/>
                    <a:pt x="218" y="428"/>
                  </a:cubicBezTo>
                  <a:close/>
                  <a:moveTo>
                    <a:pt x="211" y="393"/>
                  </a:moveTo>
                  <a:cubicBezTo>
                    <a:pt x="211" y="380"/>
                    <a:pt x="211" y="380"/>
                    <a:pt x="211" y="380"/>
                  </a:cubicBezTo>
                  <a:cubicBezTo>
                    <a:pt x="218" y="382"/>
                    <a:pt x="213" y="390"/>
                    <a:pt x="211" y="393"/>
                  </a:cubicBezTo>
                  <a:close/>
                  <a:moveTo>
                    <a:pt x="225" y="423"/>
                  </a:moveTo>
                  <a:cubicBezTo>
                    <a:pt x="225" y="419"/>
                    <a:pt x="224" y="407"/>
                    <a:pt x="225" y="404"/>
                  </a:cubicBezTo>
                  <a:cubicBezTo>
                    <a:pt x="225" y="403"/>
                    <a:pt x="226" y="400"/>
                    <a:pt x="227" y="399"/>
                  </a:cubicBezTo>
                  <a:cubicBezTo>
                    <a:pt x="239" y="410"/>
                    <a:pt x="239" y="410"/>
                    <a:pt x="239" y="410"/>
                  </a:cubicBezTo>
                  <a:cubicBezTo>
                    <a:pt x="232" y="417"/>
                    <a:pt x="228" y="412"/>
                    <a:pt x="225" y="423"/>
                  </a:cubicBezTo>
                  <a:close/>
                  <a:moveTo>
                    <a:pt x="282" y="404"/>
                  </a:moveTo>
                  <a:cubicBezTo>
                    <a:pt x="286" y="401"/>
                    <a:pt x="289" y="396"/>
                    <a:pt x="293" y="395"/>
                  </a:cubicBezTo>
                  <a:cubicBezTo>
                    <a:pt x="290" y="399"/>
                    <a:pt x="287" y="403"/>
                    <a:pt x="282" y="404"/>
                  </a:cubicBezTo>
                  <a:close/>
                  <a:moveTo>
                    <a:pt x="289" y="389"/>
                  </a:moveTo>
                  <a:cubicBezTo>
                    <a:pt x="281" y="395"/>
                    <a:pt x="273" y="402"/>
                    <a:pt x="264" y="410"/>
                  </a:cubicBezTo>
                  <a:cubicBezTo>
                    <a:pt x="239" y="399"/>
                    <a:pt x="214" y="378"/>
                    <a:pt x="212" y="343"/>
                  </a:cubicBezTo>
                  <a:cubicBezTo>
                    <a:pt x="212" y="349"/>
                    <a:pt x="206" y="341"/>
                    <a:pt x="210" y="338"/>
                  </a:cubicBezTo>
                  <a:cubicBezTo>
                    <a:pt x="243" y="306"/>
                    <a:pt x="278" y="284"/>
                    <a:pt x="311" y="255"/>
                  </a:cubicBezTo>
                  <a:cubicBezTo>
                    <a:pt x="324" y="282"/>
                    <a:pt x="344" y="307"/>
                    <a:pt x="368" y="327"/>
                  </a:cubicBezTo>
                  <a:cubicBezTo>
                    <a:pt x="345" y="350"/>
                    <a:pt x="316" y="369"/>
                    <a:pt x="289" y="389"/>
                  </a:cubicBezTo>
                  <a:close/>
                  <a:moveTo>
                    <a:pt x="371" y="316"/>
                  </a:moveTo>
                  <a:cubicBezTo>
                    <a:pt x="367" y="311"/>
                    <a:pt x="356" y="310"/>
                    <a:pt x="358" y="305"/>
                  </a:cubicBezTo>
                  <a:cubicBezTo>
                    <a:pt x="362" y="292"/>
                    <a:pt x="370" y="281"/>
                    <a:pt x="376" y="267"/>
                  </a:cubicBezTo>
                  <a:cubicBezTo>
                    <a:pt x="376" y="269"/>
                    <a:pt x="383" y="274"/>
                    <a:pt x="379" y="279"/>
                  </a:cubicBezTo>
                  <a:cubicBezTo>
                    <a:pt x="373" y="288"/>
                    <a:pt x="371" y="302"/>
                    <a:pt x="371" y="316"/>
                  </a:cubicBezTo>
                  <a:close/>
                  <a:moveTo>
                    <a:pt x="376" y="321"/>
                  </a:moveTo>
                  <a:cubicBezTo>
                    <a:pt x="380" y="310"/>
                    <a:pt x="386" y="299"/>
                    <a:pt x="391" y="290"/>
                  </a:cubicBezTo>
                  <a:cubicBezTo>
                    <a:pt x="394" y="284"/>
                    <a:pt x="397" y="290"/>
                    <a:pt x="396" y="292"/>
                  </a:cubicBezTo>
                  <a:cubicBezTo>
                    <a:pt x="393" y="305"/>
                    <a:pt x="389" y="317"/>
                    <a:pt x="389" y="331"/>
                  </a:cubicBezTo>
                  <a:cubicBezTo>
                    <a:pt x="383" y="330"/>
                    <a:pt x="380" y="325"/>
                    <a:pt x="376" y="321"/>
                  </a:cubicBezTo>
                  <a:close/>
                  <a:moveTo>
                    <a:pt x="399" y="295"/>
                  </a:moveTo>
                  <a:cubicBezTo>
                    <a:pt x="400" y="290"/>
                    <a:pt x="403" y="295"/>
                    <a:pt x="407" y="296"/>
                  </a:cubicBezTo>
                  <a:cubicBezTo>
                    <a:pt x="409" y="297"/>
                    <a:pt x="413" y="300"/>
                    <a:pt x="409" y="304"/>
                  </a:cubicBezTo>
                  <a:cubicBezTo>
                    <a:pt x="407" y="308"/>
                    <a:pt x="400" y="320"/>
                    <a:pt x="395" y="327"/>
                  </a:cubicBezTo>
                  <a:cubicBezTo>
                    <a:pt x="395" y="317"/>
                    <a:pt x="398" y="306"/>
                    <a:pt x="399" y="295"/>
                  </a:cubicBezTo>
                  <a:close/>
                  <a:moveTo>
                    <a:pt x="440" y="347"/>
                  </a:moveTo>
                  <a:cubicBezTo>
                    <a:pt x="439" y="356"/>
                    <a:pt x="434" y="352"/>
                    <a:pt x="432" y="352"/>
                  </a:cubicBezTo>
                  <a:cubicBezTo>
                    <a:pt x="420" y="347"/>
                    <a:pt x="406" y="344"/>
                    <a:pt x="397" y="336"/>
                  </a:cubicBezTo>
                  <a:cubicBezTo>
                    <a:pt x="414" y="303"/>
                    <a:pt x="414" y="303"/>
                    <a:pt x="414" y="303"/>
                  </a:cubicBezTo>
                  <a:cubicBezTo>
                    <a:pt x="420" y="309"/>
                    <a:pt x="414" y="327"/>
                    <a:pt x="415" y="336"/>
                  </a:cubicBezTo>
                  <a:cubicBezTo>
                    <a:pt x="416" y="342"/>
                    <a:pt x="422" y="339"/>
                    <a:pt x="423" y="337"/>
                  </a:cubicBezTo>
                  <a:cubicBezTo>
                    <a:pt x="428" y="328"/>
                    <a:pt x="432" y="319"/>
                    <a:pt x="438" y="311"/>
                  </a:cubicBezTo>
                  <a:cubicBezTo>
                    <a:pt x="446" y="322"/>
                    <a:pt x="442" y="340"/>
                    <a:pt x="440" y="347"/>
                  </a:cubicBezTo>
                  <a:close/>
                  <a:moveTo>
                    <a:pt x="448" y="318"/>
                  </a:moveTo>
                  <a:cubicBezTo>
                    <a:pt x="449" y="317"/>
                    <a:pt x="457" y="317"/>
                    <a:pt x="455" y="322"/>
                  </a:cubicBezTo>
                  <a:cubicBezTo>
                    <a:pt x="452" y="331"/>
                    <a:pt x="450" y="341"/>
                    <a:pt x="445" y="351"/>
                  </a:cubicBezTo>
                  <a:cubicBezTo>
                    <a:pt x="447" y="339"/>
                    <a:pt x="445" y="328"/>
                    <a:pt x="448" y="318"/>
                  </a:cubicBezTo>
                  <a:close/>
                  <a:moveTo>
                    <a:pt x="468" y="351"/>
                  </a:moveTo>
                  <a:cubicBezTo>
                    <a:pt x="470" y="361"/>
                    <a:pt x="461" y="356"/>
                    <a:pt x="457" y="356"/>
                  </a:cubicBezTo>
                  <a:cubicBezTo>
                    <a:pt x="473" y="332"/>
                    <a:pt x="473" y="332"/>
                    <a:pt x="473" y="332"/>
                  </a:cubicBezTo>
                  <a:cubicBezTo>
                    <a:pt x="473" y="335"/>
                    <a:pt x="476" y="346"/>
                    <a:pt x="468" y="351"/>
                  </a:cubicBezTo>
                  <a:close/>
                  <a:moveTo>
                    <a:pt x="451" y="356"/>
                  </a:moveTo>
                  <a:cubicBezTo>
                    <a:pt x="461" y="320"/>
                    <a:pt x="461" y="320"/>
                    <a:pt x="461" y="320"/>
                  </a:cubicBezTo>
                  <a:cubicBezTo>
                    <a:pt x="462" y="317"/>
                    <a:pt x="474" y="320"/>
                    <a:pt x="477" y="321"/>
                  </a:cubicBezTo>
                  <a:cubicBezTo>
                    <a:pt x="467" y="329"/>
                    <a:pt x="462" y="343"/>
                    <a:pt x="451" y="356"/>
                  </a:cubicBezTo>
                  <a:close/>
                  <a:moveTo>
                    <a:pt x="491" y="360"/>
                  </a:moveTo>
                  <a:cubicBezTo>
                    <a:pt x="489" y="361"/>
                    <a:pt x="478" y="360"/>
                    <a:pt x="474" y="360"/>
                  </a:cubicBezTo>
                  <a:cubicBezTo>
                    <a:pt x="480" y="345"/>
                    <a:pt x="490" y="332"/>
                    <a:pt x="501" y="322"/>
                  </a:cubicBezTo>
                  <a:cubicBezTo>
                    <a:pt x="503" y="330"/>
                    <a:pt x="499" y="335"/>
                    <a:pt x="495" y="346"/>
                  </a:cubicBezTo>
                  <a:cubicBezTo>
                    <a:pt x="493" y="351"/>
                    <a:pt x="494" y="357"/>
                    <a:pt x="491" y="360"/>
                  </a:cubicBezTo>
                  <a:close/>
                  <a:moveTo>
                    <a:pt x="510" y="321"/>
                  </a:moveTo>
                  <a:cubicBezTo>
                    <a:pt x="515" y="321"/>
                    <a:pt x="521" y="319"/>
                    <a:pt x="526" y="320"/>
                  </a:cubicBezTo>
                  <a:cubicBezTo>
                    <a:pt x="516" y="330"/>
                    <a:pt x="508" y="344"/>
                    <a:pt x="498" y="358"/>
                  </a:cubicBezTo>
                  <a:cubicBezTo>
                    <a:pt x="501" y="343"/>
                    <a:pt x="506" y="332"/>
                    <a:pt x="510" y="321"/>
                  </a:cubicBezTo>
                  <a:close/>
                  <a:moveTo>
                    <a:pt x="502" y="360"/>
                  </a:moveTo>
                  <a:cubicBezTo>
                    <a:pt x="511" y="346"/>
                    <a:pt x="521" y="333"/>
                    <a:pt x="532" y="322"/>
                  </a:cubicBezTo>
                  <a:cubicBezTo>
                    <a:pt x="527" y="332"/>
                    <a:pt x="522" y="347"/>
                    <a:pt x="519" y="361"/>
                  </a:cubicBezTo>
                  <a:lnTo>
                    <a:pt x="502" y="360"/>
                  </a:lnTo>
                  <a:close/>
                  <a:moveTo>
                    <a:pt x="527" y="343"/>
                  </a:moveTo>
                  <a:cubicBezTo>
                    <a:pt x="526" y="342"/>
                    <a:pt x="531" y="329"/>
                    <a:pt x="531" y="338"/>
                  </a:cubicBezTo>
                  <a:cubicBezTo>
                    <a:pt x="532" y="326"/>
                    <a:pt x="541" y="310"/>
                    <a:pt x="556" y="310"/>
                  </a:cubicBezTo>
                  <a:cubicBezTo>
                    <a:pt x="527" y="356"/>
                    <a:pt x="527" y="356"/>
                    <a:pt x="527" y="356"/>
                  </a:cubicBezTo>
                  <a:cubicBezTo>
                    <a:pt x="531" y="338"/>
                    <a:pt x="531" y="338"/>
                    <a:pt x="531" y="338"/>
                  </a:cubicBezTo>
                  <a:lnTo>
                    <a:pt x="527" y="343"/>
                  </a:lnTo>
                  <a:close/>
                  <a:moveTo>
                    <a:pt x="531" y="359"/>
                  </a:moveTo>
                  <a:cubicBezTo>
                    <a:pt x="541" y="342"/>
                    <a:pt x="550" y="325"/>
                    <a:pt x="564" y="309"/>
                  </a:cubicBezTo>
                  <a:cubicBezTo>
                    <a:pt x="562" y="315"/>
                    <a:pt x="562" y="320"/>
                    <a:pt x="562" y="324"/>
                  </a:cubicBezTo>
                  <a:cubicBezTo>
                    <a:pt x="567" y="313"/>
                    <a:pt x="569" y="301"/>
                    <a:pt x="580" y="294"/>
                  </a:cubicBezTo>
                  <a:cubicBezTo>
                    <a:pt x="572" y="316"/>
                    <a:pt x="561" y="336"/>
                    <a:pt x="551" y="354"/>
                  </a:cubicBezTo>
                  <a:cubicBezTo>
                    <a:pt x="549" y="358"/>
                    <a:pt x="538" y="357"/>
                    <a:pt x="531" y="359"/>
                  </a:cubicBezTo>
                  <a:close/>
                  <a:moveTo>
                    <a:pt x="559" y="351"/>
                  </a:moveTo>
                  <a:cubicBezTo>
                    <a:pt x="573" y="321"/>
                    <a:pt x="585" y="288"/>
                    <a:pt x="606" y="266"/>
                  </a:cubicBezTo>
                  <a:cubicBezTo>
                    <a:pt x="606" y="267"/>
                    <a:pt x="605" y="271"/>
                    <a:pt x="604" y="272"/>
                  </a:cubicBezTo>
                  <a:cubicBezTo>
                    <a:pt x="594" y="294"/>
                    <a:pt x="584" y="318"/>
                    <a:pt x="573" y="339"/>
                  </a:cubicBezTo>
                  <a:cubicBezTo>
                    <a:pt x="570" y="345"/>
                    <a:pt x="567" y="352"/>
                    <a:pt x="559" y="351"/>
                  </a:cubicBezTo>
                  <a:close/>
                  <a:moveTo>
                    <a:pt x="643" y="287"/>
                  </a:moveTo>
                  <a:cubicBezTo>
                    <a:pt x="648" y="273"/>
                    <a:pt x="652" y="260"/>
                    <a:pt x="657" y="247"/>
                  </a:cubicBezTo>
                  <a:cubicBezTo>
                    <a:pt x="650" y="247"/>
                    <a:pt x="649" y="254"/>
                    <a:pt x="647" y="260"/>
                  </a:cubicBezTo>
                  <a:cubicBezTo>
                    <a:pt x="650" y="258"/>
                    <a:pt x="650" y="258"/>
                    <a:pt x="650" y="258"/>
                  </a:cubicBezTo>
                  <a:cubicBezTo>
                    <a:pt x="651" y="261"/>
                    <a:pt x="650" y="266"/>
                    <a:pt x="646" y="267"/>
                  </a:cubicBezTo>
                  <a:cubicBezTo>
                    <a:pt x="647" y="260"/>
                    <a:pt x="647" y="260"/>
                    <a:pt x="647" y="260"/>
                  </a:cubicBezTo>
                  <a:cubicBezTo>
                    <a:pt x="646" y="262"/>
                    <a:pt x="644" y="264"/>
                    <a:pt x="643" y="266"/>
                  </a:cubicBezTo>
                  <a:cubicBezTo>
                    <a:pt x="635" y="305"/>
                    <a:pt x="611" y="334"/>
                    <a:pt x="575" y="347"/>
                  </a:cubicBezTo>
                  <a:cubicBezTo>
                    <a:pt x="647" y="224"/>
                    <a:pt x="647" y="224"/>
                    <a:pt x="647" y="224"/>
                  </a:cubicBezTo>
                  <a:cubicBezTo>
                    <a:pt x="633" y="257"/>
                    <a:pt x="618" y="288"/>
                    <a:pt x="601" y="319"/>
                  </a:cubicBezTo>
                  <a:cubicBezTo>
                    <a:pt x="600" y="321"/>
                    <a:pt x="601" y="333"/>
                    <a:pt x="604" y="327"/>
                  </a:cubicBezTo>
                  <a:cubicBezTo>
                    <a:pt x="620" y="294"/>
                    <a:pt x="637" y="264"/>
                    <a:pt x="657" y="234"/>
                  </a:cubicBezTo>
                  <a:cubicBezTo>
                    <a:pt x="657" y="246"/>
                    <a:pt x="657" y="246"/>
                    <a:pt x="657" y="246"/>
                  </a:cubicBezTo>
                  <a:cubicBezTo>
                    <a:pt x="659" y="241"/>
                    <a:pt x="661" y="236"/>
                    <a:pt x="663" y="232"/>
                  </a:cubicBezTo>
                  <a:cubicBezTo>
                    <a:pt x="665" y="230"/>
                    <a:pt x="665" y="223"/>
                    <a:pt x="660" y="224"/>
                  </a:cubicBezTo>
                  <a:cubicBezTo>
                    <a:pt x="656" y="226"/>
                    <a:pt x="655" y="232"/>
                    <a:pt x="651" y="234"/>
                  </a:cubicBezTo>
                  <a:cubicBezTo>
                    <a:pt x="654" y="221"/>
                    <a:pt x="661" y="210"/>
                    <a:pt x="667" y="199"/>
                  </a:cubicBezTo>
                  <a:cubicBezTo>
                    <a:pt x="670" y="227"/>
                    <a:pt x="658" y="267"/>
                    <a:pt x="643" y="287"/>
                  </a:cubicBezTo>
                  <a:close/>
                  <a:moveTo>
                    <a:pt x="656" y="137"/>
                  </a:moveTo>
                  <a:cubicBezTo>
                    <a:pt x="675" y="161"/>
                    <a:pt x="662" y="196"/>
                    <a:pt x="648" y="215"/>
                  </a:cubicBezTo>
                  <a:cubicBezTo>
                    <a:pt x="632" y="237"/>
                    <a:pt x="619" y="263"/>
                    <a:pt x="605" y="286"/>
                  </a:cubicBezTo>
                  <a:cubicBezTo>
                    <a:pt x="648" y="171"/>
                    <a:pt x="648" y="171"/>
                    <a:pt x="648" y="171"/>
                  </a:cubicBezTo>
                  <a:cubicBezTo>
                    <a:pt x="647" y="171"/>
                    <a:pt x="647" y="170"/>
                    <a:pt x="645" y="169"/>
                  </a:cubicBezTo>
                  <a:cubicBezTo>
                    <a:pt x="636" y="190"/>
                    <a:pt x="627" y="212"/>
                    <a:pt x="619" y="235"/>
                  </a:cubicBezTo>
                  <a:cubicBezTo>
                    <a:pt x="619" y="233"/>
                    <a:pt x="621" y="226"/>
                    <a:pt x="621" y="224"/>
                  </a:cubicBezTo>
                  <a:cubicBezTo>
                    <a:pt x="621" y="198"/>
                    <a:pt x="635" y="185"/>
                    <a:pt x="645" y="169"/>
                  </a:cubicBezTo>
                  <a:cubicBezTo>
                    <a:pt x="646" y="165"/>
                    <a:pt x="649" y="161"/>
                    <a:pt x="651" y="160"/>
                  </a:cubicBezTo>
                  <a:cubicBezTo>
                    <a:pt x="651" y="160"/>
                    <a:pt x="651" y="161"/>
                    <a:pt x="651" y="163"/>
                  </a:cubicBezTo>
                  <a:cubicBezTo>
                    <a:pt x="657" y="145"/>
                    <a:pt x="657" y="145"/>
                    <a:pt x="657" y="145"/>
                  </a:cubicBezTo>
                  <a:cubicBezTo>
                    <a:pt x="648" y="155"/>
                    <a:pt x="642" y="168"/>
                    <a:pt x="634" y="178"/>
                  </a:cubicBezTo>
                  <a:cubicBezTo>
                    <a:pt x="638" y="160"/>
                    <a:pt x="645" y="145"/>
                    <a:pt x="650" y="128"/>
                  </a:cubicBezTo>
                  <a:cubicBezTo>
                    <a:pt x="653" y="120"/>
                    <a:pt x="654" y="134"/>
                    <a:pt x="656" y="137"/>
                  </a:cubicBezTo>
                  <a:close/>
                  <a:moveTo>
                    <a:pt x="619" y="136"/>
                  </a:moveTo>
                  <a:cubicBezTo>
                    <a:pt x="618" y="133"/>
                    <a:pt x="615" y="128"/>
                    <a:pt x="620" y="124"/>
                  </a:cubicBezTo>
                  <a:cubicBezTo>
                    <a:pt x="624" y="120"/>
                    <a:pt x="627" y="114"/>
                    <a:pt x="631" y="109"/>
                  </a:cubicBezTo>
                  <a:cubicBezTo>
                    <a:pt x="634" y="111"/>
                    <a:pt x="623" y="131"/>
                    <a:pt x="619" y="136"/>
                  </a:cubicBezTo>
                  <a:close/>
                  <a:moveTo>
                    <a:pt x="623" y="151"/>
                  </a:moveTo>
                  <a:cubicBezTo>
                    <a:pt x="643" y="122"/>
                    <a:pt x="643" y="122"/>
                    <a:pt x="643" y="122"/>
                  </a:cubicBezTo>
                  <a:cubicBezTo>
                    <a:pt x="649" y="128"/>
                    <a:pt x="640" y="144"/>
                    <a:pt x="637" y="150"/>
                  </a:cubicBezTo>
                  <a:cubicBezTo>
                    <a:pt x="631" y="159"/>
                    <a:pt x="630" y="171"/>
                    <a:pt x="626" y="180"/>
                  </a:cubicBezTo>
                  <a:cubicBezTo>
                    <a:pt x="626" y="169"/>
                    <a:pt x="619" y="157"/>
                    <a:pt x="623" y="151"/>
                  </a:cubicBezTo>
                  <a:close/>
                  <a:moveTo>
                    <a:pt x="643" y="107"/>
                  </a:moveTo>
                  <a:cubicBezTo>
                    <a:pt x="646" y="110"/>
                    <a:pt x="649" y="115"/>
                    <a:pt x="645" y="117"/>
                  </a:cubicBezTo>
                  <a:cubicBezTo>
                    <a:pt x="636" y="122"/>
                    <a:pt x="631" y="132"/>
                    <a:pt x="626" y="140"/>
                  </a:cubicBezTo>
                  <a:cubicBezTo>
                    <a:pt x="638" y="104"/>
                    <a:pt x="638" y="104"/>
                    <a:pt x="638" y="104"/>
                  </a:cubicBezTo>
                  <a:cubicBezTo>
                    <a:pt x="641" y="95"/>
                    <a:pt x="644" y="106"/>
                    <a:pt x="643" y="107"/>
                  </a:cubicBezTo>
                  <a:close/>
                  <a:moveTo>
                    <a:pt x="633" y="94"/>
                  </a:moveTo>
                  <a:cubicBezTo>
                    <a:pt x="632" y="98"/>
                    <a:pt x="630" y="106"/>
                    <a:pt x="625" y="111"/>
                  </a:cubicBezTo>
                  <a:cubicBezTo>
                    <a:pt x="624" y="105"/>
                    <a:pt x="629" y="99"/>
                    <a:pt x="629" y="92"/>
                  </a:cubicBezTo>
                  <a:cubicBezTo>
                    <a:pt x="628" y="87"/>
                    <a:pt x="635" y="90"/>
                    <a:pt x="633" y="94"/>
                  </a:cubicBezTo>
                  <a:close/>
                  <a:moveTo>
                    <a:pt x="610" y="76"/>
                  </a:moveTo>
                  <a:cubicBezTo>
                    <a:pt x="610" y="76"/>
                    <a:pt x="612" y="73"/>
                    <a:pt x="612" y="72"/>
                  </a:cubicBezTo>
                  <a:cubicBezTo>
                    <a:pt x="610" y="67"/>
                    <a:pt x="614" y="68"/>
                    <a:pt x="616" y="70"/>
                  </a:cubicBezTo>
                  <a:cubicBezTo>
                    <a:pt x="621" y="75"/>
                    <a:pt x="628" y="81"/>
                    <a:pt x="625" y="90"/>
                  </a:cubicBezTo>
                  <a:cubicBezTo>
                    <a:pt x="622" y="101"/>
                    <a:pt x="619" y="114"/>
                    <a:pt x="613" y="121"/>
                  </a:cubicBezTo>
                  <a:cubicBezTo>
                    <a:pt x="607" y="112"/>
                    <a:pt x="592" y="103"/>
                    <a:pt x="600" y="89"/>
                  </a:cubicBezTo>
                  <a:cubicBezTo>
                    <a:pt x="604" y="89"/>
                    <a:pt x="601" y="99"/>
                    <a:pt x="606" y="99"/>
                  </a:cubicBezTo>
                  <a:cubicBezTo>
                    <a:pt x="605" y="91"/>
                    <a:pt x="608" y="83"/>
                    <a:pt x="610" y="76"/>
                  </a:cubicBezTo>
                  <a:close/>
                  <a:moveTo>
                    <a:pt x="598" y="58"/>
                  </a:moveTo>
                  <a:cubicBezTo>
                    <a:pt x="600" y="55"/>
                    <a:pt x="605" y="61"/>
                    <a:pt x="605" y="64"/>
                  </a:cubicBezTo>
                  <a:cubicBezTo>
                    <a:pt x="605" y="68"/>
                    <a:pt x="599" y="81"/>
                    <a:pt x="597" y="86"/>
                  </a:cubicBezTo>
                  <a:cubicBezTo>
                    <a:pt x="595" y="81"/>
                    <a:pt x="599" y="74"/>
                    <a:pt x="600" y="67"/>
                  </a:cubicBezTo>
                  <a:cubicBezTo>
                    <a:pt x="595" y="73"/>
                    <a:pt x="590" y="85"/>
                    <a:pt x="590" y="94"/>
                  </a:cubicBezTo>
                  <a:cubicBezTo>
                    <a:pt x="585" y="89"/>
                    <a:pt x="579" y="86"/>
                    <a:pt x="576" y="81"/>
                  </a:cubicBezTo>
                  <a:cubicBezTo>
                    <a:pt x="583" y="74"/>
                    <a:pt x="589" y="65"/>
                    <a:pt x="598" y="58"/>
                  </a:cubicBezTo>
                  <a:close/>
                  <a:moveTo>
                    <a:pt x="593" y="56"/>
                  </a:moveTo>
                  <a:cubicBezTo>
                    <a:pt x="589" y="62"/>
                    <a:pt x="583" y="66"/>
                    <a:pt x="579" y="71"/>
                  </a:cubicBezTo>
                  <a:cubicBezTo>
                    <a:pt x="579" y="62"/>
                    <a:pt x="584" y="56"/>
                    <a:pt x="585" y="48"/>
                  </a:cubicBezTo>
                  <a:cubicBezTo>
                    <a:pt x="588" y="49"/>
                    <a:pt x="595" y="52"/>
                    <a:pt x="593" y="56"/>
                  </a:cubicBezTo>
                  <a:close/>
                  <a:moveTo>
                    <a:pt x="583" y="37"/>
                  </a:moveTo>
                  <a:cubicBezTo>
                    <a:pt x="571" y="32"/>
                    <a:pt x="557" y="24"/>
                    <a:pt x="541" y="22"/>
                  </a:cubicBezTo>
                  <a:cubicBezTo>
                    <a:pt x="540" y="22"/>
                    <a:pt x="538" y="19"/>
                    <a:pt x="537" y="18"/>
                  </a:cubicBezTo>
                  <a:cubicBezTo>
                    <a:pt x="556" y="20"/>
                    <a:pt x="570" y="28"/>
                    <a:pt x="583" y="37"/>
                  </a:cubicBezTo>
                  <a:close/>
                  <a:moveTo>
                    <a:pt x="550" y="33"/>
                  </a:moveTo>
                  <a:cubicBezTo>
                    <a:pt x="550" y="40"/>
                    <a:pt x="539" y="46"/>
                    <a:pt x="532" y="53"/>
                  </a:cubicBezTo>
                  <a:cubicBezTo>
                    <a:pt x="532" y="47"/>
                    <a:pt x="535" y="41"/>
                    <a:pt x="535" y="36"/>
                  </a:cubicBezTo>
                  <a:cubicBezTo>
                    <a:pt x="533" y="23"/>
                    <a:pt x="546" y="31"/>
                    <a:pt x="550" y="33"/>
                  </a:cubicBezTo>
                  <a:close/>
                  <a:moveTo>
                    <a:pt x="506" y="14"/>
                  </a:moveTo>
                  <a:cubicBezTo>
                    <a:pt x="536" y="16"/>
                    <a:pt x="536" y="16"/>
                    <a:pt x="536" y="16"/>
                  </a:cubicBezTo>
                  <a:cubicBezTo>
                    <a:pt x="527" y="20"/>
                    <a:pt x="516" y="17"/>
                    <a:pt x="506" y="15"/>
                  </a:cubicBezTo>
                  <a:lnTo>
                    <a:pt x="506" y="14"/>
                  </a:lnTo>
                  <a:close/>
                  <a:moveTo>
                    <a:pt x="516" y="24"/>
                  </a:moveTo>
                  <a:cubicBezTo>
                    <a:pt x="511" y="33"/>
                    <a:pt x="502" y="41"/>
                    <a:pt x="494" y="47"/>
                  </a:cubicBezTo>
                  <a:cubicBezTo>
                    <a:pt x="494" y="34"/>
                    <a:pt x="500" y="37"/>
                    <a:pt x="506" y="24"/>
                  </a:cubicBezTo>
                  <a:lnTo>
                    <a:pt x="516" y="24"/>
                  </a:lnTo>
                  <a:close/>
                  <a:moveTo>
                    <a:pt x="501" y="14"/>
                  </a:moveTo>
                  <a:cubicBezTo>
                    <a:pt x="495" y="15"/>
                    <a:pt x="488" y="15"/>
                    <a:pt x="483" y="13"/>
                  </a:cubicBezTo>
                  <a:cubicBezTo>
                    <a:pt x="482" y="12"/>
                    <a:pt x="482" y="11"/>
                    <a:pt x="481" y="11"/>
                  </a:cubicBezTo>
                  <a:lnTo>
                    <a:pt x="501" y="14"/>
                  </a:lnTo>
                  <a:close/>
                  <a:moveTo>
                    <a:pt x="465" y="22"/>
                  </a:moveTo>
                  <a:cubicBezTo>
                    <a:pt x="471" y="17"/>
                    <a:pt x="471" y="25"/>
                    <a:pt x="470" y="26"/>
                  </a:cubicBezTo>
                  <a:cubicBezTo>
                    <a:pt x="468" y="33"/>
                    <a:pt x="474" y="32"/>
                    <a:pt x="475" y="28"/>
                  </a:cubicBezTo>
                  <a:cubicBezTo>
                    <a:pt x="477" y="25"/>
                    <a:pt x="477" y="19"/>
                    <a:pt x="486" y="21"/>
                  </a:cubicBezTo>
                  <a:cubicBezTo>
                    <a:pt x="492" y="22"/>
                    <a:pt x="475" y="35"/>
                    <a:pt x="470" y="41"/>
                  </a:cubicBezTo>
                  <a:cubicBezTo>
                    <a:pt x="465" y="47"/>
                    <a:pt x="466" y="36"/>
                    <a:pt x="470" y="38"/>
                  </a:cubicBezTo>
                  <a:cubicBezTo>
                    <a:pt x="469" y="26"/>
                    <a:pt x="464" y="37"/>
                    <a:pt x="463" y="39"/>
                  </a:cubicBezTo>
                  <a:cubicBezTo>
                    <a:pt x="458" y="48"/>
                    <a:pt x="465" y="47"/>
                    <a:pt x="461" y="49"/>
                  </a:cubicBezTo>
                  <a:cubicBezTo>
                    <a:pt x="453" y="54"/>
                    <a:pt x="443" y="54"/>
                    <a:pt x="433" y="56"/>
                  </a:cubicBezTo>
                  <a:cubicBezTo>
                    <a:pt x="441" y="44"/>
                    <a:pt x="450" y="34"/>
                    <a:pt x="460" y="26"/>
                  </a:cubicBezTo>
                  <a:cubicBezTo>
                    <a:pt x="461" y="25"/>
                    <a:pt x="464" y="23"/>
                    <a:pt x="465" y="22"/>
                  </a:cubicBezTo>
                  <a:close/>
                  <a:moveTo>
                    <a:pt x="457" y="22"/>
                  </a:moveTo>
                  <a:cubicBezTo>
                    <a:pt x="445" y="32"/>
                    <a:pt x="434" y="44"/>
                    <a:pt x="427" y="58"/>
                  </a:cubicBezTo>
                  <a:cubicBezTo>
                    <a:pt x="426" y="59"/>
                    <a:pt x="425" y="59"/>
                    <a:pt x="424" y="59"/>
                  </a:cubicBezTo>
                  <a:cubicBezTo>
                    <a:pt x="429" y="55"/>
                    <a:pt x="421" y="54"/>
                    <a:pt x="421" y="57"/>
                  </a:cubicBezTo>
                  <a:cubicBezTo>
                    <a:pt x="419" y="58"/>
                    <a:pt x="419" y="58"/>
                    <a:pt x="419" y="58"/>
                  </a:cubicBezTo>
                  <a:cubicBezTo>
                    <a:pt x="419" y="55"/>
                    <a:pt x="418" y="55"/>
                    <a:pt x="418" y="58"/>
                  </a:cubicBezTo>
                  <a:cubicBezTo>
                    <a:pt x="418" y="62"/>
                    <a:pt x="418" y="62"/>
                    <a:pt x="418" y="62"/>
                  </a:cubicBezTo>
                  <a:cubicBezTo>
                    <a:pt x="387" y="95"/>
                    <a:pt x="357" y="135"/>
                    <a:pt x="338" y="180"/>
                  </a:cubicBezTo>
                  <a:cubicBezTo>
                    <a:pt x="352" y="149"/>
                    <a:pt x="366" y="117"/>
                    <a:pt x="379" y="83"/>
                  </a:cubicBezTo>
                  <a:cubicBezTo>
                    <a:pt x="384" y="89"/>
                    <a:pt x="379" y="94"/>
                    <a:pt x="380" y="99"/>
                  </a:cubicBezTo>
                  <a:cubicBezTo>
                    <a:pt x="392" y="89"/>
                    <a:pt x="402" y="69"/>
                    <a:pt x="412" y="56"/>
                  </a:cubicBezTo>
                  <a:cubicBezTo>
                    <a:pt x="418" y="49"/>
                    <a:pt x="424" y="42"/>
                    <a:pt x="431" y="34"/>
                  </a:cubicBezTo>
                  <a:cubicBezTo>
                    <a:pt x="431" y="45"/>
                    <a:pt x="431" y="45"/>
                    <a:pt x="431" y="45"/>
                  </a:cubicBezTo>
                  <a:cubicBezTo>
                    <a:pt x="434" y="37"/>
                    <a:pt x="440" y="28"/>
                    <a:pt x="445" y="22"/>
                  </a:cubicBezTo>
                  <a:cubicBezTo>
                    <a:pt x="446" y="21"/>
                    <a:pt x="453" y="22"/>
                    <a:pt x="45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6">
              <a:extLst>
                <a:ext uri="{FF2B5EF4-FFF2-40B4-BE49-F238E27FC236}">
                  <a16:creationId xmlns:a16="http://schemas.microsoft.com/office/drawing/2014/main" id="{B8B33E48-AA5A-47ED-A4DC-40BD5F5A6EA3}"/>
                </a:ext>
              </a:extLst>
            </p:cNvPr>
            <p:cNvSpPr>
              <a:spLocks/>
            </p:cNvSpPr>
            <p:nvPr/>
          </p:nvSpPr>
          <p:spPr bwMode="auto">
            <a:xfrm>
              <a:off x="7281863" y="2617788"/>
              <a:ext cx="26988" cy="61913"/>
            </a:xfrm>
            <a:custGeom>
              <a:avLst/>
              <a:gdLst>
                <a:gd name="T0" fmla="*/ 1 w 13"/>
                <a:gd name="T1" fmla="*/ 21 h 31"/>
                <a:gd name="T2" fmla="*/ 4 w 13"/>
                <a:gd name="T3" fmla="*/ 28 h 31"/>
                <a:gd name="T4" fmla="*/ 13 w 13"/>
                <a:gd name="T5" fmla="*/ 8 h 31"/>
                <a:gd name="T6" fmla="*/ 13 w 13"/>
                <a:gd name="T7" fmla="*/ 0 h 31"/>
                <a:gd name="T8" fmla="*/ 1 w 13"/>
                <a:gd name="T9" fmla="*/ 21 h 31"/>
              </a:gdLst>
              <a:ahLst/>
              <a:cxnLst>
                <a:cxn ang="0">
                  <a:pos x="T0" y="T1"/>
                </a:cxn>
                <a:cxn ang="0">
                  <a:pos x="T2" y="T3"/>
                </a:cxn>
                <a:cxn ang="0">
                  <a:pos x="T4" y="T5"/>
                </a:cxn>
                <a:cxn ang="0">
                  <a:pos x="T6" y="T7"/>
                </a:cxn>
                <a:cxn ang="0">
                  <a:pos x="T8" y="T9"/>
                </a:cxn>
              </a:cxnLst>
              <a:rect l="0" t="0" r="r" b="b"/>
              <a:pathLst>
                <a:path w="13" h="31">
                  <a:moveTo>
                    <a:pt x="1" y="21"/>
                  </a:moveTo>
                  <a:cubicBezTo>
                    <a:pt x="0" y="23"/>
                    <a:pt x="1" y="31"/>
                    <a:pt x="4" y="28"/>
                  </a:cubicBezTo>
                  <a:cubicBezTo>
                    <a:pt x="9" y="24"/>
                    <a:pt x="10" y="15"/>
                    <a:pt x="13" y="8"/>
                  </a:cubicBezTo>
                  <a:cubicBezTo>
                    <a:pt x="10" y="6"/>
                    <a:pt x="13" y="3"/>
                    <a:pt x="13" y="0"/>
                  </a:cubicBezTo>
                  <a:cubicBezTo>
                    <a:pt x="8" y="6"/>
                    <a:pt x="6" y="14"/>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7">
              <a:extLst>
                <a:ext uri="{FF2B5EF4-FFF2-40B4-BE49-F238E27FC236}">
                  <a16:creationId xmlns:a16="http://schemas.microsoft.com/office/drawing/2014/main" id="{D7EF54B5-9BCC-4874-9FCC-F191C676CDBD}"/>
                </a:ext>
              </a:extLst>
            </p:cNvPr>
            <p:cNvSpPr>
              <a:spLocks/>
            </p:cNvSpPr>
            <p:nvPr/>
          </p:nvSpPr>
          <p:spPr bwMode="auto">
            <a:xfrm>
              <a:off x="6383338" y="2874963"/>
              <a:ext cx="4763" cy="28575"/>
            </a:xfrm>
            <a:custGeom>
              <a:avLst/>
              <a:gdLst>
                <a:gd name="T0" fmla="*/ 0 w 3"/>
                <a:gd name="T1" fmla="*/ 0 h 14"/>
                <a:gd name="T2" fmla="*/ 0 w 3"/>
                <a:gd name="T3" fmla="*/ 14 h 14"/>
                <a:gd name="T4" fmla="*/ 0 w 3"/>
                <a:gd name="T5" fmla="*/ 0 h 14"/>
              </a:gdLst>
              <a:ahLst/>
              <a:cxnLst>
                <a:cxn ang="0">
                  <a:pos x="T0" y="T1"/>
                </a:cxn>
                <a:cxn ang="0">
                  <a:pos x="T2" y="T3"/>
                </a:cxn>
                <a:cxn ang="0">
                  <a:pos x="T4" y="T5"/>
                </a:cxn>
              </a:cxnLst>
              <a:rect l="0" t="0" r="r" b="b"/>
              <a:pathLst>
                <a:path w="3" h="14">
                  <a:moveTo>
                    <a:pt x="0" y="0"/>
                  </a:moveTo>
                  <a:cubicBezTo>
                    <a:pt x="0" y="14"/>
                    <a:pt x="0" y="14"/>
                    <a:pt x="0" y="14"/>
                  </a:cubicBezTo>
                  <a:cubicBezTo>
                    <a:pt x="2" y="11"/>
                    <a:pt x="3"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8">
              <a:extLst>
                <a:ext uri="{FF2B5EF4-FFF2-40B4-BE49-F238E27FC236}">
                  <a16:creationId xmlns:a16="http://schemas.microsoft.com/office/drawing/2014/main" id="{EC783558-3984-438C-B6FC-7580344D6CDE}"/>
                </a:ext>
              </a:extLst>
            </p:cNvPr>
            <p:cNvSpPr>
              <a:spLocks/>
            </p:cNvSpPr>
            <p:nvPr/>
          </p:nvSpPr>
          <p:spPr bwMode="auto">
            <a:xfrm>
              <a:off x="6919913" y="2300288"/>
              <a:ext cx="1588" cy="3175"/>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1" y="1"/>
                    <a:pt x="1" y="2"/>
                  </a:cubicBezTo>
                  <a:cubicBezTo>
                    <a:pt x="1" y="1"/>
                    <a:pt x="1" y="1"/>
                    <a:pt x="1" y="1"/>
                  </a:cubicBezTo>
                  <a:cubicBezTo>
                    <a:pt x="1" y="1"/>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9">
              <a:extLst>
                <a:ext uri="{FF2B5EF4-FFF2-40B4-BE49-F238E27FC236}">
                  <a16:creationId xmlns:a16="http://schemas.microsoft.com/office/drawing/2014/main" id="{296CC19D-E1E4-48F7-B494-4DA0E072F03A}"/>
                </a:ext>
              </a:extLst>
            </p:cNvPr>
            <p:cNvSpPr>
              <a:spLocks/>
            </p:cNvSpPr>
            <p:nvPr/>
          </p:nvSpPr>
          <p:spPr bwMode="auto">
            <a:xfrm>
              <a:off x="6916738" y="2301875"/>
              <a:ext cx="11113" cy="20638"/>
            </a:xfrm>
            <a:custGeom>
              <a:avLst/>
              <a:gdLst>
                <a:gd name="T0" fmla="*/ 0 w 5"/>
                <a:gd name="T1" fmla="*/ 3 h 10"/>
                <a:gd name="T2" fmla="*/ 2 w 5"/>
                <a:gd name="T3" fmla="*/ 0 h 10"/>
                <a:gd name="T4" fmla="*/ 2 w 5"/>
                <a:gd name="T5" fmla="*/ 1 h 10"/>
                <a:gd name="T6" fmla="*/ 0 w 5"/>
                <a:gd name="T7" fmla="*/ 3 h 10"/>
              </a:gdLst>
              <a:ahLst/>
              <a:cxnLst>
                <a:cxn ang="0">
                  <a:pos x="T0" y="T1"/>
                </a:cxn>
                <a:cxn ang="0">
                  <a:pos x="T2" y="T3"/>
                </a:cxn>
                <a:cxn ang="0">
                  <a:pos x="T4" y="T5"/>
                </a:cxn>
                <a:cxn ang="0">
                  <a:pos x="T6" y="T7"/>
                </a:cxn>
              </a:cxnLst>
              <a:rect l="0" t="0" r="r" b="b"/>
              <a:pathLst>
                <a:path w="5" h="10">
                  <a:moveTo>
                    <a:pt x="0" y="3"/>
                  </a:moveTo>
                  <a:cubicBezTo>
                    <a:pt x="1" y="10"/>
                    <a:pt x="5" y="4"/>
                    <a:pt x="2" y="0"/>
                  </a:cubicBezTo>
                  <a:cubicBezTo>
                    <a:pt x="2" y="0"/>
                    <a:pt x="2" y="0"/>
                    <a:pt x="2" y="1"/>
                  </a:cubicBezTo>
                  <a:cubicBezTo>
                    <a:pt x="2" y="1"/>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5"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a:extLst>
              <a:ext uri="{FF2B5EF4-FFF2-40B4-BE49-F238E27FC236}">
                <a16:creationId xmlns:a16="http://schemas.microsoft.com/office/drawing/2014/main" id="{B0F0A4CC-F828-4662-B3D1-DA53DC75B226}"/>
              </a:ext>
            </a:extLst>
          </p:cNvPr>
          <p:cNvSpPr txBox="1"/>
          <p:nvPr/>
        </p:nvSpPr>
        <p:spPr>
          <a:xfrm>
            <a:off x="5250261" y="5202072"/>
            <a:ext cx="6539411" cy="1661993"/>
          </a:xfrm>
          <a:prstGeom prst="rect">
            <a:avLst/>
          </a:prstGeom>
          <a:noFill/>
          <a:effectLst/>
        </p:spPr>
        <p:txBody>
          <a:bodyPr wrap="square" rtlCol="0">
            <a:spAutoFit/>
          </a:bodyPr>
          <a:lstStyle/>
          <a:p>
            <a:r>
              <a:rPr lang="en-US" sz="2400">
                <a:latin typeface="Times New Roman" panose="02020603050405020304" pitchFamily="18" charset="0"/>
                <a:cs typeface="Times New Roman" panose="02020603050405020304" pitchFamily="18" charset="0"/>
              </a:rPr>
              <a:t>Văn bản có sự kết hợp giữa kể chuyện với miêu tả và biểu cảm.</a:t>
            </a:r>
          </a:p>
          <a:p>
            <a:endParaRPr lang="en-US" altLang="zh-CN" sz="5400" dirty="0">
              <a:solidFill>
                <a:schemeClr val="tx1">
                  <a:lumMod val="85000"/>
                  <a:lumOff val="15000"/>
                </a:schemeClr>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spTree>
    <p:extLst>
      <p:ext uri="{BB962C8B-B14F-4D97-AF65-F5344CB8AC3E}">
        <p14:creationId xmlns:p14="http://schemas.microsoft.com/office/powerpoint/2010/main" val="25262287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strVal val="4*#ppt_w"/>
                                          </p:val>
                                        </p:tav>
                                        <p:tav tm="100000">
                                          <p:val>
                                            <p:strVal val="#ppt_w"/>
                                          </p:val>
                                        </p:tav>
                                      </p:tavLst>
                                    </p:anim>
                                    <p:anim calcmode="lin" valueType="num">
                                      <p:cBhvr>
                                        <p:cTn id="13" dur="75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8"/>
                                        </p:tgtEl>
                                      </p:cBhvr>
                                    </p:animEffect>
                                    <p:animScale>
                                      <p:cBhvr>
                                        <p:cTn id="18" dur="250" autoRev="1" fill="hold"/>
                                        <p:tgtEl>
                                          <p:spTgt spid="18"/>
                                        </p:tgtEl>
                                      </p:cBhvr>
                                      <p:by x="105000" y="105000"/>
                                    </p:animScale>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750" fill="hold"/>
                                        <p:tgtEl>
                                          <p:spTgt spid="25"/>
                                        </p:tgtEl>
                                        <p:attrNameLst>
                                          <p:attrName>ppt_w</p:attrName>
                                        </p:attrNameLst>
                                      </p:cBhvr>
                                      <p:tavLst>
                                        <p:tav tm="0">
                                          <p:val>
                                            <p:strVal val="4*#ppt_w"/>
                                          </p:val>
                                        </p:tav>
                                        <p:tav tm="100000">
                                          <p:val>
                                            <p:strVal val="#ppt_w"/>
                                          </p:val>
                                        </p:tav>
                                      </p:tavLst>
                                    </p:anim>
                                    <p:anim calcmode="lin" valueType="num">
                                      <p:cBhvr>
                                        <p:cTn id="28" dur="750" fill="hold"/>
                                        <p:tgtEl>
                                          <p:spTgt spid="25"/>
                                        </p:tgtEl>
                                        <p:attrNameLst>
                                          <p:attrName>ppt_h</p:attrName>
                                        </p:attrNameLst>
                                      </p:cBhvr>
                                      <p:tavLst>
                                        <p:tav tm="0">
                                          <p:val>
                                            <p:strVal val="4*#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5"/>
                                        </p:tgtEl>
                                      </p:cBhvr>
                                    </p:animEffect>
                                    <p:animScale>
                                      <p:cBhvr>
                                        <p:cTn id="33" dur="250" autoRev="1" fill="hold"/>
                                        <p:tgtEl>
                                          <p:spTgt spid="25"/>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left)">
                                      <p:cBhvr>
                                        <p:cTn id="38" dur="500"/>
                                        <p:tgtEl>
                                          <p:spTgt spid="41"/>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p:cTn id="43" dur="750" fill="hold"/>
                                        <p:tgtEl>
                                          <p:spTgt spid="42"/>
                                        </p:tgtEl>
                                        <p:attrNameLst>
                                          <p:attrName>ppt_w</p:attrName>
                                        </p:attrNameLst>
                                      </p:cBhvr>
                                      <p:tavLst>
                                        <p:tav tm="0">
                                          <p:val>
                                            <p:strVal val="4*#ppt_w"/>
                                          </p:val>
                                        </p:tav>
                                        <p:tav tm="100000">
                                          <p:val>
                                            <p:strVal val="#ppt_w"/>
                                          </p:val>
                                        </p:tav>
                                      </p:tavLst>
                                    </p:anim>
                                    <p:anim calcmode="lin" valueType="num">
                                      <p:cBhvr>
                                        <p:cTn id="44" dur="750" fill="hold"/>
                                        <p:tgtEl>
                                          <p:spTgt spid="42"/>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42"/>
                                        </p:tgtEl>
                                      </p:cBhvr>
                                    </p:animEffect>
                                    <p:animScale>
                                      <p:cBhvr>
                                        <p:cTn id="49" dur="250" autoRev="1" fill="hold"/>
                                        <p:tgtEl>
                                          <p:spTgt spid="42"/>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left)">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32"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p:cTn id="59" dur="750" fill="hold"/>
                                        <p:tgtEl>
                                          <p:spTgt spid="49"/>
                                        </p:tgtEl>
                                        <p:attrNameLst>
                                          <p:attrName>ppt_w</p:attrName>
                                        </p:attrNameLst>
                                      </p:cBhvr>
                                      <p:tavLst>
                                        <p:tav tm="0">
                                          <p:val>
                                            <p:strVal val="4*#ppt_w"/>
                                          </p:val>
                                        </p:tav>
                                        <p:tav tm="100000">
                                          <p:val>
                                            <p:strVal val="#ppt_w"/>
                                          </p:val>
                                        </p:tav>
                                      </p:tavLst>
                                    </p:anim>
                                    <p:anim calcmode="lin" valueType="num">
                                      <p:cBhvr>
                                        <p:cTn id="60" dur="750" fill="hold"/>
                                        <p:tgtEl>
                                          <p:spTgt spid="49"/>
                                        </p:tgtEl>
                                        <p:attrNameLst>
                                          <p:attrName>ppt_h</p:attrName>
                                        </p:attrNameLst>
                                      </p:cBhvr>
                                      <p:tavLst>
                                        <p:tav tm="0">
                                          <p:val>
                                            <p:strVal val="4*#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49"/>
                                        </p:tgtEl>
                                      </p:cBhvr>
                                    </p:animEffect>
                                    <p:animScale>
                                      <p:cBhvr>
                                        <p:cTn id="65" dur="250" autoRev="1" fill="hold"/>
                                        <p:tgtEl>
                                          <p:spTgt spid="49"/>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wipe(left)">
                                      <p:cBhvr>
                                        <p:cTn id="7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 grpId="0"/>
      <p:bldP spid="48"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813677" y="102037"/>
            <a:ext cx="9754881" cy="1135441"/>
            <a:chOff x="788963" y="377182"/>
            <a:chExt cx="9754881" cy="1135441"/>
          </a:xfrm>
        </p:grpSpPr>
        <p:sp>
          <p:nvSpPr>
            <p:cNvPr id="11" name="矩形 10">
              <a:extLst>
                <a:ext uri="{FF2B5EF4-FFF2-40B4-BE49-F238E27FC236}">
                  <a16:creationId xmlns:a16="http://schemas.microsoft.com/office/drawing/2014/main" id="{84C0791A-6676-4043-BBF1-DD2993D19C98}"/>
                </a:ext>
              </a:extLst>
            </p:cNvPr>
            <p:cNvSpPr/>
            <p:nvPr/>
          </p:nvSpPr>
          <p:spPr>
            <a:xfrm flipV="1">
              <a:off x="4127156" y="947016"/>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新魏" panose="02010800040101010101" pitchFamily="2" charset="-122"/>
                <a:ea typeface="华文新魏" panose="02010800040101010101" pitchFamily="2" charset="-122"/>
              </a:endParaRPr>
            </a:p>
          </p:txBody>
        </p:sp>
        <p:sp>
          <p:nvSpPr>
            <p:cNvPr id="12" name="TextBox 8">
              <a:extLst>
                <a:ext uri="{FF2B5EF4-FFF2-40B4-BE49-F238E27FC236}">
                  <a16:creationId xmlns:a16="http://schemas.microsoft.com/office/drawing/2014/main" id="{E9BB0E5B-E5F4-4490-B3C7-C915B81DF5B6}"/>
                </a:ext>
              </a:extLst>
            </p:cNvPr>
            <p:cNvSpPr txBox="1">
              <a:spLocks noChangeArrowheads="1"/>
            </p:cNvSpPr>
            <p:nvPr/>
          </p:nvSpPr>
          <p:spPr bwMode="auto">
            <a:xfrm>
              <a:off x="968815" y="377182"/>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000" b="1">
                  <a:solidFill>
                    <a:srgbClr val="63C1BF"/>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Luyện tập </a:t>
              </a:r>
              <a:endParaRPr lang="zh-CN" altLang="en-US" sz="4000" b="1" dirty="0">
                <a:solidFill>
                  <a:srgbClr val="63C1BF"/>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788963" y="1081736"/>
              <a:ext cx="3416203"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eaLnBrk="1" hangingPunct="1"/>
              <a:r>
                <a:rPr lang="en-US" altLang="zh-CN" sz="2800" b="1">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Bài tập 2</a:t>
              </a:r>
              <a:endParaRPr lang="zh-CN" altLang="en-US" sz="2800" b="1" dirty="0">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36" name="Freeform 197">
            <a:extLst>
              <a:ext uri="{FF2B5EF4-FFF2-40B4-BE49-F238E27FC236}">
                <a16:creationId xmlns:a16="http://schemas.microsoft.com/office/drawing/2014/main" id="{249CED33-7B53-4BBF-9E30-D935D55EA861}"/>
              </a:ext>
            </a:extLst>
          </p:cNvPr>
          <p:cNvSpPr>
            <a:spLocks noEditPoints="1"/>
          </p:cNvSpPr>
          <p:nvPr/>
        </p:nvSpPr>
        <p:spPr bwMode="auto">
          <a:xfrm>
            <a:off x="1132804" y="2700997"/>
            <a:ext cx="2312404" cy="1582643"/>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2E2E2E"/>
          </a:solidFill>
          <a:ln>
            <a:noFill/>
          </a:ln>
        </p:spPr>
        <p:txBody>
          <a:bodyPr vert="horz" wrap="square" lIns="91440" tIns="45720" rIns="91440" bIns="45720" numCol="1" anchor="t" anchorCtr="0" compatLnSpc="1"/>
          <a:lstStyle/>
          <a:p>
            <a:endParaRPr lang="zh-CN" altLang="en-US"/>
          </a:p>
        </p:txBody>
      </p:sp>
      <p:sp>
        <p:nvSpPr>
          <p:cNvPr id="37" name="文本框 30">
            <a:extLst>
              <a:ext uri="{FF2B5EF4-FFF2-40B4-BE49-F238E27FC236}">
                <a16:creationId xmlns:a16="http://schemas.microsoft.com/office/drawing/2014/main" id="{D64877D7-F96F-4FF2-A9D0-FFD71BCF4D32}"/>
              </a:ext>
            </a:extLst>
          </p:cNvPr>
          <p:cNvSpPr txBox="1"/>
          <p:nvPr/>
        </p:nvSpPr>
        <p:spPr>
          <a:xfrm>
            <a:off x="1365576" y="3429794"/>
            <a:ext cx="2312404" cy="769441"/>
          </a:xfrm>
          <a:prstGeom prst="rect">
            <a:avLst/>
          </a:prstGeom>
          <a:noFill/>
        </p:spPr>
        <p:txBody>
          <a:bodyPr wrap="square" rtlCol="0">
            <a:spAutoFit/>
          </a:bodyPr>
          <a:lstStyle/>
          <a:p>
            <a:r>
              <a:rPr lang="en-US" altLang="zh-CN" sz="4400" b="1">
                <a:solidFill>
                  <a:schemeClr val="accent1">
                    <a:lumMod val="50000"/>
                  </a:schemeClr>
                </a:solidFill>
                <a:latin typeface="Times New Roman" panose="02020603050405020304" pitchFamily="18" charset="0"/>
                <a:ea typeface="华文隶书" panose="02010800040101010101" pitchFamily="2" charset="-122"/>
                <a:cs typeface="Times New Roman" panose="02020603050405020304" pitchFamily="18" charset="0"/>
              </a:rPr>
              <a:t>Ví dụ</a:t>
            </a:r>
            <a:endParaRPr lang="zh-CN" altLang="en-US" sz="8000" b="1" dirty="0">
              <a:solidFill>
                <a:schemeClr val="accent1">
                  <a:lumMod val="50000"/>
                </a:schemeClr>
              </a:solidFill>
              <a:latin typeface="Times New Roman" panose="02020603050405020304" pitchFamily="18" charset="0"/>
              <a:ea typeface="华文隶书" panose="02010800040101010101" pitchFamily="2" charset="-122"/>
              <a:cs typeface="Times New Roman" panose="02020603050405020304" pitchFamily="18" charset="0"/>
            </a:endParaRPr>
          </a:p>
        </p:txBody>
      </p:sp>
      <p:pic>
        <p:nvPicPr>
          <p:cNvPr id="38" name="Picture 3" descr="C:\Users\ADMIN\Desktop\1.png">
            <a:extLst>
              <a:ext uri="{FF2B5EF4-FFF2-40B4-BE49-F238E27FC236}">
                <a16:creationId xmlns:a16="http://schemas.microsoft.com/office/drawing/2014/main" id="{11C02FB5-ADA3-4194-8C06-51181EE2C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22962">
            <a:off x="452638" y="1613263"/>
            <a:ext cx="894787" cy="113569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Users\ADMIN\Desktop\2.png">
            <a:extLst>
              <a:ext uri="{FF2B5EF4-FFF2-40B4-BE49-F238E27FC236}">
                <a16:creationId xmlns:a16="http://schemas.microsoft.com/office/drawing/2014/main" id="{555F7BCD-D0D7-4ABB-979B-2AB9D34A0F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93505">
            <a:off x="8494902" y="4881639"/>
            <a:ext cx="1174464" cy="16419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CBC7D16-962D-4CD2-8C72-1266E8BE41E4}"/>
              </a:ext>
            </a:extLst>
          </p:cNvPr>
          <p:cNvSpPr/>
          <p:nvPr/>
        </p:nvSpPr>
        <p:spPr>
          <a:xfrm>
            <a:off x="3445208" y="1237476"/>
            <a:ext cx="8220566" cy="4465133"/>
          </a:xfrm>
          <a:prstGeom prst="rect">
            <a:avLst/>
          </a:prstGeom>
        </p:spPr>
        <p:txBody>
          <a:bodyPr wrap="square">
            <a:spAutoFit/>
          </a:bodyPr>
          <a:lstStyle/>
          <a:p>
            <a:pPr algn="just">
              <a:lnSpc>
                <a:spcPct val="150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các văn bản đã học, em thích nhất là văn bản Thương nhớ bầy ong. Truyện kể lại về những ngày xưa, khi gia đình nhân vật tôi còn nuôi ong. Nhân vật yêu thích việc xem ong họp đàn. Và những lần ong trại đã để lại trong nhân vật những nỗi buồn không nói thành lời, giống như một phần linh hồn của mình đã san đi nơi khác. Và cuối cùng, nhân vật đúc rút ra cho mình có những vật vô tri vô giác, nhỏ nhẻ, vụn vặt đều mang linh hồn vương vấn với hồn ta và khiến ta yêu mến.”</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88858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750" fill="hold"/>
                                        <p:tgtEl>
                                          <p:spTgt spid="36"/>
                                        </p:tgtEl>
                                        <p:attrNameLst>
                                          <p:attrName>ppt_x</p:attrName>
                                        </p:attrNameLst>
                                      </p:cBhvr>
                                      <p:tavLst>
                                        <p:tav tm="0">
                                          <p:val>
                                            <p:strVal val="0-#ppt_w/2"/>
                                          </p:val>
                                        </p:tav>
                                        <p:tav tm="100000">
                                          <p:val>
                                            <p:strVal val="#ppt_x"/>
                                          </p:val>
                                        </p:tav>
                                      </p:tavLst>
                                    </p:anim>
                                    <p:anim calcmode="lin" valueType="num">
                                      <p:cBhvr additive="base">
                                        <p:cTn id="11" dur="750" fill="hold"/>
                                        <p:tgtEl>
                                          <p:spTgt spid="36"/>
                                        </p:tgtEl>
                                        <p:attrNameLst>
                                          <p:attrName>ppt_y</p:attrName>
                                        </p:attrNameLst>
                                      </p:cBhvr>
                                      <p:tavLst>
                                        <p:tav tm="0">
                                          <p:val>
                                            <p:strVal val="#ppt_y"/>
                                          </p:val>
                                        </p:tav>
                                        <p:tav tm="100000">
                                          <p:val>
                                            <p:strVal val="#ppt_y"/>
                                          </p:val>
                                        </p:tav>
                                      </p:tavLst>
                                    </p:anim>
                                  </p:childTnLst>
                                </p:cTn>
                              </p:par>
                            </p:childTnLst>
                          </p:cTn>
                        </p:par>
                        <p:par>
                          <p:cTn id="12" fill="hold">
                            <p:stCondLst>
                              <p:cond delay="750"/>
                            </p:stCondLst>
                            <p:childTnLst>
                              <p:par>
                                <p:cTn id="13" presetID="25" presetClass="entr" presetSubtype="0"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8" dur="1000" fill="hold"/>
                                        <p:tgtEl>
                                          <p:spTgt spid="3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37"/>
                                        </p:tgtEl>
                                      </p:cBhvr>
                                    </p:animEffect>
                                  </p:childTnLst>
                                </p:cTn>
                              </p:par>
                              <p:par>
                                <p:cTn id="23" presetID="55" presetClass="path" presetSubtype="0" repeatCount="indefinite" accel="50000" decel="50000" fill="hold" nodeType="withEffect">
                                  <p:stCondLst>
                                    <p:cond delay="0"/>
                                  </p:stCondLst>
                                  <p:childTnLst>
                                    <p:animMotion origin="layout" path="M 0.01445 -1.94862E-6 C 0.0151 -0.02175 0.00872 -0.04073 0.00039 -0.04212 C -0.00782 -0.04351 -0.01524 -0.02916 -0.01576 -0.00787 C -0.01628 0.0118 -0.01133 0.02986 -0.00365 0.03124 C 0.00325 0.0324 0.00989 0.02014 0.01029 0.00185 C 0.01081 -0.01481 0.00638 -0.03032 2.26071E-6 -0.03147 C -0.00586 -0.03263 -0.01146 -0.02245 -0.01185 -0.00717 C -0.01211 0.00648 -0.00873 0.0199 -0.00326 0.02037 C 0.00143 0.02152 0.00586 0.01366 0.00625 0.00116 C 0.00664 -0.00995 0.00403 -0.0206 -0.00013 -0.02129 C -0.00378 -0.02175 -0.00769 -0.0162 -0.00782 -0.00648 C -0.00795 0.00162 -0.00625 0.00949 -0.00313 0.01018 C -0.00052 0.01065 0.00208 0.00718 0.00208 0.00046 C 0.00247 -0.00463 0.00143 -0.01018 -0.00052 -0.01088 C -0.00196 -0.01088 -0.00352 -0.00949 -0.00378 -0.00602 C -0.00378 -0.0037 -0.00365 -0.00139 -0.00274 -0.00046 C -0.00248 -1.94862E-6 -0.00222 -1.94862E-6 -0.00196 -0.00046 " pathEditMode="relative" rAng="0" ptsTypes="AAAAAAAAAAAAAAAAA">
                                      <p:cBhvr>
                                        <p:cTn id="24" dur="5000" fill="hold"/>
                                        <p:tgtEl>
                                          <p:spTgt spid="38"/>
                                        </p:tgtEl>
                                        <p:attrNameLst>
                                          <p:attrName>ppt_x</p:attrName>
                                          <p:attrName>ppt_y</p:attrName>
                                        </p:attrNameLst>
                                      </p:cBhvr>
                                      <p:rCtr x="-1524" y="-555"/>
                                    </p:animMotion>
                                  </p:childTnLst>
                                </p:cTn>
                              </p:par>
                              <p:par>
                                <p:cTn id="25" presetID="46" presetClass="path" presetSubtype="0" repeatCount="indefinite" accel="50000" decel="50000" fill="hold" nodeType="withEffect">
                                  <p:stCondLst>
                                    <p:cond delay="0"/>
                                  </p:stCondLst>
                                  <p:childTnLst>
                                    <p:animMotion origin="layout" path="M 1.11733E-6 9.4654E-7 C -0.00039 -0.01481 0.0069 -0.028 0.01667 -0.02893 C 0.02604 -0.02986 0.0349 -0.0199 0.03542 -0.00532 C 0.03633 0.0081 0.02982 0.02083 0.02123 0.02152 C 0.01315 0.02245 0.0056 0.01388 0.00482 0.00139 C 0.0043 -0.00995 0.00938 -0.02083 0.01706 -0.02176 C 0.02383 -0.02245 0.03021 -0.01551 0.03073 -0.00486 C 0.03112 0.00463 0.02709 0.01365 0.02083 0.01412 C 0.01524 0.01481 0.0099 0.00949 0.00951 0.00092 C 0.00924 -0.00671 0.01237 -0.01412 0.01732 -0.01458 C 0.02149 -0.01481 0.02565 -0.01111 0.02604 -0.0044 C 0.02643 0.00116 0.02409 0.00648 0.02044 0.00694 C 0.01771 0.0074 0.01458 0.00509 0.01445 0.00046 C 0.01419 -0.00301 0.01524 -0.00694 0.01758 -0.00741 C 0.01927 -0.00741 0.02097 -0.00648 0.02136 -0.00417 C 0.02149 -0.00255 0.02123 -0.00093 0.02031 -0.00023 C 0.01979 9.4654E-7 0.0194 9.4654E-7 0.01914 -0.00023 " pathEditMode="relative" rAng="0" ptsTypes="AAAAAAAAAAAAAAAAA">
                                      <p:cBhvr>
                                        <p:cTn id="26" dur="5000" fill="hold"/>
                                        <p:tgtEl>
                                          <p:spTgt spid="39"/>
                                        </p:tgtEl>
                                        <p:attrNameLst>
                                          <p:attrName>ppt_x</p:attrName>
                                          <p:attrName>ppt_y</p:attrName>
                                        </p:attrNameLst>
                                      </p:cBhvr>
                                      <p:rCtr x="1758" y="-393"/>
                                    </p:animMotion>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4151870" y="671871"/>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1518853" y="90177"/>
            <a:ext cx="8423520" cy="14773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altLang="zh-CN" sz="3600" b="1">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Bài tập 3 </a:t>
            </a:r>
          </a:p>
          <a:p>
            <a:endParaRPr lang="en-US" sz="2400">
              <a:solidFill>
                <a:srgbClr val="C00000"/>
              </a:solidFill>
              <a:latin typeface="Times New Roman" panose="02020603050405020304" pitchFamily="18" charset="0"/>
              <a:cs typeface="Times New Roman" panose="02020603050405020304" pitchFamily="18" charset="0"/>
            </a:endParaRPr>
          </a:p>
          <a:p>
            <a:pPr eaLnBrk="1" hangingPunct="1"/>
            <a:endParaRPr lang="zh-CN" altLang="en-US" sz="3600" b="1" dirty="0">
              <a:solidFill>
                <a:srgbClr val="C0000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6" name="TextBox 8">
            <a:extLst>
              <a:ext uri="{FF2B5EF4-FFF2-40B4-BE49-F238E27FC236}">
                <a16:creationId xmlns:a16="http://schemas.microsoft.com/office/drawing/2014/main" id="{F517EA08-B6D9-4F31-AE68-C254C59EA8D8}"/>
              </a:ext>
            </a:extLst>
          </p:cNvPr>
          <p:cNvSpPr txBox="1">
            <a:spLocks noChangeArrowheads="1"/>
          </p:cNvSpPr>
          <p:nvPr/>
        </p:nvSpPr>
        <p:spPr bwMode="auto">
          <a:xfrm>
            <a:off x="1342791" y="807026"/>
            <a:ext cx="9261819"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400" b="1">
                <a:solidFill>
                  <a:srgbClr val="002060"/>
                </a:solidFill>
                <a:latin typeface="Times New Roman" panose="02020603050405020304" pitchFamily="18" charset="0"/>
                <a:cs typeface="Times New Roman" panose="02020603050405020304" pitchFamily="18" charset="0"/>
              </a:rPr>
              <a:t>Khi viết một bài văn tả cảnh sinh hoạt, em cần lưu ý đến:</a:t>
            </a:r>
          </a:p>
          <a:p>
            <a:pPr eaLnBrk="1" hangingPunct="1"/>
            <a:endParaRPr lang="zh-CN" altLang="en-US" sz="36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14" name="Group 4">
            <a:extLst>
              <a:ext uri="{FF2B5EF4-FFF2-40B4-BE49-F238E27FC236}">
                <a16:creationId xmlns:a16="http://schemas.microsoft.com/office/drawing/2014/main" id="{B44E0A4A-6EFB-4F80-8AA6-C256054C269E}"/>
              </a:ext>
            </a:extLst>
          </p:cNvPr>
          <p:cNvGrpSpPr>
            <a:grpSpLocks noChangeAspect="1"/>
          </p:cNvGrpSpPr>
          <p:nvPr/>
        </p:nvGrpSpPr>
        <p:grpSpPr bwMode="auto">
          <a:xfrm flipV="1">
            <a:off x="299377" y="1467789"/>
            <a:ext cx="536509" cy="553660"/>
            <a:chOff x="1308" y="1009"/>
            <a:chExt cx="1001" cy="1033"/>
          </a:xfrm>
        </p:grpSpPr>
        <p:sp>
          <p:nvSpPr>
            <p:cNvPr id="15" name="Freeform 5">
              <a:extLst>
                <a:ext uri="{FF2B5EF4-FFF2-40B4-BE49-F238E27FC236}">
                  <a16:creationId xmlns:a16="http://schemas.microsoft.com/office/drawing/2014/main" id="{C7519D1F-17B1-4232-9BE0-715B29FA0EF3}"/>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6" name="Freeform 6">
              <a:extLst>
                <a:ext uri="{FF2B5EF4-FFF2-40B4-BE49-F238E27FC236}">
                  <a16:creationId xmlns:a16="http://schemas.microsoft.com/office/drawing/2014/main" id="{5ED7776E-1220-49D6-AF32-9B2F440E7BB2}"/>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7" name="Freeform 7">
              <a:extLst>
                <a:ext uri="{FF2B5EF4-FFF2-40B4-BE49-F238E27FC236}">
                  <a16:creationId xmlns:a16="http://schemas.microsoft.com/office/drawing/2014/main" id="{DAF93DB7-1E1F-4AEF-A790-C87ED0374DD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8" name="Freeform 8">
              <a:extLst>
                <a:ext uri="{FF2B5EF4-FFF2-40B4-BE49-F238E27FC236}">
                  <a16:creationId xmlns:a16="http://schemas.microsoft.com/office/drawing/2014/main" id="{AD8EC6B7-2D84-45B3-8D12-6AABF6A1F60F}"/>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9" name="Freeform 9">
              <a:extLst>
                <a:ext uri="{FF2B5EF4-FFF2-40B4-BE49-F238E27FC236}">
                  <a16:creationId xmlns:a16="http://schemas.microsoft.com/office/drawing/2014/main" id="{466E1405-2462-46D5-A1FF-3879852A9093}"/>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20" name="Freeform 10">
              <a:extLst>
                <a:ext uri="{FF2B5EF4-FFF2-40B4-BE49-F238E27FC236}">
                  <a16:creationId xmlns:a16="http://schemas.microsoft.com/office/drawing/2014/main" id="{D05E5498-8C6A-4D3D-A0FF-503078FDB6E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21" name="Freeform 11">
              <a:extLst>
                <a:ext uri="{FF2B5EF4-FFF2-40B4-BE49-F238E27FC236}">
                  <a16:creationId xmlns:a16="http://schemas.microsoft.com/office/drawing/2014/main" id="{C655BAF4-1534-4684-B9AF-3CF73574EC15}"/>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22" name="Freeform 12">
              <a:extLst>
                <a:ext uri="{FF2B5EF4-FFF2-40B4-BE49-F238E27FC236}">
                  <a16:creationId xmlns:a16="http://schemas.microsoft.com/office/drawing/2014/main" id="{63C03060-39C2-4B72-A82E-C670E7CC6D61}"/>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23" name="Freeform 13">
              <a:extLst>
                <a:ext uri="{FF2B5EF4-FFF2-40B4-BE49-F238E27FC236}">
                  <a16:creationId xmlns:a16="http://schemas.microsoft.com/office/drawing/2014/main" id="{C59E3BE1-AFE2-4F52-A985-F4B07BFDBD9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37" name="Straight Connector 26">
            <a:extLst>
              <a:ext uri="{FF2B5EF4-FFF2-40B4-BE49-F238E27FC236}">
                <a16:creationId xmlns:a16="http://schemas.microsoft.com/office/drawing/2014/main" id="{35A2EF30-3735-4DC9-AB35-31486FDCBDC7}"/>
              </a:ext>
            </a:extLst>
          </p:cNvPr>
          <p:cNvCxnSpPr>
            <a:cxnSpLocks/>
          </p:cNvCxnSpPr>
          <p:nvPr/>
        </p:nvCxnSpPr>
        <p:spPr bwMode="auto">
          <a:xfrm>
            <a:off x="1040300" y="1529528"/>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38" name="TextBox 8">
            <a:extLst>
              <a:ext uri="{FF2B5EF4-FFF2-40B4-BE49-F238E27FC236}">
                <a16:creationId xmlns:a16="http://schemas.microsoft.com/office/drawing/2014/main" id="{E9314724-B0FA-4C34-AE87-68412CF1E410}"/>
              </a:ext>
            </a:extLst>
          </p:cNvPr>
          <p:cNvSpPr txBox="1">
            <a:spLocks noChangeArrowheads="1"/>
          </p:cNvSpPr>
          <p:nvPr/>
        </p:nvSpPr>
        <p:spPr bwMode="auto">
          <a:xfrm>
            <a:off x="1365838" y="1456826"/>
            <a:ext cx="10597546" cy="12311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Để tả cảnh sinh hoạt cần quan sát và dùng lời văn gợi tả, làm sống lại bức tranh sinh hoạt, giúp người đọc hình dung được rõ nét về không khí, đặc điểm nổi bật của cảnh.</a:t>
            </a:r>
          </a:p>
          <a:p>
            <a:pPr eaLnBrk="1" hangingPunct="1"/>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39" name="Group 4">
            <a:extLst>
              <a:ext uri="{FF2B5EF4-FFF2-40B4-BE49-F238E27FC236}">
                <a16:creationId xmlns:a16="http://schemas.microsoft.com/office/drawing/2014/main" id="{C2CF153C-6539-4806-A235-6C530BE13500}"/>
              </a:ext>
            </a:extLst>
          </p:cNvPr>
          <p:cNvGrpSpPr>
            <a:grpSpLocks noChangeAspect="1"/>
          </p:cNvGrpSpPr>
          <p:nvPr/>
        </p:nvGrpSpPr>
        <p:grpSpPr bwMode="auto">
          <a:xfrm flipV="1">
            <a:off x="533923" y="2183208"/>
            <a:ext cx="536509" cy="553660"/>
            <a:chOff x="1308" y="1009"/>
            <a:chExt cx="1001" cy="1033"/>
          </a:xfrm>
        </p:grpSpPr>
        <p:sp>
          <p:nvSpPr>
            <p:cNvPr id="40" name="Freeform 5">
              <a:extLst>
                <a:ext uri="{FF2B5EF4-FFF2-40B4-BE49-F238E27FC236}">
                  <a16:creationId xmlns:a16="http://schemas.microsoft.com/office/drawing/2014/main" id="{D7333D01-A399-41E8-8702-9ECF0AF92CEA}"/>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1" name="Freeform 6">
              <a:extLst>
                <a:ext uri="{FF2B5EF4-FFF2-40B4-BE49-F238E27FC236}">
                  <a16:creationId xmlns:a16="http://schemas.microsoft.com/office/drawing/2014/main" id="{43A93E61-FC89-4C6E-A64D-D7B2D6C1F01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2" name="Freeform 7">
              <a:extLst>
                <a:ext uri="{FF2B5EF4-FFF2-40B4-BE49-F238E27FC236}">
                  <a16:creationId xmlns:a16="http://schemas.microsoft.com/office/drawing/2014/main" id="{17BBE678-E7F3-4629-8187-D6060668085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3" name="Freeform 8">
              <a:extLst>
                <a:ext uri="{FF2B5EF4-FFF2-40B4-BE49-F238E27FC236}">
                  <a16:creationId xmlns:a16="http://schemas.microsoft.com/office/drawing/2014/main" id="{6A57718E-9056-493E-8ADD-D92A75327E47}"/>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4" name="Freeform 9">
              <a:extLst>
                <a:ext uri="{FF2B5EF4-FFF2-40B4-BE49-F238E27FC236}">
                  <a16:creationId xmlns:a16="http://schemas.microsoft.com/office/drawing/2014/main" id="{98018436-696B-449D-80B0-D17270516EAA}"/>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5" name="Freeform 10">
              <a:extLst>
                <a:ext uri="{FF2B5EF4-FFF2-40B4-BE49-F238E27FC236}">
                  <a16:creationId xmlns:a16="http://schemas.microsoft.com/office/drawing/2014/main" id="{39BF62ED-8A74-402A-BA88-2DAE6CAD28AF}"/>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6" name="Freeform 11">
              <a:extLst>
                <a:ext uri="{FF2B5EF4-FFF2-40B4-BE49-F238E27FC236}">
                  <a16:creationId xmlns:a16="http://schemas.microsoft.com/office/drawing/2014/main" id="{E31FE47A-68E3-4DB9-8C35-067614B04FF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7" name="Freeform 12">
              <a:extLst>
                <a:ext uri="{FF2B5EF4-FFF2-40B4-BE49-F238E27FC236}">
                  <a16:creationId xmlns:a16="http://schemas.microsoft.com/office/drawing/2014/main" id="{2B2074FD-06BD-4E90-93A9-5395E2755199}"/>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48" name="Freeform 13">
              <a:extLst>
                <a:ext uri="{FF2B5EF4-FFF2-40B4-BE49-F238E27FC236}">
                  <a16:creationId xmlns:a16="http://schemas.microsoft.com/office/drawing/2014/main" id="{6A2C3456-7156-43BE-8BF1-2C81F32CABA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49" name="Straight Connector 26">
            <a:extLst>
              <a:ext uri="{FF2B5EF4-FFF2-40B4-BE49-F238E27FC236}">
                <a16:creationId xmlns:a16="http://schemas.microsoft.com/office/drawing/2014/main" id="{E97F5C51-0E4C-4DF3-A7ED-A7238DC78507}"/>
              </a:ext>
            </a:extLst>
          </p:cNvPr>
          <p:cNvCxnSpPr>
            <a:cxnSpLocks/>
          </p:cNvCxnSpPr>
          <p:nvPr/>
        </p:nvCxnSpPr>
        <p:spPr bwMode="auto">
          <a:xfrm>
            <a:off x="1274846" y="2244947"/>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50" name="TextBox 8">
            <a:extLst>
              <a:ext uri="{FF2B5EF4-FFF2-40B4-BE49-F238E27FC236}">
                <a16:creationId xmlns:a16="http://schemas.microsoft.com/office/drawing/2014/main" id="{ABDF8EAE-4B17-4316-8A91-B00ADFF67080}"/>
              </a:ext>
            </a:extLst>
          </p:cNvPr>
          <p:cNvSpPr txBox="1">
            <a:spLocks noChangeArrowheads="1"/>
          </p:cNvSpPr>
          <p:nvPr/>
        </p:nvSpPr>
        <p:spPr bwMode="auto">
          <a:xfrm>
            <a:off x="1580840" y="2353181"/>
            <a:ext cx="10597546"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Cần giới thiệu được cảnh sinh hoạt, thời gian, địa điểm diễn ra cảnh sinh hoạt</a:t>
            </a:r>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51" name="Group 4">
            <a:extLst>
              <a:ext uri="{FF2B5EF4-FFF2-40B4-BE49-F238E27FC236}">
                <a16:creationId xmlns:a16="http://schemas.microsoft.com/office/drawing/2014/main" id="{9090E5E9-32C7-411D-828B-CE3A1ACBB21E}"/>
              </a:ext>
            </a:extLst>
          </p:cNvPr>
          <p:cNvGrpSpPr>
            <a:grpSpLocks noChangeAspect="1"/>
          </p:cNvGrpSpPr>
          <p:nvPr/>
        </p:nvGrpSpPr>
        <p:grpSpPr bwMode="auto">
          <a:xfrm flipV="1">
            <a:off x="726267" y="2959536"/>
            <a:ext cx="536509" cy="553660"/>
            <a:chOff x="1308" y="1009"/>
            <a:chExt cx="1001" cy="1033"/>
          </a:xfrm>
        </p:grpSpPr>
        <p:sp>
          <p:nvSpPr>
            <p:cNvPr id="52" name="Freeform 5">
              <a:extLst>
                <a:ext uri="{FF2B5EF4-FFF2-40B4-BE49-F238E27FC236}">
                  <a16:creationId xmlns:a16="http://schemas.microsoft.com/office/drawing/2014/main" id="{96F3A04A-4102-4861-B3AC-2E01C5B6CD8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3" name="Freeform 6">
              <a:extLst>
                <a:ext uri="{FF2B5EF4-FFF2-40B4-BE49-F238E27FC236}">
                  <a16:creationId xmlns:a16="http://schemas.microsoft.com/office/drawing/2014/main" id="{E26C52C1-55D8-4BC5-AE98-A22BE31EF842}"/>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4" name="Freeform 7">
              <a:extLst>
                <a:ext uri="{FF2B5EF4-FFF2-40B4-BE49-F238E27FC236}">
                  <a16:creationId xmlns:a16="http://schemas.microsoft.com/office/drawing/2014/main" id="{BFAB0B08-5566-499B-A417-006152A034EF}"/>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5" name="Freeform 8">
              <a:extLst>
                <a:ext uri="{FF2B5EF4-FFF2-40B4-BE49-F238E27FC236}">
                  <a16:creationId xmlns:a16="http://schemas.microsoft.com/office/drawing/2014/main" id="{4C78BA41-9BE4-4CD5-AFD3-22F366D4949C}"/>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6" name="Freeform 9">
              <a:extLst>
                <a:ext uri="{FF2B5EF4-FFF2-40B4-BE49-F238E27FC236}">
                  <a16:creationId xmlns:a16="http://schemas.microsoft.com/office/drawing/2014/main" id="{91E543E1-D0AF-4EAF-B16B-613663C23FBF}"/>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7" name="Freeform 10">
              <a:extLst>
                <a:ext uri="{FF2B5EF4-FFF2-40B4-BE49-F238E27FC236}">
                  <a16:creationId xmlns:a16="http://schemas.microsoft.com/office/drawing/2014/main" id="{496E190D-5A5D-4DEA-AB50-26821EF603B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8" name="Freeform 11">
              <a:extLst>
                <a:ext uri="{FF2B5EF4-FFF2-40B4-BE49-F238E27FC236}">
                  <a16:creationId xmlns:a16="http://schemas.microsoft.com/office/drawing/2014/main" id="{668DDD41-7E96-4041-A4D7-C013FAE97EB2}"/>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59" name="Freeform 12">
              <a:extLst>
                <a:ext uri="{FF2B5EF4-FFF2-40B4-BE49-F238E27FC236}">
                  <a16:creationId xmlns:a16="http://schemas.microsoft.com/office/drawing/2014/main" id="{7949B726-976D-4637-9259-134E6622E50D}"/>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60" name="Freeform 13">
              <a:extLst>
                <a:ext uri="{FF2B5EF4-FFF2-40B4-BE49-F238E27FC236}">
                  <a16:creationId xmlns:a16="http://schemas.microsoft.com/office/drawing/2014/main" id="{FED1E199-C04D-4C66-9E43-C8D04D09A7F7}"/>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61" name="Straight Connector 26">
            <a:extLst>
              <a:ext uri="{FF2B5EF4-FFF2-40B4-BE49-F238E27FC236}">
                <a16:creationId xmlns:a16="http://schemas.microsoft.com/office/drawing/2014/main" id="{F5D447F8-C043-49B7-BB1E-2452AE07DB87}"/>
              </a:ext>
            </a:extLst>
          </p:cNvPr>
          <p:cNvCxnSpPr>
            <a:cxnSpLocks/>
          </p:cNvCxnSpPr>
          <p:nvPr/>
        </p:nvCxnSpPr>
        <p:spPr bwMode="auto">
          <a:xfrm>
            <a:off x="1467190" y="3021275"/>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62" name="TextBox 8">
            <a:extLst>
              <a:ext uri="{FF2B5EF4-FFF2-40B4-BE49-F238E27FC236}">
                <a16:creationId xmlns:a16="http://schemas.microsoft.com/office/drawing/2014/main" id="{5855B7F3-A83A-4675-B66F-41F209FB8B60}"/>
              </a:ext>
            </a:extLst>
          </p:cNvPr>
          <p:cNvSpPr txBox="1">
            <a:spLocks noChangeArrowheads="1"/>
          </p:cNvSpPr>
          <p:nvPr/>
        </p:nvSpPr>
        <p:spPr bwMode="auto">
          <a:xfrm>
            <a:off x="1671605" y="3062273"/>
            <a:ext cx="10597546"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Tả lại cảnh sinh hoạt theo trình tự hợp lí.</a:t>
            </a:r>
          </a:p>
          <a:p>
            <a:pPr eaLnBrk="1" hangingPunct="1"/>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63" name="Group 4">
            <a:extLst>
              <a:ext uri="{FF2B5EF4-FFF2-40B4-BE49-F238E27FC236}">
                <a16:creationId xmlns:a16="http://schemas.microsoft.com/office/drawing/2014/main" id="{ACC455E1-15B6-4D8F-A8F0-428EEEFF529D}"/>
              </a:ext>
            </a:extLst>
          </p:cNvPr>
          <p:cNvGrpSpPr>
            <a:grpSpLocks noChangeAspect="1"/>
          </p:cNvGrpSpPr>
          <p:nvPr/>
        </p:nvGrpSpPr>
        <p:grpSpPr bwMode="auto">
          <a:xfrm flipV="1">
            <a:off x="894182" y="3759422"/>
            <a:ext cx="536509" cy="553660"/>
            <a:chOff x="1308" y="1009"/>
            <a:chExt cx="1001" cy="1033"/>
          </a:xfrm>
        </p:grpSpPr>
        <p:sp>
          <p:nvSpPr>
            <p:cNvPr id="64" name="Freeform 5">
              <a:extLst>
                <a:ext uri="{FF2B5EF4-FFF2-40B4-BE49-F238E27FC236}">
                  <a16:creationId xmlns:a16="http://schemas.microsoft.com/office/drawing/2014/main" id="{C343EFBC-C5F7-4BDA-ADEA-4457BC8EEF21}"/>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65" name="Freeform 6">
              <a:extLst>
                <a:ext uri="{FF2B5EF4-FFF2-40B4-BE49-F238E27FC236}">
                  <a16:creationId xmlns:a16="http://schemas.microsoft.com/office/drawing/2014/main" id="{755624F8-CFD7-4756-90CF-25F890CCB9A4}"/>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66" name="Freeform 7">
              <a:extLst>
                <a:ext uri="{FF2B5EF4-FFF2-40B4-BE49-F238E27FC236}">
                  <a16:creationId xmlns:a16="http://schemas.microsoft.com/office/drawing/2014/main" id="{99F2FC1D-AEC2-4F30-A024-B3BCB6E7ADE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67" name="Freeform 8">
              <a:extLst>
                <a:ext uri="{FF2B5EF4-FFF2-40B4-BE49-F238E27FC236}">
                  <a16:creationId xmlns:a16="http://schemas.microsoft.com/office/drawing/2014/main" id="{C5BA8AC3-7DE6-4AC1-839C-499EC2601B9E}"/>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68" name="Freeform 9">
              <a:extLst>
                <a:ext uri="{FF2B5EF4-FFF2-40B4-BE49-F238E27FC236}">
                  <a16:creationId xmlns:a16="http://schemas.microsoft.com/office/drawing/2014/main" id="{FDEAFBAC-62AF-4C74-9395-48F9F1B924A5}"/>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69" name="Freeform 10">
              <a:extLst>
                <a:ext uri="{FF2B5EF4-FFF2-40B4-BE49-F238E27FC236}">
                  <a16:creationId xmlns:a16="http://schemas.microsoft.com/office/drawing/2014/main" id="{4B52929C-0A49-4E63-A906-43A2C26AD91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70" name="Freeform 11">
              <a:extLst>
                <a:ext uri="{FF2B5EF4-FFF2-40B4-BE49-F238E27FC236}">
                  <a16:creationId xmlns:a16="http://schemas.microsoft.com/office/drawing/2014/main" id="{30CC1D1E-FB9A-4D6A-8A79-8EE9A10A5881}"/>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71" name="Freeform 12">
              <a:extLst>
                <a:ext uri="{FF2B5EF4-FFF2-40B4-BE49-F238E27FC236}">
                  <a16:creationId xmlns:a16="http://schemas.microsoft.com/office/drawing/2014/main" id="{05741148-476C-469B-A9BB-6F3F82E0854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72" name="Freeform 13">
              <a:extLst>
                <a:ext uri="{FF2B5EF4-FFF2-40B4-BE49-F238E27FC236}">
                  <a16:creationId xmlns:a16="http://schemas.microsoft.com/office/drawing/2014/main" id="{CBF98A87-C8E1-403A-AF57-BB8840BD4895}"/>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73" name="Straight Connector 26">
            <a:extLst>
              <a:ext uri="{FF2B5EF4-FFF2-40B4-BE49-F238E27FC236}">
                <a16:creationId xmlns:a16="http://schemas.microsoft.com/office/drawing/2014/main" id="{64AD068E-A500-41E1-B459-B9919D59E090}"/>
              </a:ext>
            </a:extLst>
          </p:cNvPr>
          <p:cNvCxnSpPr>
            <a:cxnSpLocks/>
          </p:cNvCxnSpPr>
          <p:nvPr/>
        </p:nvCxnSpPr>
        <p:spPr bwMode="auto">
          <a:xfrm>
            <a:off x="1635105" y="3821161"/>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74" name="TextBox 8">
            <a:extLst>
              <a:ext uri="{FF2B5EF4-FFF2-40B4-BE49-F238E27FC236}">
                <a16:creationId xmlns:a16="http://schemas.microsoft.com/office/drawing/2014/main" id="{36BC5FF2-B4F9-4F82-B363-C3C01DF68615}"/>
              </a:ext>
            </a:extLst>
          </p:cNvPr>
          <p:cNvSpPr txBox="1">
            <a:spLocks noChangeArrowheads="1"/>
          </p:cNvSpPr>
          <p:nvPr/>
        </p:nvSpPr>
        <p:spPr bwMode="auto">
          <a:xfrm>
            <a:off x="1859789" y="3903380"/>
            <a:ext cx="10597546"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Thể hiện được hoạt động của con người trong thời gian, không gian cụ thể.</a:t>
            </a:r>
          </a:p>
          <a:p>
            <a:pPr eaLnBrk="1" hangingPunct="1"/>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75" name="Group 4">
            <a:extLst>
              <a:ext uri="{FF2B5EF4-FFF2-40B4-BE49-F238E27FC236}">
                <a16:creationId xmlns:a16="http://schemas.microsoft.com/office/drawing/2014/main" id="{E0D7FB5D-D685-49EA-96F6-E679FA089577}"/>
              </a:ext>
            </a:extLst>
          </p:cNvPr>
          <p:cNvGrpSpPr>
            <a:grpSpLocks noChangeAspect="1"/>
          </p:cNvGrpSpPr>
          <p:nvPr/>
        </p:nvGrpSpPr>
        <p:grpSpPr bwMode="auto">
          <a:xfrm flipV="1">
            <a:off x="1040300" y="4618945"/>
            <a:ext cx="536509" cy="553660"/>
            <a:chOff x="1308" y="1009"/>
            <a:chExt cx="1001" cy="1033"/>
          </a:xfrm>
        </p:grpSpPr>
        <p:sp>
          <p:nvSpPr>
            <p:cNvPr id="76" name="Freeform 5">
              <a:extLst>
                <a:ext uri="{FF2B5EF4-FFF2-40B4-BE49-F238E27FC236}">
                  <a16:creationId xmlns:a16="http://schemas.microsoft.com/office/drawing/2014/main" id="{3146C96B-67BD-4B2D-A4E3-F0DE2F5F3B00}"/>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77" name="Freeform 6">
              <a:extLst>
                <a:ext uri="{FF2B5EF4-FFF2-40B4-BE49-F238E27FC236}">
                  <a16:creationId xmlns:a16="http://schemas.microsoft.com/office/drawing/2014/main" id="{506D96E9-3050-48AF-A92F-747344660299}"/>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78" name="Freeform 7">
              <a:extLst>
                <a:ext uri="{FF2B5EF4-FFF2-40B4-BE49-F238E27FC236}">
                  <a16:creationId xmlns:a16="http://schemas.microsoft.com/office/drawing/2014/main" id="{7A397A21-E841-453A-A1DC-0314FBD3ECC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79" name="Freeform 8">
              <a:extLst>
                <a:ext uri="{FF2B5EF4-FFF2-40B4-BE49-F238E27FC236}">
                  <a16:creationId xmlns:a16="http://schemas.microsoft.com/office/drawing/2014/main" id="{242CE562-CE30-49B3-9D4F-59B7C8865BFB}"/>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80" name="Freeform 9">
              <a:extLst>
                <a:ext uri="{FF2B5EF4-FFF2-40B4-BE49-F238E27FC236}">
                  <a16:creationId xmlns:a16="http://schemas.microsoft.com/office/drawing/2014/main" id="{BC17D72B-EADA-47CB-9A2F-81A8BA2614AA}"/>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81" name="Freeform 10">
              <a:extLst>
                <a:ext uri="{FF2B5EF4-FFF2-40B4-BE49-F238E27FC236}">
                  <a16:creationId xmlns:a16="http://schemas.microsoft.com/office/drawing/2014/main" id="{566781DF-FA39-4A41-BBDD-A78BE5B15F21}"/>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82" name="Freeform 11">
              <a:extLst>
                <a:ext uri="{FF2B5EF4-FFF2-40B4-BE49-F238E27FC236}">
                  <a16:creationId xmlns:a16="http://schemas.microsoft.com/office/drawing/2014/main" id="{6AACB664-1E42-4C96-8E59-50015B1A7856}"/>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83" name="Freeform 12">
              <a:extLst>
                <a:ext uri="{FF2B5EF4-FFF2-40B4-BE49-F238E27FC236}">
                  <a16:creationId xmlns:a16="http://schemas.microsoft.com/office/drawing/2014/main" id="{FA6BFA1F-092D-4784-9E34-DFADD91A09A8}"/>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84" name="Freeform 13">
              <a:extLst>
                <a:ext uri="{FF2B5EF4-FFF2-40B4-BE49-F238E27FC236}">
                  <a16:creationId xmlns:a16="http://schemas.microsoft.com/office/drawing/2014/main" id="{55FEAC85-8118-41E1-B2F7-D57BECBAE27B}"/>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85" name="Straight Connector 26">
            <a:extLst>
              <a:ext uri="{FF2B5EF4-FFF2-40B4-BE49-F238E27FC236}">
                <a16:creationId xmlns:a16="http://schemas.microsoft.com/office/drawing/2014/main" id="{55F738A1-6396-4A79-9032-84E7CFFADFAD}"/>
              </a:ext>
            </a:extLst>
          </p:cNvPr>
          <p:cNvCxnSpPr>
            <a:cxnSpLocks/>
          </p:cNvCxnSpPr>
          <p:nvPr/>
        </p:nvCxnSpPr>
        <p:spPr bwMode="auto">
          <a:xfrm>
            <a:off x="1781223" y="4680684"/>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86" name="TextBox 8">
            <a:extLst>
              <a:ext uri="{FF2B5EF4-FFF2-40B4-BE49-F238E27FC236}">
                <a16:creationId xmlns:a16="http://schemas.microsoft.com/office/drawing/2014/main" id="{860FB767-300A-46B5-AD4A-204260A6C404}"/>
              </a:ext>
            </a:extLst>
          </p:cNvPr>
          <p:cNvSpPr txBox="1">
            <a:spLocks noChangeArrowheads="1"/>
          </p:cNvSpPr>
          <p:nvPr/>
        </p:nvSpPr>
        <p:spPr bwMode="auto">
          <a:xfrm>
            <a:off x="1976550" y="4720452"/>
            <a:ext cx="10597546"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Gợi được quang cảnh, không khí chung, những hình ảnh tiêu biểu của bức tranh sinh hoạt.</a:t>
            </a:r>
          </a:p>
          <a:p>
            <a:pPr eaLnBrk="1" hangingPunct="1"/>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87" name="Group 4">
            <a:extLst>
              <a:ext uri="{FF2B5EF4-FFF2-40B4-BE49-F238E27FC236}">
                <a16:creationId xmlns:a16="http://schemas.microsoft.com/office/drawing/2014/main" id="{C7A7FE55-CF58-4D27-916F-349CF3CEF9E3}"/>
              </a:ext>
            </a:extLst>
          </p:cNvPr>
          <p:cNvGrpSpPr>
            <a:grpSpLocks noChangeAspect="1"/>
          </p:cNvGrpSpPr>
          <p:nvPr/>
        </p:nvGrpSpPr>
        <p:grpSpPr bwMode="auto">
          <a:xfrm flipV="1">
            <a:off x="1452928" y="5429707"/>
            <a:ext cx="536509" cy="553660"/>
            <a:chOff x="1308" y="1009"/>
            <a:chExt cx="1001" cy="1033"/>
          </a:xfrm>
        </p:grpSpPr>
        <p:sp>
          <p:nvSpPr>
            <p:cNvPr id="88" name="Freeform 5">
              <a:extLst>
                <a:ext uri="{FF2B5EF4-FFF2-40B4-BE49-F238E27FC236}">
                  <a16:creationId xmlns:a16="http://schemas.microsoft.com/office/drawing/2014/main" id="{4083F1BD-A174-4557-8E12-70926EBF1B57}"/>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89" name="Freeform 6">
              <a:extLst>
                <a:ext uri="{FF2B5EF4-FFF2-40B4-BE49-F238E27FC236}">
                  <a16:creationId xmlns:a16="http://schemas.microsoft.com/office/drawing/2014/main" id="{C8C7C1C3-5CE6-4DC9-9AA3-B5067E7BB3B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0" name="Freeform 7">
              <a:extLst>
                <a:ext uri="{FF2B5EF4-FFF2-40B4-BE49-F238E27FC236}">
                  <a16:creationId xmlns:a16="http://schemas.microsoft.com/office/drawing/2014/main" id="{C719C402-51C1-483C-8637-FA886B687D9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1" name="Freeform 8">
              <a:extLst>
                <a:ext uri="{FF2B5EF4-FFF2-40B4-BE49-F238E27FC236}">
                  <a16:creationId xmlns:a16="http://schemas.microsoft.com/office/drawing/2014/main" id="{0DA744C2-8464-4995-87D6-7661E878AEDD}"/>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2" name="Freeform 9">
              <a:extLst>
                <a:ext uri="{FF2B5EF4-FFF2-40B4-BE49-F238E27FC236}">
                  <a16:creationId xmlns:a16="http://schemas.microsoft.com/office/drawing/2014/main" id="{B3496370-058C-4D9C-B584-7CEB9A8FA21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3" name="Freeform 10">
              <a:extLst>
                <a:ext uri="{FF2B5EF4-FFF2-40B4-BE49-F238E27FC236}">
                  <a16:creationId xmlns:a16="http://schemas.microsoft.com/office/drawing/2014/main" id="{EE75EFC2-BDEB-4F0A-9A28-449EC41A1F1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4" name="Freeform 11">
              <a:extLst>
                <a:ext uri="{FF2B5EF4-FFF2-40B4-BE49-F238E27FC236}">
                  <a16:creationId xmlns:a16="http://schemas.microsoft.com/office/drawing/2014/main" id="{19193562-3D3C-4143-BE87-6846F195456C}"/>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5" name="Freeform 12">
              <a:extLst>
                <a:ext uri="{FF2B5EF4-FFF2-40B4-BE49-F238E27FC236}">
                  <a16:creationId xmlns:a16="http://schemas.microsoft.com/office/drawing/2014/main" id="{9624F48F-57C9-47FD-8777-10CEA0279B13}"/>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96" name="Freeform 13">
              <a:extLst>
                <a:ext uri="{FF2B5EF4-FFF2-40B4-BE49-F238E27FC236}">
                  <a16:creationId xmlns:a16="http://schemas.microsoft.com/office/drawing/2014/main" id="{A4FA2C08-C137-44E7-B423-8149F03DDECC}"/>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97" name="Straight Connector 26">
            <a:extLst>
              <a:ext uri="{FF2B5EF4-FFF2-40B4-BE49-F238E27FC236}">
                <a16:creationId xmlns:a16="http://schemas.microsoft.com/office/drawing/2014/main" id="{1B3AD43C-F202-49A2-9DE0-B2B37BC1FC68}"/>
              </a:ext>
            </a:extLst>
          </p:cNvPr>
          <p:cNvCxnSpPr>
            <a:cxnSpLocks/>
          </p:cNvCxnSpPr>
          <p:nvPr/>
        </p:nvCxnSpPr>
        <p:spPr bwMode="auto">
          <a:xfrm>
            <a:off x="2193851" y="5491446"/>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98" name="TextBox 8">
            <a:extLst>
              <a:ext uri="{FF2B5EF4-FFF2-40B4-BE49-F238E27FC236}">
                <a16:creationId xmlns:a16="http://schemas.microsoft.com/office/drawing/2014/main" id="{081DDBF4-E3F9-4313-ADB8-F38625502926}"/>
              </a:ext>
            </a:extLst>
          </p:cNvPr>
          <p:cNvSpPr txBox="1">
            <a:spLocks noChangeArrowheads="1"/>
          </p:cNvSpPr>
          <p:nvPr/>
        </p:nvSpPr>
        <p:spPr bwMode="auto">
          <a:xfrm>
            <a:off x="2358793" y="5506441"/>
            <a:ext cx="10597546"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 Sử dụng từ ngữ phù hợp, nêu được cảm nhận của người viết về cảnh được miêu tả.</a:t>
            </a:r>
          </a:p>
          <a:p>
            <a:pPr eaLnBrk="1" hangingPunct="1"/>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99" name="Group 4">
            <a:extLst>
              <a:ext uri="{FF2B5EF4-FFF2-40B4-BE49-F238E27FC236}">
                <a16:creationId xmlns:a16="http://schemas.microsoft.com/office/drawing/2014/main" id="{4273234A-5D8A-4523-BE3A-F75E46BA2212}"/>
              </a:ext>
            </a:extLst>
          </p:cNvPr>
          <p:cNvGrpSpPr>
            <a:grpSpLocks noChangeAspect="1"/>
          </p:cNvGrpSpPr>
          <p:nvPr/>
        </p:nvGrpSpPr>
        <p:grpSpPr bwMode="auto">
          <a:xfrm flipV="1">
            <a:off x="1742947" y="6105344"/>
            <a:ext cx="536509" cy="553660"/>
            <a:chOff x="1308" y="1009"/>
            <a:chExt cx="1001" cy="1033"/>
          </a:xfrm>
        </p:grpSpPr>
        <p:sp>
          <p:nvSpPr>
            <p:cNvPr id="100" name="Freeform 5">
              <a:extLst>
                <a:ext uri="{FF2B5EF4-FFF2-40B4-BE49-F238E27FC236}">
                  <a16:creationId xmlns:a16="http://schemas.microsoft.com/office/drawing/2014/main" id="{F4AABC75-86ED-485E-B2B9-D0BBD896109D}"/>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1" name="Freeform 6">
              <a:extLst>
                <a:ext uri="{FF2B5EF4-FFF2-40B4-BE49-F238E27FC236}">
                  <a16:creationId xmlns:a16="http://schemas.microsoft.com/office/drawing/2014/main" id="{73FAFF23-DE80-4551-80B9-DDBAEEF04DB4}"/>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2" name="Freeform 7">
              <a:extLst>
                <a:ext uri="{FF2B5EF4-FFF2-40B4-BE49-F238E27FC236}">
                  <a16:creationId xmlns:a16="http://schemas.microsoft.com/office/drawing/2014/main" id="{1B3022B5-8791-4598-A8A2-FCCD6AC7CF00}"/>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3" name="Freeform 8">
              <a:extLst>
                <a:ext uri="{FF2B5EF4-FFF2-40B4-BE49-F238E27FC236}">
                  <a16:creationId xmlns:a16="http://schemas.microsoft.com/office/drawing/2014/main" id="{BD01B6CE-C9F4-41D3-BE68-8F07DCC8BBB8}"/>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4" name="Freeform 9">
              <a:extLst>
                <a:ext uri="{FF2B5EF4-FFF2-40B4-BE49-F238E27FC236}">
                  <a16:creationId xmlns:a16="http://schemas.microsoft.com/office/drawing/2014/main" id="{027DBD39-A775-4A89-B99D-F82E16088AFB}"/>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5" name="Freeform 10">
              <a:extLst>
                <a:ext uri="{FF2B5EF4-FFF2-40B4-BE49-F238E27FC236}">
                  <a16:creationId xmlns:a16="http://schemas.microsoft.com/office/drawing/2014/main" id="{518340D5-D567-40FA-AF04-1321CF17E87A}"/>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6" name="Freeform 11">
              <a:extLst>
                <a:ext uri="{FF2B5EF4-FFF2-40B4-BE49-F238E27FC236}">
                  <a16:creationId xmlns:a16="http://schemas.microsoft.com/office/drawing/2014/main" id="{819A28FC-E846-498D-B10A-AB7C045A3696}"/>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7" name="Freeform 12">
              <a:extLst>
                <a:ext uri="{FF2B5EF4-FFF2-40B4-BE49-F238E27FC236}">
                  <a16:creationId xmlns:a16="http://schemas.microsoft.com/office/drawing/2014/main" id="{77AB2523-C369-4ED6-941E-28CCF2490741}"/>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sp>
          <p:nvSpPr>
            <p:cNvPr id="108" name="Freeform 13">
              <a:extLst>
                <a:ext uri="{FF2B5EF4-FFF2-40B4-BE49-F238E27FC236}">
                  <a16:creationId xmlns:a16="http://schemas.microsoft.com/office/drawing/2014/main" id="{6D48A2E7-AEBA-4180-8497-42DB95E8DDD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Times New Roman" panose="02020603050405020304" pitchFamily="18" charset="0"/>
                <a:cs typeface="Times New Roman" panose="02020603050405020304" pitchFamily="18" charset="0"/>
              </a:endParaRPr>
            </a:p>
          </p:txBody>
        </p:sp>
      </p:grpSp>
      <p:cxnSp>
        <p:nvCxnSpPr>
          <p:cNvPr id="109" name="Straight Connector 26">
            <a:extLst>
              <a:ext uri="{FF2B5EF4-FFF2-40B4-BE49-F238E27FC236}">
                <a16:creationId xmlns:a16="http://schemas.microsoft.com/office/drawing/2014/main" id="{089F0634-9DA3-478D-8BF8-6239661FA410}"/>
              </a:ext>
            </a:extLst>
          </p:cNvPr>
          <p:cNvCxnSpPr>
            <a:cxnSpLocks/>
          </p:cNvCxnSpPr>
          <p:nvPr/>
        </p:nvCxnSpPr>
        <p:spPr bwMode="auto">
          <a:xfrm>
            <a:off x="2483870" y="6167083"/>
            <a:ext cx="0" cy="451682"/>
          </a:xfrm>
          <a:prstGeom prst="line">
            <a:avLst/>
          </a:prstGeom>
          <a:ln w="50800">
            <a:solidFill>
              <a:srgbClr val="63C1BF"/>
            </a:solidFill>
          </a:ln>
        </p:spPr>
        <p:style>
          <a:lnRef idx="1">
            <a:schemeClr val="accent1"/>
          </a:lnRef>
          <a:fillRef idx="0">
            <a:schemeClr val="accent1"/>
          </a:fillRef>
          <a:effectRef idx="0">
            <a:schemeClr val="accent1"/>
          </a:effectRef>
          <a:fontRef idx="minor">
            <a:schemeClr val="tx1"/>
          </a:fontRef>
        </p:style>
      </p:cxnSp>
      <p:sp>
        <p:nvSpPr>
          <p:cNvPr id="110" name="TextBox 8">
            <a:extLst>
              <a:ext uri="{FF2B5EF4-FFF2-40B4-BE49-F238E27FC236}">
                <a16:creationId xmlns:a16="http://schemas.microsoft.com/office/drawing/2014/main" id="{E19B08A1-A2E1-4705-B90E-66E4BBC5147F}"/>
              </a:ext>
            </a:extLst>
          </p:cNvPr>
          <p:cNvSpPr txBox="1">
            <a:spLocks noChangeArrowheads="1"/>
          </p:cNvSpPr>
          <p:nvPr/>
        </p:nvSpPr>
        <p:spPr bwMode="auto">
          <a:xfrm>
            <a:off x="2771979" y="6195363"/>
            <a:ext cx="10597546"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r>
              <a:rPr lang="en-US" sz="2000">
                <a:latin typeface="Times New Roman" panose="02020603050405020304" pitchFamily="18" charset="0"/>
                <a:cs typeface="Times New Roman" panose="02020603050405020304" pitchFamily="18" charset="0"/>
              </a:rPr>
              <a:t>Đảm bảo cấu trúc bài văn ba phần.</a:t>
            </a:r>
          </a:p>
          <a:p>
            <a:pPr eaLnBrk="1" hangingPunct="1"/>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nvGrpSpPr>
          <p:cNvPr id="111" name="组合 6">
            <a:extLst>
              <a:ext uri="{FF2B5EF4-FFF2-40B4-BE49-F238E27FC236}">
                <a16:creationId xmlns:a16="http://schemas.microsoft.com/office/drawing/2014/main" id="{32670B56-2548-4D44-9B53-D2809BFCF2E6}"/>
              </a:ext>
            </a:extLst>
          </p:cNvPr>
          <p:cNvGrpSpPr/>
          <p:nvPr/>
        </p:nvGrpSpPr>
        <p:grpSpPr>
          <a:xfrm>
            <a:off x="9571060" y="2330784"/>
            <a:ext cx="2304326" cy="1957511"/>
            <a:chOff x="774701" y="2601913"/>
            <a:chExt cx="3313113" cy="2997199"/>
          </a:xfrm>
          <a:solidFill>
            <a:srgbClr val="262626"/>
          </a:solidFill>
        </p:grpSpPr>
        <p:sp>
          <p:nvSpPr>
            <p:cNvPr id="112" name="Freeform 165">
              <a:extLst>
                <a:ext uri="{FF2B5EF4-FFF2-40B4-BE49-F238E27FC236}">
                  <a16:creationId xmlns:a16="http://schemas.microsoft.com/office/drawing/2014/main" id="{2A1C6EA6-D176-4091-B297-9C8CC55DD117}"/>
                </a:ext>
              </a:extLst>
            </p:cNvPr>
            <p:cNvSpPr>
              <a:spLocks noEditPoints="1"/>
            </p:cNvSpPr>
            <p:nvPr/>
          </p:nvSpPr>
          <p:spPr bwMode="auto">
            <a:xfrm>
              <a:off x="1503363" y="3411538"/>
              <a:ext cx="1535113" cy="1620837"/>
            </a:xfrm>
            <a:custGeom>
              <a:avLst/>
              <a:gdLst>
                <a:gd name="T0" fmla="*/ 10 w 38"/>
                <a:gd name="T1" fmla="*/ 39 h 40"/>
                <a:gd name="T2" fmla="*/ 8 w 38"/>
                <a:gd name="T3" fmla="*/ 37 h 40"/>
                <a:gd name="T4" fmla="*/ 5 w 38"/>
                <a:gd name="T5" fmla="*/ 34 h 40"/>
                <a:gd name="T6" fmla="*/ 2 w 38"/>
                <a:gd name="T7" fmla="*/ 29 h 40"/>
                <a:gd name="T8" fmla="*/ 0 w 38"/>
                <a:gd name="T9" fmla="*/ 22 h 40"/>
                <a:gd name="T10" fmla="*/ 1 w 38"/>
                <a:gd name="T11" fmla="*/ 15 h 40"/>
                <a:gd name="T12" fmla="*/ 2 w 38"/>
                <a:gd name="T13" fmla="*/ 12 h 40"/>
                <a:gd name="T14" fmla="*/ 3 w 38"/>
                <a:gd name="T15" fmla="*/ 9 h 40"/>
                <a:gd name="T16" fmla="*/ 5 w 38"/>
                <a:gd name="T17" fmla="*/ 6 h 40"/>
                <a:gd name="T18" fmla="*/ 7 w 38"/>
                <a:gd name="T19" fmla="*/ 4 h 40"/>
                <a:gd name="T20" fmla="*/ 10 w 38"/>
                <a:gd name="T21" fmla="*/ 2 h 40"/>
                <a:gd name="T22" fmla="*/ 13 w 38"/>
                <a:gd name="T23" fmla="*/ 1 h 40"/>
                <a:gd name="T24" fmla="*/ 16 w 38"/>
                <a:gd name="T25" fmla="*/ 0 h 40"/>
                <a:gd name="T26" fmla="*/ 20 w 38"/>
                <a:gd name="T27" fmla="*/ 0 h 40"/>
                <a:gd name="T28" fmla="*/ 23 w 38"/>
                <a:gd name="T29" fmla="*/ 0 h 40"/>
                <a:gd name="T30" fmla="*/ 26 w 38"/>
                <a:gd name="T31" fmla="*/ 1 h 40"/>
                <a:gd name="T32" fmla="*/ 32 w 38"/>
                <a:gd name="T33" fmla="*/ 5 h 40"/>
                <a:gd name="T34" fmla="*/ 34 w 38"/>
                <a:gd name="T35" fmla="*/ 7 h 40"/>
                <a:gd name="T36" fmla="*/ 36 w 38"/>
                <a:gd name="T37" fmla="*/ 10 h 40"/>
                <a:gd name="T38" fmla="*/ 38 w 38"/>
                <a:gd name="T39" fmla="*/ 17 h 40"/>
                <a:gd name="T40" fmla="*/ 38 w 38"/>
                <a:gd name="T41" fmla="*/ 20 h 40"/>
                <a:gd name="T42" fmla="*/ 38 w 38"/>
                <a:gd name="T43" fmla="*/ 23 h 40"/>
                <a:gd name="T44" fmla="*/ 36 w 38"/>
                <a:gd name="T45" fmla="*/ 30 h 40"/>
                <a:gd name="T46" fmla="*/ 32 w 38"/>
                <a:gd name="T47" fmla="*/ 36 h 40"/>
                <a:gd name="T48" fmla="*/ 27 w 38"/>
                <a:gd name="T49" fmla="*/ 40 h 40"/>
                <a:gd name="T50" fmla="*/ 27 w 38"/>
                <a:gd name="T51" fmla="*/ 40 h 40"/>
                <a:gd name="T52" fmla="*/ 27 w 38"/>
                <a:gd name="T53" fmla="*/ 40 h 40"/>
                <a:gd name="T54" fmla="*/ 23 w 38"/>
                <a:gd name="T55" fmla="*/ 39 h 40"/>
                <a:gd name="T56" fmla="*/ 19 w 38"/>
                <a:gd name="T57" fmla="*/ 39 h 40"/>
                <a:gd name="T58" fmla="*/ 10 w 38"/>
                <a:gd name="T59" fmla="*/ 39 h 40"/>
                <a:gd name="T60" fmla="*/ 10 w 38"/>
                <a:gd name="T61" fmla="*/ 39 h 40"/>
                <a:gd name="T62" fmla="*/ 10 w 38"/>
                <a:gd name="T63" fmla="*/ 39 h 40"/>
                <a:gd name="T64" fmla="*/ 19 w 38"/>
                <a:gd name="T65" fmla="*/ 38 h 40"/>
                <a:gd name="T66" fmla="*/ 23 w 38"/>
                <a:gd name="T67" fmla="*/ 38 h 40"/>
                <a:gd name="T68" fmla="*/ 27 w 38"/>
                <a:gd name="T69" fmla="*/ 39 h 40"/>
                <a:gd name="T70" fmla="*/ 27 w 38"/>
                <a:gd name="T71" fmla="*/ 39 h 40"/>
                <a:gd name="T72" fmla="*/ 31 w 38"/>
                <a:gd name="T73" fmla="*/ 35 h 40"/>
                <a:gd name="T74" fmla="*/ 34 w 38"/>
                <a:gd name="T75" fmla="*/ 29 h 40"/>
                <a:gd name="T76" fmla="*/ 36 w 38"/>
                <a:gd name="T77" fmla="*/ 23 h 40"/>
                <a:gd name="T78" fmla="*/ 37 w 38"/>
                <a:gd name="T79" fmla="*/ 20 h 40"/>
                <a:gd name="T80" fmla="*/ 36 w 38"/>
                <a:gd name="T81" fmla="*/ 17 h 40"/>
                <a:gd name="T82" fmla="*/ 35 w 38"/>
                <a:gd name="T83" fmla="*/ 11 h 40"/>
                <a:gd name="T84" fmla="*/ 33 w 38"/>
                <a:gd name="T85" fmla="*/ 8 h 40"/>
                <a:gd name="T86" fmla="*/ 31 w 38"/>
                <a:gd name="T87" fmla="*/ 5 h 40"/>
                <a:gd name="T88" fmla="*/ 26 w 38"/>
                <a:gd name="T89" fmla="*/ 2 h 40"/>
                <a:gd name="T90" fmla="*/ 23 w 38"/>
                <a:gd name="T91" fmla="*/ 1 h 40"/>
                <a:gd name="T92" fmla="*/ 20 w 38"/>
                <a:gd name="T93" fmla="*/ 1 h 40"/>
                <a:gd name="T94" fmla="*/ 17 w 38"/>
                <a:gd name="T95" fmla="*/ 1 h 40"/>
                <a:gd name="T96" fmla="*/ 13 w 38"/>
                <a:gd name="T97" fmla="*/ 1 h 40"/>
                <a:gd name="T98" fmla="*/ 10 w 38"/>
                <a:gd name="T99" fmla="*/ 3 h 40"/>
                <a:gd name="T100" fmla="*/ 8 w 38"/>
                <a:gd name="T101" fmla="*/ 5 h 40"/>
                <a:gd name="T102" fmla="*/ 6 w 38"/>
                <a:gd name="T103" fmla="*/ 7 h 40"/>
                <a:gd name="T104" fmla="*/ 4 w 38"/>
                <a:gd name="T105" fmla="*/ 10 h 40"/>
                <a:gd name="T106" fmla="*/ 3 w 38"/>
                <a:gd name="T107" fmla="*/ 13 h 40"/>
                <a:gd name="T108" fmla="*/ 2 w 38"/>
                <a:gd name="T109" fmla="*/ 16 h 40"/>
                <a:gd name="T110" fmla="*/ 2 w 38"/>
                <a:gd name="T111" fmla="*/ 22 h 40"/>
                <a:gd name="T112" fmla="*/ 3 w 38"/>
                <a:gd name="T113" fmla="*/ 28 h 40"/>
                <a:gd name="T114" fmla="*/ 6 w 38"/>
                <a:gd name="T115" fmla="*/ 34 h 40"/>
                <a:gd name="T116" fmla="*/ 8 w 38"/>
                <a:gd name="T117" fmla="*/ 36 h 40"/>
                <a:gd name="T118" fmla="*/ 10 w 38"/>
                <a:gd name="T119"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40">
                  <a:moveTo>
                    <a:pt x="10" y="39"/>
                  </a:moveTo>
                  <a:cubicBezTo>
                    <a:pt x="8" y="37"/>
                    <a:pt x="8" y="37"/>
                    <a:pt x="8" y="37"/>
                  </a:cubicBezTo>
                  <a:cubicBezTo>
                    <a:pt x="7" y="36"/>
                    <a:pt x="6" y="35"/>
                    <a:pt x="5" y="34"/>
                  </a:cubicBezTo>
                  <a:cubicBezTo>
                    <a:pt x="4" y="33"/>
                    <a:pt x="3" y="31"/>
                    <a:pt x="2" y="29"/>
                  </a:cubicBezTo>
                  <a:cubicBezTo>
                    <a:pt x="1" y="26"/>
                    <a:pt x="1" y="24"/>
                    <a:pt x="0" y="22"/>
                  </a:cubicBezTo>
                  <a:cubicBezTo>
                    <a:pt x="0" y="20"/>
                    <a:pt x="0" y="18"/>
                    <a:pt x="1" y="15"/>
                  </a:cubicBezTo>
                  <a:cubicBezTo>
                    <a:pt x="1" y="14"/>
                    <a:pt x="1" y="13"/>
                    <a:pt x="2" y="12"/>
                  </a:cubicBezTo>
                  <a:cubicBezTo>
                    <a:pt x="2" y="11"/>
                    <a:pt x="2" y="10"/>
                    <a:pt x="3" y="9"/>
                  </a:cubicBezTo>
                  <a:cubicBezTo>
                    <a:pt x="4" y="8"/>
                    <a:pt x="4" y="7"/>
                    <a:pt x="5" y="6"/>
                  </a:cubicBezTo>
                  <a:cubicBezTo>
                    <a:pt x="7" y="4"/>
                    <a:pt x="7" y="4"/>
                    <a:pt x="7" y="4"/>
                  </a:cubicBezTo>
                  <a:cubicBezTo>
                    <a:pt x="10" y="2"/>
                    <a:pt x="10" y="2"/>
                    <a:pt x="10" y="2"/>
                  </a:cubicBezTo>
                  <a:cubicBezTo>
                    <a:pt x="11" y="2"/>
                    <a:pt x="12" y="1"/>
                    <a:pt x="13" y="1"/>
                  </a:cubicBezTo>
                  <a:cubicBezTo>
                    <a:pt x="14" y="0"/>
                    <a:pt x="15" y="0"/>
                    <a:pt x="16" y="0"/>
                  </a:cubicBezTo>
                  <a:cubicBezTo>
                    <a:pt x="18" y="0"/>
                    <a:pt x="19" y="0"/>
                    <a:pt x="20" y="0"/>
                  </a:cubicBezTo>
                  <a:cubicBezTo>
                    <a:pt x="21" y="0"/>
                    <a:pt x="22" y="0"/>
                    <a:pt x="23" y="0"/>
                  </a:cubicBezTo>
                  <a:cubicBezTo>
                    <a:pt x="24" y="1"/>
                    <a:pt x="25" y="1"/>
                    <a:pt x="26" y="1"/>
                  </a:cubicBezTo>
                  <a:cubicBezTo>
                    <a:pt x="28" y="2"/>
                    <a:pt x="30" y="3"/>
                    <a:pt x="32" y="5"/>
                  </a:cubicBezTo>
                  <a:cubicBezTo>
                    <a:pt x="33" y="6"/>
                    <a:pt x="34" y="6"/>
                    <a:pt x="34" y="7"/>
                  </a:cubicBezTo>
                  <a:cubicBezTo>
                    <a:pt x="35" y="8"/>
                    <a:pt x="35" y="9"/>
                    <a:pt x="36" y="10"/>
                  </a:cubicBezTo>
                  <a:cubicBezTo>
                    <a:pt x="37" y="12"/>
                    <a:pt x="37" y="14"/>
                    <a:pt x="38" y="17"/>
                  </a:cubicBezTo>
                  <a:cubicBezTo>
                    <a:pt x="38" y="18"/>
                    <a:pt x="38" y="19"/>
                    <a:pt x="38" y="20"/>
                  </a:cubicBezTo>
                  <a:cubicBezTo>
                    <a:pt x="38" y="21"/>
                    <a:pt x="38" y="22"/>
                    <a:pt x="38" y="23"/>
                  </a:cubicBezTo>
                  <a:cubicBezTo>
                    <a:pt x="37" y="26"/>
                    <a:pt x="36" y="28"/>
                    <a:pt x="36" y="30"/>
                  </a:cubicBezTo>
                  <a:cubicBezTo>
                    <a:pt x="35" y="32"/>
                    <a:pt x="34" y="34"/>
                    <a:pt x="32" y="36"/>
                  </a:cubicBezTo>
                  <a:cubicBezTo>
                    <a:pt x="31" y="37"/>
                    <a:pt x="29" y="39"/>
                    <a:pt x="27" y="40"/>
                  </a:cubicBezTo>
                  <a:cubicBezTo>
                    <a:pt x="27" y="40"/>
                    <a:pt x="27" y="40"/>
                    <a:pt x="27" y="40"/>
                  </a:cubicBezTo>
                  <a:cubicBezTo>
                    <a:pt x="27" y="40"/>
                    <a:pt x="27" y="40"/>
                    <a:pt x="27" y="40"/>
                  </a:cubicBezTo>
                  <a:cubicBezTo>
                    <a:pt x="25" y="40"/>
                    <a:pt x="24" y="39"/>
                    <a:pt x="23" y="39"/>
                  </a:cubicBezTo>
                  <a:cubicBezTo>
                    <a:pt x="21" y="39"/>
                    <a:pt x="20" y="39"/>
                    <a:pt x="19" y="39"/>
                  </a:cubicBezTo>
                  <a:cubicBezTo>
                    <a:pt x="16" y="39"/>
                    <a:pt x="13" y="39"/>
                    <a:pt x="10" y="39"/>
                  </a:cubicBezTo>
                  <a:cubicBezTo>
                    <a:pt x="10" y="39"/>
                    <a:pt x="10" y="39"/>
                    <a:pt x="10" y="39"/>
                  </a:cubicBezTo>
                  <a:close/>
                  <a:moveTo>
                    <a:pt x="10" y="39"/>
                  </a:moveTo>
                  <a:cubicBezTo>
                    <a:pt x="13" y="38"/>
                    <a:pt x="16" y="38"/>
                    <a:pt x="19" y="38"/>
                  </a:cubicBezTo>
                  <a:cubicBezTo>
                    <a:pt x="20" y="38"/>
                    <a:pt x="21" y="38"/>
                    <a:pt x="23" y="38"/>
                  </a:cubicBezTo>
                  <a:cubicBezTo>
                    <a:pt x="24" y="38"/>
                    <a:pt x="26" y="39"/>
                    <a:pt x="27" y="39"/>
                  </a:cubicBezTo>
                  <a:cubicBezTo>
                    <a:pt x="27" y="39"/>
                    <a:pt x="27" y="39"/>
                    <a:pt x="27" y="39"/>
                  </a:cubicBezTo>
                  <a:cubicBezTo>
                    <a:pt x="28" y="38"/>
                    <a:pt x="30" y="37"/>
                    <a:pt x="31" y="35"/>
                  </a:cubicBezTo>
                  <a:cubicBezTo>
                    <a:pt x="32" y="33"/>
                    <a:pt x="33" y="31"/>
                    <a:pt x="34" y="29"/>
                  </a:cubicBezTo>
                  <a:cubicBezTo>
                    <a:pt x="35" y="27"/>
                    <a:pt x="36" y="25"/>
                    <a:pt x="36" y="23"/>
                  </a:cubicBezTo>
                  <a:cubicBezTo>
                    <a:pt x="36" y="22"/>
                    <a:pt x="36" y="21"/>
                    <a:pt x="37" y="20"/>
                  </a:cubicBezTo>
                  <a:cubicBezTo>
                    <a:pt x="37" y="19"/>
                    <a:pt x="37" y="18"/>
                    <a:pt x="36" y="17"/>
                  </a:cubicBezTo>
                  <a:cubicBezTo>
                    <a:pt x="36" y="15"/>
                    <a:pt x="36" y="13"/>
                    <a:pt x="35" y="11"/>
                  </a:cubicBezTo>
                  <a:cubicBezTo>
                    <a:pt x="34" y="10"/>
                    <a:pt x="34" y="9"/>
                    <a:pt x="33" y="8"/>
                  </a:cubicBezTo>
                  <a:cubicBezTo>
                    <a:pt x="33" y="7"/>
                    <a:pt x="32" y="6"/>
                    <a:pt x="31" y="5"/>
                  </a:cubicBezTo>
                  <a:cubicBezTo>
                    <a:pt x="30" y="4"/>
                    <a:pt x="28" y="3"/>
                    <a:pt x="26" y="2"/>
                  </a:cubicBezTo>
                  <a:cubicBezTo>
                    <a:pt x="25" y="1"/>
                    <a:pt x="24" y="1"/>
                    <a:pt x="23" y="1"/>
                  </a:cubicBezTo>
                  <a:cubicBezTo>
                    <a:pt x="22" y="1"/>
                    <a:pt x="21" y="1"/>
                    <a:pt x="20" y="1"/>
                  </a:cubicBezTo>
                  <a:cubicBezTo>
                    <a:pt x="19" y="0"/>
                    <a:pt x="18" y="0"/>
                    <a:pt x="17" y="1"/>
                  </a:cubicBezTo>
                  <a:cubicBezTo>
                    <a:pt x="15" y="1"/>
                    <a:pt x="14" y="1"/>
                    <a:pt x="13" y="1"/>
                  </a:cubicBezTo>
                  <a:cubicBezTo>
                    <a:pt x="12" y="2"/>
                    <a:pt x="11" y="2"/>
                    <a:pt x="10" y="3"/>
                  </a:cubicBezTo>
                  <a:cubicBezTo>
                    <a:pt x="8" y="5"/>
                    <a:pt x="8" y="5"/>
                    <a:pt x="8" y="5"/>
                  </a:cubicBezTo>
                  <a:cubicBezTo>
                    <a:pt x="6" y="7"/>
                    <a:pt x="6" y="7"/>
                    <a:pt x="6" y="7"/>
                  </a:cubicBezTo>
                  <a:cubicBezTo>
                    <a:pt x="5" y="8"/>
                    <a:pt x="5" y="9"/>
                    <a:pt x="4" y="10"/>
                  </a:cubicBezTo>
                  <a:cubicBezTo>
                    <a:pt x="3" y="11"/>
                    <a:pt x="3" y="12"/>
                    <a:pt x="3" y="13"/>
                  </a:cubicBezTo>
                  <a:cubicBezTo>
                    <a:pt x="2" y="14"/>
                    <a:pt x="2" y="15"/>
                    <a:pt x="2" y="16"/>
                  </a:cubicBezTo>
                  <a:cubicBezTo>
                    <a:pt x="1" y="18"/>
                    <a:pt x="1" y="20"/>
                    <a:pt x="2" y="22"/>
                  </a:cubicBezTo>
                  <a:cubicBezTo>
                    <a:pt x="2" y="24"/>
                    <a:pt x="2" y="26"/>
                    <a:pt x="3" y="28"/>
                  </a:cubicBezTo>
                  <a:cubicBezTo>
                    <a:pt x="4" y="30"/>
                    <a:pt x="5" y="32"/>
                    <a:pt x="6" y="34"/>
                  </a:cubicBezTo>
                  <a:cubicBezTo>
                    <a:pt x="7" y="35"/>
                    <a:pt x="7" y="36"/>
                    <a:pt x="8" y="36"/>
                  </a:cubicBezTo>
                  <a:lnTo>
                    <a:pt x="10" y="3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3" name="Freeform 166">
              <a:extLst>
                <a:ext uri="{FF2B5EF4-FFF2-40B4-BE49-F238E27FC236}">
                  <a16:creationId xmlns:a16="http://schemas.microsoft.com/office/drawing/2014/main" id="{4ADD2A62-C0AC-4155-8F63-19A5135057F0}"/>
                </a:ext>
              </a:extLst>
            </p:cNvPr>
            <p:cNvSpPr>
              <a:spLocks/>
            </p:cNvSpPr>
            <p:nvPr/>
          </p:nvSpPr>
          <p:spPr bwMode="auto">
            <a:xfrm>
              <a:off x="1866901" y="3978275"/>
              <a:ext cx="766763" cy="1012825"/>
            </a:xfrm>
            <a:custGeom>
              <a:avLst/>
              <a:gdLst>
                <a:gd name="T0" fmla="*/ 5 w 19"/>
                <a:gd name="T1" fmla="*/ 24 h 25"/>
                <a:gd name="T2" fmla="*/ 3 w 19"/>
                <a:gd name="T3" fmla="*/ 21 h 25"/>
                <a:gd name="T4" fmla="*/ 1 w 19"/>
                <a:gd name="T5" fmla="*/ 11 h 25"/>
                <a:gd name="T6" fmla="*/ 1 w 19"/>
                <a:gd name="T7" fmla="*/ 4 h 25"/>
                <a:gd name="T8" fmla="*/ 2 w 19"/>
                <a:gd name="T9" fmla="*/ 2 h 25"/>
                <a:gd name="T10" fmla="*/ 3 w 19"/>
                <a:gd name="T11" fmla="*/ 2 h 25"/>
                <a:gd name="T12" fmla="*/ 4 w 19"/>
                <a:gd name="T13" fmla="*/ 1 h 25"/>
                <a:gd name="T14" fmla="*/ 6 w 19"/>
                <a:gd name="T15" fmla="*/ 2 h 25"/>
                <a:gd name="T16" fmla="*/ 6 w 19"/>
                <a:gd name="T17" fmla="*/ 4 h 25"/>
                <a:gd name="T18" fmla="*/ 5 w 19"/>
                <a:gd name="T19" fmla="*/ 5 h 25"/>
                <a:gd name="T20" fmla="*/ 4 w 19"/>
                <a:gd name="T21" fmla="*/ 5 h 25"/>
                <a:gd name="T22" fmla="*/ 3 w 19"/>
                <a:gd name="T23" fmla="*/ 3 h 25"/>
                <a:gd name="T24" fmla="*/ 7 w 19"/>
                <a:gd name="T25" fmla="*/ 1 h 25"/>
                <a:gd name="T26" fmla="*/ 11 w 19"/>
                <a:gd name="T27" fmla="*/ 3 h 25"/>
                <a:gd name="T28" fmla="*/ 10 w 19"/>
                <a:gd name="T29" fmla="*/ 5 h 25"/>
                <a:gd name="T30" fmla="*/ 9 w 19"/>
                <a:gd name="T31" fmla="*/ 5 h 25"/>
                <a:gd name="T32" fmla="*/ 8 w 19"/>
                <a:gd name="T33" fmla="*/ 4 h 25"/>
                <a:gd name="T34" fmla="*/ 8 w 19"/>
                <a:gd name="T35" fmla="*/ 2 h 25"/>
                <a:gd name="T36" fmla="*/ 10 w 19"/>
                <a:gd name="T37" fmla="*/ 1 h 25"/>
                <a:gd name="T38" fmla="*/ 12 w 19"/>
                <a:gd name="T39" fmla="*/ 0 h 25"/>
                <a:gd name="T40" fmla="*/ 13 w 19"/>
                <a:gd name="T41" fmla="*/ 0 h 25"/>
                <a:gd name="T42" fmla="*/ 14 w 19"/>
                <a:gd name="T43" fmla="*/ 1 h 25"/>
                <a:gd name="T44" fmla="*/ 16 w 19"/>
                <a:gd name="T45" fmla="*/ 3 h 25"/>
                <a:gd name="T46" fmla="*/ 14 w 19"/>
                <a:gd name="T47" fmla="*/ 5 h 25"/>
                <a:gd name="T48" fmla="*/ 13 w 19"/>
                <a:gd name="T49" fmla="*/ 5 h 25"/>
                <a:gd name="T50" fmla="*/ 12 w 19"/>
                <a:gd name="T51" fmla="*/ 3 h 25"/>
                <a:gd name="T52" fmla="*/ 13 w 19"/>
                <a:gd name="T53" fmla="*/ 1 h 25"/>
                <a:gd name="T54" fmla="*/ 17 w 19"/>
                <a:gd name="T55" fmla="*/ 1 h 25"/>
                <a:gd name="T56" fmla="*/ 19 w 19"/>
                <a:gd name="T57" fmla="*/ 5 h 25"/>
                <a:gd name="T58" fmla="*/ 17 w 19"/>
                <a:gd name="T59" fmla="*/ 12 h 25"/>
                <a:gd name="T60" fmla="*/ 12 w 19"/>
                <a:gd name="T61" fmla="*/ 24 h 25"/>
                <a:gd name="T62" fmla="*/ 12 w 19"/>
                <a:gd name="T63" fmla="*/ 25 h 25"/>
                <a:gd name="T64" fmla="*/ 12 w 19"/>
                <a:gd name="T65" fmla="*/ 24 h 25"/>
                <a:gd name="T66" fmla="*/ 15 w 19"/>
                <a:gd name="T67" fmla="*/ 11 h 25"/>
                <a:gd name="T68" fmla="*/ 17 w 19"/>
                <a:gd name="T69" fmla="*/ 5 h 25"/>
                <a:gd name="T70" fmla="*/ 16 w 19"/>
                <a:gd name="T71" fmla="*/ 2 h 25"/>
                <a:gd name="T72" fmla="*/ 14 w 19"/>
                <a:gd name="T73" fmla="*/ 2 h 25"/>
                <a:gd name="T74" fmla="*/ 13 w 19"/>
                <a:gd name="T75" fmla="*/ 3 h 25"/>
                <a:gd name="T76" fmla="*/ 13 w 19"/>
                <a:gd name="T77" fmla="*/ 3 h 25"/>
                <a:gd name="T78" fmla="*/ 14 w 19"/>
                <a:gd name="T79" fmla="*/ 4 h 25"/>
                <a:gd name="T80" fmla="*/ 14 w 19"/>
                <a:gd name="T81" fmla="*/ 4 h 25"/>
                <a:gd name="T82" fmla="*/ 14 w 19"/>
                <a:gd name="T83" fmla="*/ 3 h 25"/>
                <a:gd name="T84" fmla="*/ 14 w 19"/>
                <a:gd name="T85" fmla="*/ 2 h 25"/>
                <a:gd name="T86" fmla="*/ 10 w 19"/>
                <a:gd name="T87" fmla="*/ 2 h 25"/>
                <a:gd name="T88" fmla="*/ 9 w 19"/>
                <a:gd name="T89" fmla="*/ 4 h 25"/>
                <a:gd name="T90" fmla="*/ 10 w 19"/>
                <a:gd name="T91" fmla="*/ 4 h 25"/>
                <a:gd name="T92" fmla="*/ 10 w 19"/>
                <a:gd name="T93" fmla="*/ 3 h 25"/>
                <a:gd name="T94" fmla="*/ 7 w 19"/>
                <a:gd name="T95" fmla="*/ 1 h 25"/>
                <a:gd name="T96" fmla="*/ 4 w 19"/>
                <a:gd name="T97" fmla="*/ 3 h 25"/>
                <a:gd name="T98" fmla="*/ 5 w 19"/>
                <a:gd name="T99" fmla="*/ 4 h 25"/>
                <a:gd name="T100" fmla="*/ 4 w 19"/>
                <a:gd name="T101" fmla="*/ 2 h 25"/>
                <a:gd name="T102" fmla="*/ 2 w 19"/>
                <a:gd name="T103" fmla="*/ 4 h 25"/>
                <a:gd name="T104" fmla="*/ 2 w 19"/>
                <a:gd name="T105" fmla="*/ 11 h 25"/>
                <a:gd name="T106" fmla="*/ 3 w 19"/>
                <a:gd name="T107" fmla="*/ 16 h 25"/>
                <a:gd name="T108" fmla="*/ 4 w 19"/>
                <a:gd name="T109" fmla="*/ 21 h 25"/>
                <a:gd name="T110" fmla="*/ 5 w 19"/>
                <a:gd name="T111" fmla="*/ 24 h 25"/>
                <a:gd name="T112" fmla="*/ 5 w 19"/>
                <a:gd name="T113" fmla="*/ 24 h 25"/>
                <a:gd name="T114" fmla="*/ 5 w 19"/>
                <a:gd name="T115"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 h="25">
                  <a:moveTo>
                    <a:pt x="5" y="24"/>
                  </a:moveTo>
                  <a:cubicBezTo>
                    <a:pt x="5" y="24"/>
                    <a:pt x="4" y="23"/>
                    <a:pt x="3" y="21"/>
                  </a:cubicBezTo>
                  <a:cubicBezTo>
                    <a:pt x="2" y="18"/>
                    <a:pt x="1" y="15"/>
                    <a:pt x="1" y="11"/>
                  </a:cubicBezTo>
                  <a:cubicBezTo>
                    <a:pt x="1" y="9"/>
                    <a:pt x="0" y="7"/>
                    <a:pt x="1" y="4"/>
                  </a:cubicBezTo>
                  <a:cubicBezTo>
                    <a:pt x="1" y="4"/>
                    <a:pt x="1" y="3"/>
                    <a:pt x="2" y="2"/>
                  </a:cubicBezTo>
                  <a:cubicBezTo>
                    <a:pt x="2" y="2"/>
                    <a:pt x="2" y="2"/>
                    <a:pt x="3" y="2"/>
                  </a:cubicBezTo>
                  <a:cubicBezTo>
                    <a:pt x="3" y="2"/>
                    <a:pt x="3" y="1"/>
                    <a:pt x="4" y="1"/>
                  </a:cubicBezTo>
                  <a:cubicBezTo>
                    <a:pt x="4" y="1"/>
                    <a:pt x="5" y="1"/>
                    <a:pt x="6" y="2"/>
                  </a:cubicBezTo>
                  <a:cubicBezTo>
                    <a:pt x="6" y="3"/>
                    <a:pt x="6" y="3"/>
                    <a:pt x="6" y="4"/>
                  </a:cubicBezTo>
                  <a:cubicBezTo>
                    <a:pt x="6" y="4"/>
                    <a:pt x="6" y="5"/>
                    <a:pt x="5" y="5"/>
                  </a:cubicBezTo>
                  <a:cubicBezTo>
                    <a:pt x="5" y="5"/>
                    <a:pt x="4" y="5"/>
                    <a:pt x="4" y="5"/>
                  </a:cubicBezTo>
                  <a:cubicBezTo>
                    <a:pt x="4" y="4"/>
                    <a:pt x="3" y="4"/>
                    <a:pt x="3" y="3"/>
                  </a:cubicBezTo>
                  <a:cubicBezTo>
                    <a:pt x="4" y="1"/>
                    <a:pt x="6" y="1"/>
                    <a:pt x="7" y="1"/>
                  </a:cubicBezTo>
                  <a:cubicBezTo>
                    <a:pt x="8" y="1"/>
                    <a:pt x="10" y="1"/>
                    <a:pt x="11" y="3"/>
                  </a:cubicBezTo>
                  <a:cubicBezTo>
                    <a:pt x="11" y="3"/>
                    <a:pt x="11" y="4"/>
                    <a:pt x="10" y="5"/>
                  </a:cubicBezTo>
                  <a:cubicBezTo>
                    <a:pt x="10" y="5"/>
                    <a:pt x="10" y="5"/>
                    <a:pt x="9" y="5"/>
                  </a:cubicBezTo>
                  <a:cubicBezTo>
                    <a:pt x="9" y="5"/>
                    <a:pt x="8" y="5"/>
                    <a:pt x="8" y="4"/>
                  </a:cubicBezTo>
                  <a:cubicBezTo>
                    <a:pt x="8" y="4"/>
                    <a:pt x="8" y="3"/>
                    <a:pt x="8" y="2"/>
                  </a:cubicBezTo>
                  <a:cubicBezTo>
                    <a:pt x="9" y="1"/>
                    <a:pt x="9" y="1"/>
                    <a:pt x="10" y="1"/>
                  </a:cubicBezTo>
                  <a:cubicBezTo>
                    <a:pt x="11" y="0"/>
                    <a:pt x="11" y="0"/>
                    <a:pt x="12" y="0"/>
                  </a:cubicBezTo>
                  <a:cubicBezTo>
                    <a:pt x="13" y="0"/>
                    <a:pt x="13" y="0"/>
                    <a:pt x="13" y="0"/>
                  </a:cubicBezTo>
                  <a:cubicBezTo>
                    <a:pt x="14" y="1"/>
                    <a:pt x="14" y="1"/>
                    <a:pt x="14" y="1"/>
                  </a:cubicBezTo>
                  <a:cubicBezTo>
                    <a:pt x="15" y="1"/>
                    <a:pt x="16" y="2"/>
                    <a:pt x="16" y="3"/>
                  </a:cubicBezTo>
                  <a:cubicBezTo>
                    <a:pt x="16" y="4"/>
                    <a:pt x="15" y="5"/>
                    <a:pt x="14" y="5"/>
                  </a:cubicBezTo>
                  <a:cubicBezTo>
                    <a:pt x="13" y="5"/>
                    <a:pt x="13" y="5"/>
                    <a:pt x="13" y="5"/>
                  </a:cubicBezTo>
                  <a:cubicBezTo>
                    <a:pt x="12" y="4"/>
                    <a:pt x="12" y="4"/>
                    <a:pt x="12" y="3"/>
                  </a:cubicBezTo>
                  <a:cubicBezTo>
                    <a:pt x="12" y="2"/>
                    <a:pt x="12" y="1"/>
                    <a:pt x="13" y="1"/>
                  </a:cubicBezTo>
                  <a:cubicBezTo>
                    <a:pt x="14" y="0"/>
                    <a:pt x="16" y="0"/>
                    <a:pt x="17" y="1"/>
                  </a:cubicBezTo>
                  <a:cubicBezTo>
                    <a:pt x="19" y="2"/>
                    <a:pt x="19" y="4"/>
                    <a:pt x="19" y="5"/>
                  </a:cubicBezTo>
                  <a:cubicBezTo>
                    <a:pt x="18" y="8"/>
                    <a:pt x="17" y="10"/>
                    <a:pt x="17" y="12"/>
                  </a:cubicBezTo>
                  <a:cubicBezTo>
                    <a:pt x="14" y="19"/>
                    <a:pt x="12" y="24"/>
                    <a:pt x="12" y="24"/>
                  </a:cubicBezTo>
                  <a:cubicBezTo>
                    <a:pt x="12" y="25"/>
                    <a:pt x="12" y="25"/>
                    <a:pt x="12" y="25"/>
                  </a:cubicBezTo>
                  <a:cubicBezTo>
                    <a:pt x="12" y="24"/>
                    <a:pt x="12" y="24"/>
                    <a:pt x="12" y="24"/>
                  </a:cubicBezTo>
                  <a:cubicBezTo>
                    <a:pt x="12" y="24"/>
                    <a:pt x="13" y="19"/>
                    <a:pt x="15" y="11"/>
                  </a:cubicBezTo>
                  <a:cubicBezTo>
                    <a:pt x="16" y="9"/>
                    <a:pt x="17" y="7"/>
                    <a:pt x="17" y="5"/>
                  </a:cubicBezTo>
                  <a:cubicBezTo>
                    <a:pt x="17" y="4"/>
                    <a:pt x="17" y="3"/>
                    <a:pt x="16" y="2"/>
                  </a:cubicBezTo>
                  <a:cubicBezTo>
                    <a:pt x="16" y="2"/>
                    <a:pt x="14" y="2"/>
                    <a:pt x="14" y="2"/>
                  </a:cubicBezTo>
                  <a:cubicBezTo>
                    <a:pt x="13" y="2"/>
                    <a:pt x="13" y="3"/>
                    <a:pt x="13" y="3"/>
                  </a:cubicBezTo>
                  <a:cubicBezTo>
                    <a:pt x="13" y="3"/>
                    <a:pt x="13" y="3"/>
                    <a:pt x="13" y="3"/>
                  </a:cubicBezTo>
                  <a:cubicBezTo>
                    <a:pt x="14" y="4"/>
                    <a:pt x="14" y="4"/>
                    <a:pt x="14" y="4"/>
                  </a:cubicBezTo>
                  <a:cubicBezTo>
                    <a:pt x="14" y="4"/>
                    <a:pt x="14" y="4"/>
                    <a:pt x="14" y="4"/>
                  </a:cubicBezTo>
                  <a:cubicBezTo>
                    <a:pt x="14" y="4"/>
                    <a:pt x="14" y="4"/>
                    <a:pt x="14" y="3"/>
                  </a:cubicBezTo>
                  <a:cubicBezTo>
                    <a:pt x="14" y="3"/>
                    <a:pt x="14" y="2"/>
                    <a:pt x="14" y="2"/>
                  </a:cubicBezTo>
                  <a:cubicBezTo>
                    <a:pt x="13" y="1"/>
                    <a:pt x="12" y="1"/>
                    <a:pt x="10" y="2"/>
                  </a:cubicBezTo>
                  <a:cubicBezTo>
                    <a:pt x="9" y="2"/>
                    <a:pt x="8" y="3"/>
                    <a:pt x="9" y="4"/>
                  </a:cubicBezTo>
                  <a:cubicBezTo>
                    <a:pt x="9" y="4"/>
                    <a:pt x="10" y="5"/>
                    <a:pt x="10" y="4"/>
                  </a:cubicBezTo>
                  <a:cubicBezTo>
                    <a:pt x="10" y="4"/>
                    <a:pt x="10" y="3"/>
                    <a:pt x="10" y="3"/>
                  </a:cubicBezTo>
                  <a:cubicBezTo>
                    <a:pt x="10" y="2"/>
                    <a:pt x="8" y="1"/>
                    <a:pt x="7" y="1"/>
                  </a:cubicBezTo>
                  <a:cubicBezTo>
                    <a:pt x="6" y="1"/>
                    <a:pt x="4" y="2"/>
                    <a:pt x="4" y="3"/>
                  </a:cubicBezTo>
                  <a:cubicBezTo>
                    <a:pt x="4" y="4"/>
                    <a:pt x="6" y="5"/>
                    <a:pt x="5" y="4"/>
                  </a:cubicBezTo>
                  <a:cubicBezTo>
                    <a:pt x="6" y="3"/>
                    <a:pt x="5" y="2"/>
                    <a:pt x="4" y="2"/>
                  </a:cubicBezTo>
                  <a:cubicBezTo>
                    <a:pt x="3" y="3"/>
                    <a:pt x="2" y="3"/>
                    <a:pt x="2" y="4"/>
                  </a:cubicBezTo>
                  <a:cubicBezTo>
                    <a:pt x="2" y="7"/>
                    <a:pt x="2" y="9"/>
                    <a:pt x="2" y="11"/>
                  </a:cubicBezTo>
                  <a:cubicBezTo>
                    <a:pt x="2" y="13"/>
                    <a:pt x="3" y="15"/>
                    <a:pt x="3" y="16"/>
                  </a:cubicBezTo>
                  <a:cubicBezTo>
                    <a:pt x="3" y="18"/>
                    <a:pt x="4" y="19"/>
                    <a:pt x="4" y="21"/>
                  </a:cubicBezTo>
                  <a:cubicBezTo>
                    <a:pt x="5" y="23"/>
                    <a:pt x="5" y="24"/>
                    <a:pt x="5" y="24"/>
                  </a:cubicBezTo>
                  <a:cubicBezTo>
                    <a:pt x="5" y="24"/>
                    <a:pt x="5" y="24"/>
                    <a:pt x="5" y="24"/>
                  </a:cubicBezTo>
                  <a:cubicBezTo>
                    <a:pt x="5" y="24"/>
                    <a:pt x="5" y="24"/>
                    <a:pt x="5" y="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4" name="Freeform 167">
              <a:extLst>
                <a:ext uri="{FF2B5EF4-FFF2-40B4-BE49-F238E27FC236}">
                  <a16:creationId xmlns:a16="http://schemas.microsoft.com/office/drawing/2014/main" id="{3ABBD854-F638-425A-AFB7-6B392CA40024}"/>
                </a:ext>
              </a:extLst>
            </p:cNvPr>
            <p:cNvSpPr>
              <a:spLocks/>
            </p:cNvSpPr>
            <p:nvPr/>
          </p:nvSpPr>
          <p:spPr bwMode="auto">
            <a:xfrm>
              <a:off x="1866901" y="4991100"/>
              <a:ext cx="766763" cy="161925"/>
            </a:xfrm>
            <a:custGeom>
              <a:avLst/>
              <a:gdLst>
                <a:gd name="T0" fmla="*/ 1 w 19"/>
                <a:gd name="T1" fmla="*/ 0 h 4"/>
                <a:gd name="T2" fmla="*/ 1 w 19"/>
                <a:gd name="T3" fmla="*/ 1 h 4"/>
                <a:gd name="T4" fmla="*/ 1 w 19"/>
                <a:gd name="T5" fmla="*/ 2 h 4"/>
                <a:gd name="T6" fmla="*/ 2 w 19"/>
                <a:gd name="T7" fmla="*/ 3 h 4"/>
                <a:gd name="T8" fmla="*/ 3 w 19"/>
                <a:gd name="T9" fmla="*/ 3 h 4"/>
                <a:gd name="T10" fmla="*/ 5 w 19"/>
                <a:gd name="T11" fmla="*/ 3 h 4"/>
                <a:gd name="T12" fmla="*/ 9 w 19"/>
                <a:gd name="T13" fmla="*/ 3 h 4"/>
                <a:gd name="T14" fmla="*/ 17 w 19"/>
                <a:gd name="T15" fmla="*/ 2 h 4"/>
                <a:gd name="T16" fmla="*/ 18 w 19"/>
                <a:gd name="T17" fmla="*/ 2 h 4"/>
                <a:gd name="T18" fmla="*/ 18 w 19"/>
                <a:gd name="T19" fmla="*/ 1 h 4"/>
                <a:gd name="T20" fmla="*/ 17 w 19"/>
                <a:gd name="T21" fmla="*/ 0 h 4"/>
                <a:gd name="T22" fmla="*/ 17 w 19"/>
                <a:gd name="T23" fmla="*/ 0 h 4"/>
                <a:gd name="T24" fmla="*/ 17 w 19"/>
                <a:gd name="T25" fmla="*/ 0 h 4"/>
                <a:gd name="T26" fmla="*/ 18 w 19"/>
                <a:gd name="T27" fmla="*/ 1 h 4"/>
                <a:gd name="T28" fmla="*/ 19 w 19"/>
                <a:gd name="T29" fmla="*/ 1 h 4"/>
                <a:gd name="T30" fmla="*/ 19 w 19"/>
                <a:gd name="T31" fmla="*/ 2 h 4"/>
                <a:gd name="T32" fmla="*/ 17 w 19"/>
                <a:gd name="T33" fmla="*/ 3 h 4"/>
                <a:gd name="T34" fmla="*/ 9 w 19"/>
                <a:gd name="T35" fmla="*/ 4 h 4"/>
                <a:gd name="T36" fmla="*/ 5 w 19"/>
                <a:gd name="T37" fmla="*/ 4 h 4"/>
                <a:gd name="T38" fmla="*/ 3 w 19"/>
                <a:gd name="T39" fmla="*/ 4 h 4"/>
                <a:gd name="T40" fmla="*/ 1 w 19"/>
                <a:gd name="T41" fmla="*/ 4 h 4"/>
                <a:gd name="T42" fmla="*/ 0 w 19"/>
                <a:gd name="T43" fmla="*/ 2 h 4"/>
                <a:gd name="T44" fmla="*/ 1 w 19"/>
                <a:gd name="T45" fmla="*/ 1 h 4"/>
                <a:gd name="T46" fmla="*/ 1 w 19"/>
                <a:gd name="T47" fmla="*/ 0 h 4"/>
                <a:gd name="T48" fmla="*/ 1 w 19"/>
                <a:gd name="T49" fmla="*/ 0 h 4"/>
                <a:gd name="T50" fmla="*/ 1 w 19"/>
                <a:gd name="T5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4">
                  <a:moveTo>
                    <a:pt x="1" y="0"/>
                  </a:moveTo>
                  <a:cubicBezTo>
                    <a:pt x="1" y="0"/>
                    <a:pt x="1" y="0"/>
                    <a:pt x="1" y="1"/>
                  </a:cubicBezTo>
                  <a:cubicBezTo>
                    <a:pt x="1" y="1"/>
                    <a:pt x="1" y="1"/>
                    <a:pt x="1" y="2"/>
                  </a:cubicBezTo>
                  <a:cubicBezTo>
                    <a:pt x="1" y="2"/>
                    <a:pt x="1" y="2"/>
                    <a:pt x="2" y="3"/>
                  </a:cubicBezTo>
                  <a:cubicBezTo>
                    <a:pt x="2" y="3"/>
                    <a:pt x="3" y="3"/>
                    <a:pt x="3" y="3"/>
                  </a:cubicBezTo>
                  <a:cubicBezTo>
                    <a:pt x="4" y="3"/>
                    <a:pt x="5" y="3"/>
                    <a:pt x="5" y="3"/>
                  </a:cubicBezTo>
                  <a:cubicBezTo>
                    <a:pt x="7" y="4"/>
                    <a:pt x="8" y="4"/>
                    <a:pt x="9" y="3"/>
                  </a:cubicBezTo>
                  <a:cubicBezTo>
                    <a:pt x="12" y="3"/>
                    <a:pt x="15" y="3"/>
                    <a:pt x="17" y="2"/>
                  </a:cubicBezTo>
                  <a:cubicBezTo>
                    <a:pt x="17" y="2"/>
                    <a:pt x="18" y="2"/>
                    <a:pt x="18" y="2"/>
                  </a:cubicBezTo>
                  <a:cubicBezTo>
                    <a:pt x="18" y="2"/>
                    <a:pt x="18" y="1"/>
                    <a:pt x="18" y="1"/>
                  </a:cubicBezTo>
                  <a:cubicBezTo>
                    <a:pt x="18" y="1"/>
                    <a:pt x="17" y="0"/>
                    <a:pt x="17" y="0"/>
                  </a:cubicBezTo>
                  <a:cubicBezTo>
                    <a:pt x="17" y="0"/>
                    <a:pt x="17" y="0"/>
                    <a:pt x="17" y="0"/>
                  </a:cubicBezTo>
                  <a:cubicBezTo>
                    <a:pt x="17" y="0"/>
                    <a:pt x="17" y="0"/>
                    <a:pt x="17" y="0"/>
                  </a:cubicBezTo>
                  <a:cubicBezTo>
                    <a:pt x="17" y="0"/>
                    <a:pt x="18" y="0"/>
                    <a:pt x="18" y="1"/>
                  </a:cubicBezTo>
                  <a:cubicBezTo>
                    <a:pt x="19" y="1"/>
                    <a:pt x="19" y="1"/>
                    <a:pt x="19" y="1"/>
                  </a:cubicBezTo>
                  <a:cubicBezTo>
                    <a:pt x="19" y="2"/>
                    <a:pt x="19" y="2"/>
                    <a:pt x="19" y="2"/>
                  </a:cubicBezTo>
                  <a:cubicBezTo>
                    <a:pt x="19" y="3"/>
                    <a:pt x="18" y="3"/>
                    <a:pt x="17" y="3"/>
                  </a:cubicBezTo>
                  <a:cubicBezTo>
                    <a:pt x="15" y="4"/>
                    <a:pt x="12" y="4"/>
                    <a:pt x="9" y="4"/>
                  </a:cubicBezTo>
                  <a:cubicBezTo>
                    <a:pt x="8" y="4"/>
                    <a:pt x="7" y="4"/>
                    <a:pt x="5" y="4"/>
                  </a:cubicBezTo>
                  <a:cubicBezTo>
                    <a:pt x="4" y="4"/>
                    <a:pt x="4" y="4"/>
                    <a:pt x="3" y="4"/>
                  </a:cubicBezTo>
                  <a:cubicBezTo>
                    <a:pt x="3" y="4"/>
                    <a:pt x="2" y="4"/>
                    <a:pt x="1" y="4"/>
                  </a:cubicBezTo>
                  <a:cubicBezTo>
                    <a:pt x="1" y="3"/>
                    <a:pt x="0" y="2"/>
                    <a:pt x="0" y="2"/>
                  </a:cubicBezTo>
                  <a:cubicBezTo>
                    <a:pt x="0" y="1"/>
                    <a:pt x="1" y="1"/>
                    <a:pt x="1" y="1"/>
                  </a:cubicBezTo>
                  <a:cubicBezTo>
                    <a:pt x="1" y="0"/>
                    <a:pt x="1" y="0"/>
                    <a:pt x="1" y="0"/>
                  </a:cubicBezTo>
                  <a:cubicBezTo>
                    <a:pt x="1" y="0"/>
                    <a:pt x="1" y="0"/>
                    <a:pt x="1" y="0"/>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5" name="Freeform 168">
              <a:extLst>
                <a:ext uri="{FF2B5EF4-FFF2-40B4-BE49-F238E27FC236}">
                  <a16:creationId xmlns:a16="http://schemas.microsoft.com/office/drawing/2014/main" id="{51799802-18E6-4211-93BD-8916B1698F0B}"/>
                </a:ext>
              </a:extLst>
            </p:cNvPr>
            <p:cNvSpPr>
              <a:spLocks/>
            </p:cNvSpPr>
            <p:nvPr/>
          </p:nvSpPr>
          <p:spPr bwMode="auto">
            <a:xfrm>
              <a:off x="1866901" y="5113338"/>
              <a:ext cx="766763" cy="161925"/>
            </a:xfrm>
            <a:custGeom>
              <a:avLst/>
              <a:gdLst>
                <a:gd name="T0" fmla="*/ 2 w 19"/>
                <a:gd name="T1" fmla="*/ 0 h 4"/>
                <a:gd name="T2" fmla="*/ 1 w 19"/>
                <a:gd name="T3" fmla="*/ 1 h 4"/>
                <a:gd name="T4" fmla="*/ 1 w 19"/>
                <a:gd name="T5" fmla="*/ 2 h 4"/>
                <a:gd name="T6" fmla="*/ 1 w 19"/>
                <a:gd name="T7" fmla="*/ 2 h 4"/>
                <a:gd name="T8" fmla="*/ 2 w 19"/>
                <a:gd name="T9" fmla="*/ 2 h 4"/>
                <a:gd name="T10" fmla="*/ 3 w 19"/>
                <a:gd name="T11" fmla="*/ 3 h 4"/>
                <a:gd name="T12" fmla="*/ 5 w 19"/>
                <a:gd name="T13" fmla="*/ 4 h 4"/>
                <a:gd name="T14" fmla="*/ 11 w 19"/>
                <a:gd name="T15" fmla="*/ 3 h 4"/>
                <a:gd name="T16" fmla="*/ 16 w 19"/>
                <a:gd name="T17" fmla="*/ 2 h 4"/>
                <a:gd name="T18" fmla="*/ 18 w 19"/>
                <a:gd name="T19" fmla="*/ 1 h 4"/>
                <a:gd name="T20" fmla="*/ 18 w 19"/>
                <a:gd name="T21" fmla="*/ 1 h 4"/>
                <a:gd name="T22" fmla="*/ 18 w 19"/>
                <a:gd name="T23" fmla="*/ 0 h 4"/>
                <a:gd name="T24" fmla="*/ 18 w 19"/>
                <a:gd name="T25" fmla="*/ 0 h 4"/>
                <a:gd name="T26" fmla="*/ 18 w 19"/>
                <a:gd name="T27" fmla="*/ 0 h 4"/>
                <a:gd name="T28" fmla="*/ 19 w 19"/>
                <a:gd name="T29" fmla="*/ 0 h 4"/>
                <a:gd name="T30" fmla="*/ 19 w 19"/>
                <a:gd name="T31" fmla="*/ 2 h 4"/>
                <a:gd name="T32" fmla="*/ 16 w 19"/>
                <a:gd name="T33" fmla="*/ 3 h 4"/>
                <a:gd name="T34" fmla="*/ 11 w 19"/>
                <a:gd name="T35" fmla="*/ 4 h 4"/>
                <a:gd name="T36" fmla="*/ 5 w 19"/>
                <a:gd name="T37" fmla="*/ 4 h 4"/>
                <a:gd name="T38" fmla="*/ 3 w 19"/>
                <a:gd name="T39" fmla="*/ 4 h 4"/>
                <a:gd name="T40" fmla="*/ 1 w 19"/>
                <a:gd name="T41" fmla="*/ 3 h 4"/>
                <a:gd name="T42" fmla="*/ 0 w 19"/>
                <a:gd name="T43" fmla="*/ 2 h 4"/>
                <a:gd name="T44" fmla="*/ 0 w 19"/>
                <a:gd name="T45" fmla="*/ 2 h 4"/>
                <a:gd name="T46" fmla="*/ 0 w 19"/>
                <a:gd name="T47" fmla="*/ 2 h 4"/>
                <a:gd name="T48" fmla="*/ 1 w 19"/>
                <a:gd name="T49" fmla="*/ 0 h 4"/>
                <a:gd name="T50" fmla="*/ 2 w 19"/>
                <a:gd name="T51" fmla="*/ 0 h 4"/>
                <a:gd name="T52" fmla="*/ 2 w 19"/>
                <a:gd name="T5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4">
                  <a:moveTo>
                    <a:pt x="2" y="0"/>
                  </a:moveTo>
                  <a:cubicBezTo>
                    <a:pt x="2" y="0"/>
                    <a:pt x="1" y="1"/>
                    <a:pt x="1" y="1"/>
                  </a:cubicBezTo>
                  <a:cubicBezTo>
                    <a:pt x="1" y="2"/>
                    <a:pt x="1" y="2"/>
                    <a:pt x="1" y="2"/>
                  </a:cubicBezTo>
                  <a:cubicBezTo>
                    <a:pt x="1" y="2"/>
                    <a:pt x="1" y="2"/>
                    <a:pt x="1" y="2"/>
                  </a:cubicBezTo>
                  <a:cubicBezTo>
                    <a:pt x="1" y="2"/>
                    <a:pt x="1" y="2"/>
                    <a:pt x="2" y="2"/>
                  </a:cubicBezTo>
                  <a:cubicBezTo>
                    <a:pt x="2" y="3"/>
                    <a:pt x="3" y="3"/>
                    <a:pt x="3" y="3"/>
                  </a:cubicBezTo>
                  <a:cubicBezTo>
                    <a:pt x="4" y="3"/>
                    <a:pt x="5" y="3"/>
                    <a:pt x="5" y="4"/>
                  </a:cubicBezTo>
                  <a:cubicBezTo>
                    <a:pt x="7" y="4"/>
                    <a:pt x="9" y="3"/>
                    <a:pt x="11" y="3"/>
                  </a:cubicBezTo>
                  <a:cubicBezTo>
                    <a:pt x="12" y="3"/>
                    <a:pt x="14" y="2"/>
                    <a:pt x="16" y="2"/>
                  </a:cubicBezTo>
                  <a:cubicBezTo>
                    <a:pt x="17" y="2"/>
                    <a:pt x="17" y="2"/>
                    <a:pt x="18" y="1"/>
                  </a:cubicBezTo>
                  <a:cubicBezTo>
                    <a:pt x="18" y="1"/>
                    <a:pt x="19" y="1"/>
                    <a:pt x="18" y="1"/>
                  </a:cubicBezTo>
                  <a:cubicBezTo>
                    <a:pt x="18" y="0"/>
                    <a:pt x="18" y="0"/>
                    <a:pt x="18" y="0"/>
                  </a:cubicBezTo>
                  <a:cubicBezTo>
                    <a:pt x="18" y="0"/>
                    <a:pt x="18" y="0"/>
                    <a:pt x="18" y="0"/>
                  </a:cubicBezTo>
                  <a:cubicBezTo>
                    <a:pt x="18" y="0"/>
                    <a:pt x="18" y="0"/>
                    <a:pt x="18" y="0"/>
                  </a:cubicBezTo>
                  <a:cubicBezTo>
                    <a:pt x="18" y="0"/>
                    <a:pt x="19" y="0"/>
                    <a:pt x="19" y="0"/>
                  </a:cubicBezTo>
                  <a:cubicBezTo>
                    <a:pt x="19" y="1"/>
                    <a:pt x="19" y="2"/>
                    <a:pt x="19" y="2"/>
                  </a:cubicBezTo>
                  <a:cubicBezTo>
                    <a:pt x="18" y="3"/>
                    <a:pt x="17" y="3"/>
                    <a:pt x="16" y="3"/>
                  </a:cubicBezTo>
                  <a:cubicBezTo>
                    <a:pt x="14" y="4"/>
                    <a:pt x="13" y="4"/>
                    <a:pt x="11" y="4"/>
                  </a:cubicBezTo>
                  <a:cubicBezTo>
                    <a:pt x="9" y="4"/>
                    <a:pt x="7" y="4"/>
                    <a:pt x="5" y="4"/>
                  </a:cubicBezTo>
                  <a:cubicBezTo>
                    <a:pt x="4" y="4"/>
                    <a:pt x="3" y="4"/>
                    <a:pt x="3" y="4"/>
                  </a:cubicBezTo>
                  <a:cubicBezTo>
                    <a:pt x="2" y="4"/>
                    <a:pt x="2" y="4"/>
                    <a:pt x="1" y="3"/>
                  </a:cubicBezTo>
                  <a:cubicBezTo>
                    <a:pt x="1" y="3"/>
                    <a:pt x="0" y="3"/>
                    <a:pt x="0" y="2"/>
                  </a:cubicBezTo>
                  <a:cubicBezTo>
                    <a:pt x="0" y="2"/>
                    <a:pt x="0" y="2"/>
                    <a:pt x="0" y="2"/>
                  </a:cubicBezTo>
                  <a:cubicBezTo>
                    <a:pt x="0" y="2"/>
                    <a:pt x="0" y="2"/>
                    <a:pt x="0" y="2"/>
                  </a:cubicBezTo>
                  <a:cubicBezTo>
                    <a:pt x="1" y="1"/>
                    <a:pt x="1" y="1"/>
                    <a:pt x="1" y="0"/>
                  </a:cubicBezTo>
                  <a:cubicBezTo>
                    <a:pt x="1" y="0"/>
                    <a:pt x="1" y="0"/>
                    <a:pt x="2" y="0"/>
                  </a:cubicBezTo>
                  <a:cubicBezTo>
                    <a:pt x="2"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6" name="Freeform 169">
              <a:extLst>
                <a:ext uri="{FF2B5EF4-FFF2-40B4-BE49-F238E27FC236}">
                  <a16:creationId xmlns:a16="http://schemas.microsoft.com/office/drawing/2014/main" id="{09499BF6-907A-4705-A7FD-27C83B1F03D2}"/>
                </a:ext>
              </a:extLst>
            </p:cNvPr>
            <p:cNvSpPr>
              <a:spLocks/>
            </p:cNvSpPr>
            <p:nvPr/>
          </p:nvSpPr>
          <p:spPr bwMode="auto">
            <a:xfrm>
              <a:off x="1906588" y="5194300"/>
              <a:ext cx="727075" cy="201612"/>
            </a:xfrm>
            <a:custGeom>
              <a:avLst/>
              <a:gdLst>
                <a:gd name="T0" fmla="*/ 1 w 18"/>
                <a:gd name="T1" fmla="*/ 2 h 5"/>
                <a:gd name="T2" fmla="*/ 1 w 18"/>
                <a:gd name="T3" fmla="*/ 3 h 5"/>
                <a:gd name="T4" fmla="*/ 2 w 18"/>
                <a:gd name="T5" fmla="*/ 4 h 5"/>
                <a:gd name="T6" fmla="*/ 5 w 18"/>
                <a:gd name="T7" fmla="*/ 4 h 5"/>
                <a:gd name="T8" fmla="*/ 9 w 18"/>
                <a:gd name="T9" fmla="*/ 4 h 5"/>
                <a:gd name="T10" fmla="*/ 16 w 18"/>
                <a:gd name="T11" fmla="*/ 2 h 5"/>
                <a:gd name="T12" fmla="*/ 17 w 18"/>
                <a:gd name="T13" fmla="*/ 1 h 5"/>
                <a:gd name="T14" fmla="*/ 17 w 18"/>
                <a:gd name="T15" fmla="*/ 0 h 5"/>
                <a:gd name="T16" fmla="*/ 17 w 18"/>
                <a:gd name="T17" fmla="*/ 0 h 5"/>
                <a:gd name="T18" fmla="*/ 17 w 18"/>
                <a:gd name="T19" fmla="*/ 0 h 5"/>
                <a:gd name="T20" fmla="*/ 18 w 18"/>
                <a:gd name="T21" fmla="*/ 1 h 5"/>
                <a:gd name="T22" fmla="*/ 18 w 18"/>
                <a:gd name="T23" fmla="*/ 2 h 5"/>
                <a:gd name="T24" fmla="*/ 17 w 18"/>
                <a:gd name="T25" fmla="*/ 3 h 5"/>
                <a:gd name="T26" fmla="*/ 9 w 18"/>
                <a:gd name="T27" fmla="*/ 5 h 5"/>
                <a:gd name="T28" fmla="*/ 5 w 18"/>
                <a:gd name="T29" fmla="*/ 5 h 5"/>
                <a:gd name="T30" fmla="*/ 2 w 18"/>
                <a:gd name="T31" fmla="*/ 5 h 5"/>
                <a:gd name="T32" fmla="*/ 0 w 18"/>
                <a:gd name="T33" fmla="*/ 4 h 5"/>
                <a:gd name="T34" fmla="*/ 1 w 18"/>
                <a:gd name="T35" fmla="*/ 2 h 5"/>
                <a:gd name="T36" fmla="*/ 1 w 18"/>
                <a:gd name="T37" fmla="*/ 2 h 5"/>
                <a:gd name="T38" fmla="*/ 1 w 18"/>
                <a:gd name="T39" fmla="*/ 2 h 5"/>
                <a:gd name="T40" fmla="*/ 1 w 18"/>
                <a:gd name="T4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5">
                  <a:moveTo>
                    <a:pt x="1" y="2"/>
                  </a:moveTo>
                  <a:cubicBezTo>
                    <a:pt x="2" y="2"/>
                    <a:pt x="1" y="2"/>
                    <a:pt x="1" y="3"/>
                  </a:cubicBezTo>
                  <a:cubicBezTo>
                    <a:pt x="1" y="3"/>
                    <a:pt x="1" y="3"/>
                    <a:pt x="2" y="4"/>
                  </a:cubicBezTo>
                  <a:cubicBezTo>
                    <a:pt x="3" y="4"/>
                    <a:pt x="4" y="4"/>
                    <a:pt x="5" y="4"/>
                  </a:cubicBezTo>
                  <a:cubicBezTo>
                    <a:pt x="7" y="5"/>
                    <a:pt x="8" y="5"/>
                    <a:pt x="9" y="4"/>
                  </a:cubicBezTo>
                  <a:cubicBezTo>
                    <a:pt x="12" y="4"/>
                    <a:pt x="15" y="3"/>
                    <a:pt x="16" y="2"/>
                  </a:cubicBezTo>
                  <a:cubicBezTo>
                    <a:pt x="17" y="2"/>
                    <a:pt x="17" y="1"/>
                    <a:pt x="17" y="1"/>
                  </a:cubicBezTo>
                  <a:cubicBezTo>
                    <a:pt x="17" y="0"/>
                    <a:pt x="17" y="0"/>
                    <a:pt x="17" y="0"/>
                  </a:cubicBezTo>
                  <a:cubicBezTo>
                    <a:pt x="17" y="0"/>
                    <a:pt x="17" y="0"/>
                    <a:pt x="17" y="0"/>
                  </a:cubicBezTo>
                  <a:cubicBezTo>
                    <a:pt x="17" y="0"/>
                    <a:pt x="17" y="0"/>
                    <a:pt x="17" y="0"/>
                  </a:cubicBezTo>
                  <a:cubicBezTo>
                    <a:pt x="17" y="0"/>
                    <a:pt x="17" y="0"/>
                    <a:pt x="18" y="1"/>
                  </a:cubicBezTo>
                  <a:cubicBezTo>
                    <a:pt x="18" y="1"/>
                    <a:pt x="18" y="1"/>
                    <a:pt x="18" y="2"/>
                  </a:cubicBezTo>
                  <a:cubicBezTo>
                    <a:pt x="18" y="3"/>
                    <a:pt x="18" y="3"/>
                    <a:pt x="17" y="3"/>
                  </a:cubicBezTo>
                  <a:cubicBezTo>
                    <a:pt x="15" y="5"/>
                    <a:pt x="12" y="5"/>
                    <a:pt x="9" y="5"/>
                  </a:cubicBezTo>
                  <a:cubicBezTo>
                    <a:pt x="8" y="5"/>
                    <a:pt x="7" y="5"/>
                    <a:pt x="5" y="5"/>
                  </a:cubicBezTo>
                  <a:cubicBezTo>
                    <a:pt x="4" y="5"/>
                    <a:pt x="3" y="5"/>
                    <a:pt x="2" y="5"/>
                  </a:cubicBezTo>
                  <a:cubicBezTo>
                    <a:pt x="1" y="4"/>
                    <a:pt x="1" y="4"/>
                    <a:pt x="0" y="4"/>
                  </a:cubicBezTo>
                  <a:cubicBezTo>
                    <a:pt x="0" y="3"/>
                    <a:pt x="0" y="2"/>
                    <a:pt x="1" y="2"/>
                  </a:cubicBezTo>
                  <a:cubicBezTo>
                    <a:pt x="1" y="2"/>
                    <a:pt x="1" y="2"/>
                    <a:pt x="1" y="2"/>
                  </a:cubicBezTo>
                  <a:cubicBezTo>
                    <a:pt x="1" y="2"/>
                    <a:pt x="1" y="2"/>
                    <a:pt x="1" y="2"/>
                  </a:cubicBezTo>
                  <a:cubicBezTo>
                    <a:pt x="2" y="2"/>
                    <a:pt x="2" y="2"/>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7" name="Freeform 170">
              <a:extLst>
                <a:ext uri="{FF2B5EF4-FFF2-40B4-BE49-F238E27FC236}">
                  <a16:creationId xmlns:a16="http://schemas.microsoft.com/office/drawing/2014/main" id="{7DD6F451-FD08-46E6-803E-EE83B60B8B8C}"/>
                </a:ext>
              </a:extLst>
            </p:cNvPr>
            <p:cNvSpPr>
              <a:spLocks/>
            </p:cNvSpPr>
            <p:nvPr/>
          </p:nvSpPr>
          <p:spPr bwMode="auto">
            <a:xfrm>
              <a:off x="1946276" y="5356225"/>
              <a:ext cx="647700" cy="161925"/>
            </a:xfrm>
            <a:custGeom>
              <a:avLst/>
              <a:gdLst>
                <a:gd name="T0" fmla="*/ 1 w 16"/>
                <a:gd name="T1" fmla="*/ 0 h 4"/>
                <a:gd name="T2" fmla="*/ 1 w 16"/>
                <a:gd name="T3" fmla="*/ 1 h 4"/>
                <a:gd name="T4" fmla="*/ 2 w 16"/>
                <a:gd name="T5" fmla="*/ 2 h 4"/>
                <a:gd name="T6" fmla="*/ 5 w 16"/>
                <a:gd name="T7" fmla="*/ 3 h 4"/>
                <a:gd name="T8" fmla="*/ 8 w 16"/>
                <a:gd name="T9" fmla="*/ 3 h 4"/>
                <a:gd name="T10" fmla="*/ 14 w 16"/>
                <a:gd name="T11" fmla="*/ 1 h 4"/>
                <a:gd name="T12" fmla="*/ 15 w 16"/>
                <a:gd name="T13" fmla="*/ 0 h 4"/>
                <a:gd name="T14" fmla="*/ 15 w 16"/>
                <a:gd name="T15" fmla="*/ 0 h 4"/>
                <a:gd name="T16" fmla="*/ 15 w 16"/>
                <a:gd name="T17" fmla="*/ 0 h 4"/>
                <a:gd name="T18" fmla="*/ 15 w 16"/>
                <a:gd name="T19" fmla="*/ 0 h 4"/>
                <a:gd name="T20" fmla="*/ 15 w 16"/>
                <a:gd name="T21" fmla="*/ 0 h 4"/>
                <a:gd name="T22" fmla="*/ 15 w 16"/>
                <a:gd name="T23" fmla="*/ 1 h 4"/>
                <a:gd name="T24" fmla="*/ 14 w 16"/>
                <a:gd name="T25" fmla="*/ 2 h 4"/>
                <a:gd name="T26" fmla="*/ 8 w 16"/>
                <a:gd name="T27" fmla="*/ 3 h 4"/>
                <a:gd name="T28" fmla="*/ 5 w 16"/>
                <a:gd name="T29" fmla="*/ 3 h 4"/>
                <a:gd name="T30" fmla="*/ 2 w 16"/>
                <a:gd name="T31" fmla="*/ 3 h 4"/>
                <a:gd name="T32" fmla="*/ 1 w 16"/>
                <a:gd name="T33" fmla="*/ 2 h 4"/>
                <a:gd name="T34" fmla="*/ 1 w 16"/>
                <a:gd name="T35" fmla="*/ 1 h 4"/>
                <a:gd name="T36" fmla="*/ 1 w 16"/>
                <a:gd name="T37" fmla="*/ 0 h 4"/>
                <a:gd name="T38" fmla="*/ 1 w 16"/>
                <a:gd name="T39" fmla="*/ 0 h 4"/>
                <a:gd name="T40" fmla="*/ 1 w 16"/>
                <a:gd name="T41" fmla="*/ 0 h 4"/>
                <a:gd name="T42" fmla="*/ 1 w 16"/>
                <a:gd name="T4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4">
                  <a:moveTo>
                    <a:pt x="1" y="0"/>
                  </a:moveTo>
                  <a:cubicBezTo>
                    <a:pt x="1" y="0"/>
                    <a:pt x="1" y="1"/>
                    <a:pt x="1" y="1"/>
                  </a:cubicBezTo>
                  <a:cubicBezTo>
                    <a:pt x="1" y="2"/>
                    <a:pt x="1" y="2"/>
                    <a:pt x="2" y="2"/>
                  </a:cubicBezTo>
                  <a:cubicBezTo>
                    <a:pt x="3" y="2"/>
                    <a:pt x="4" y="2"/>
                    <a:pt x="5" y="3"/>
                  </a:cubicBezTo>
                  <a:cubicBezTo>
                    <a:pt x="6" y="3"/>
                    <a:pt x="7" y="3"/>
                    <a:pt x="8" y="3"/>
                  </a:cubicBezTo>
                  <a:cubicBezTo>
                    <a:pt x="10" y="2"/>
                    <a:pt x="12" y="1"/>
                    <a:pt x="14" y="1"/>
                  </a:cubicBezTo>
                  <a:cubicBezTo>
                    <a:pt x="14" y="1"/>
                    <a:pt x="15" y="1"/>
                    <a:pt x="15" y="0"/>
                  </a:cubicBezTo>
                  <a:cubicBezTo>
                    <a:pt x="15" y="0"/>
                    <a:pt x="15" y="0"/>
                    <a:pt x="15" y="0"/>
                  </a:cubicBezTo>
                  <a:cubicBezTo>
                    <a:pt x="15" y="0"/>
                    <a:pt x="15" y="0"/>
                    <a:pt x="15" y="0"/>
                  </a:cubicBezTo>
                  <a:cubicBezTo>
                    <a:pt x="15" y="0"/>
                    <a:pt x="15" y="0"/>
                    <a:pt x="15" y="0"/>
                  </a:cubicBezTo>
                  <a:cubicBezTo>
                    <a:pt x="15" y="0"/>
                    <a:pt x="15" y="0"/>
                    <a:pt x="15" y="0"/>
                  </a:cubicBezTo>
                  <a:cubicBezTo>
                    <a:pt x="16" y="1"/>
                    <a:pt x="15" y="1"/>
                    <a:pt x="15" y="1"/>
                  </a:cubicBezTo>
                  <a:cubicBezTo>
                    <a:pt x="15" y="2"/>
                    <a:pt x="15" y="2"/>
                    <a:pt x="14" y="2"/>
                  </a:cubicBezTo>
                  <a:cubicBezTo>
                    <a:pt x="13" y="3"/>
                    <a:pt x="10" y="4"/>
                    <a:pt x="8" y="3"/>
                  </a:cubicBezTo>
                  <a:cubicBezTo>
                    <a:pt x="7" y="3"/>
                    <a:pt x="6" y="3"/>
                    <a:pt x="5" y="3"/>
                  </a:cubicBezTo>
                  <a:cubicBezTo>
                    <a:pt x="4" y="4"/>
                    <a:pt x="2" y="4"/>
                    <a:pt x="2" y="3"/>
                  </a:cubicBezTo>
                  <a:cubicBezTo>
                    <a:pt x="1" y="3"/>
                    <a:pt x="1" y="3"/>
                    <a:pt x="1" y="2"/>
                  </a:cubicBezTo>
                  <a:cubicBezTo>
                    <a:pt x="0" y="2"/>
                    <a:pt x="1" y="1"/>
                    <a:pt x="1" y="1"/>
                  </a:cubicBezTo>
                  <a:cubicBezTo>
                    <a:pt x="1" y="0"/>
                    <a:pt x="1" y="0"/>
                    <a:pt x="1" y="0"/>
                  </a:cubicBezTo>
                  <a:cubicBezTo>
                    <a:pt x="1" y="0"/>
                    <a:pt x="1" y="0"/>
                    <a:pt x="1" y="0"/>
                  </a:cubicBezTo>
                  <a:cubicBezTo>
                    <a:pt x="1" y="0"/>
                    <a:pt x="1" y="0"/>
                    <a:pt x="1" y="0"/>
                  </a:cubicBezTo>
                  <a:cubicBezTo>
                    <a:pt x="1" y="0"/>
                    <a:pt x="1"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8" name="Freeform 171">
              <a:extLst>
                <a:ext uri="{FF2B5EF4-FFF2-40B4-BE49-F238E27FC236}">
                  <a16:creationId xmlns:a16="http://schemas.microsoft.com/office/drawing/2014/main" id="{C1C260F0-25D5-450B-8AAC-AE4E80058D77}"/>
                </a:ext>
              </a:extLst>
            </p:cNvPr>
            <p:cNvSpPr>
              <a:spLocks/>
            </p:cNvSpPr>
            <p:nvPr/>
          </p:nvSpPr>
          <p:spPr bwMode="auto">
            <a:xfrm>
              <a:off x="2149476" y="5476875"/>
              <a:ext cx="282575" cy="122237"/>
            </a:xfrm>
            <a:custGeom>
              <a:avLst/>
              <a:gdLst>
                <a:gd name="T0" fmla="*/ 0 w 7"/>
                <a:gd name="T1" fmla="*/ 0 h 3"/>
                <a:gd name="T2" fmla="*/ 1 w 7"/>
                <a:gd name="T3" fmla="*/ 1 h 3"/>
                <a:gd name="T4" fmla="*/ 1 w 7"/>
                <a:gd name="T5" fmla="*/ 1 h 3"/>
                <a:gd name="T6" fmla="*/ 1 w 7"/>
                <a:gd name="T7" fmla="*/ 1 h 3"/>
                <a:gd name="T8" fmla="*/ 2 w 7"/>
                <a:gd name="T9" fmla="*/ 2 h 3"/>
                <a:gd name="T10" fmla="*/ 3 w 7"/>
                <a:gd name="T11" fmla="*/ 2 h 3"/>
                <a:gd name="T12" fmla="*/ 5 w 7"/>
                <a:gd name="T13" fmla="*/ 1 h 3"/>
                <a:gd name="T14" fmla="*/ 6 w 7"/>
                <a:gd name="T15" fmla="*/ 0 h 3"/>
                <a:gd name="T16" fmla="*/ 6 w 7"/>
                <a:gd name="T17" fmla="*/ 0 h 3"/>
                <a:gd name="T18" fmla="*/ 6 w 7"/>
                <a:gd name="T19" fmla="*/ 0 h 3"/>
                <a:gd name="T20" fmla="*/ 6 w 7"/>
                <a:gd name="T21" fmla="*/ 0 h 3"/>
                <a:gd name="T22" fmla="*/ 6 w 7"/>
                <a:gd name="T23" fmla="*/ 1 h 3"/>
                <a:gd name="T24" fmla="*/ 3 w 7"/>
                <a:gd name="T25" fmla="*/ 3 h 3"/>
                <a:gd name="T26" fmla="*/ 2 w 7"/>
                <a:gd name="T27" fmla="*/ 3 h 3"/>
                <a:gd name="T28" fmla="*/ 0 w 7"/>
                <a:gd name="T29" fmla="*/ 2 h 3"/>
                <a:gd name="T30" fmla="*/ 0 w 7"/>
                <a:gd name="T31" fmla="*/ 1 h 3"/>
                <a:gd name="T32" fmla="*/ 0 w 7"/>
                <a:gd name="T33" fmla="*/ 0 h 3"/>
                <a:gd name="T34" fmla="*/ 0 w 7"/>
                <a:gd name="T35" fmla="*/ 0 h 3"/>
                <a:gd name="T36" fmla="*/ 0 w 7"/>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0" y="0"/>
                  </a:moveTo>
                  <a:cubicBezTo>
                    <a:pt x="0" y="0"/>
                    <a:pt x="1" y="0"/>
                    <a:pt x="1" y="1"/>
                  </a:cubicBezTo>
                  <a:cubicBezTo>
                    <a:pt x="1" y="1"/>
                    <a:pt x="1" y="1"/>
                    <a:pt x="1" y="1"/>
                  </a:cubicBezTo>
                  <a:cubicBezTo>
                    <a:pt x="1" y="1"/>
                    <a:pt x="1" y="1"/>
                    <a:pt x="1" y="1"/>
                  </a:cubicBezTo>
                  <a:cubicBezTo>
                    <a:pt x="2" y="2"/>
                    <a:pt x="2" y="2"/>
                    <a:pt x="2" y="2"/>
                  </a:cubicBezTo>
                  <a:cubicBezTo>
                    <a:pt x="2" y="2"/>
                    <a:pt x="3" y="2"/>
                    <a:pt x="3" y="2"/>
                  </a:cubicBezTo>
                  <a:cubicBezTo>
                    <a:pt x="4" y="2"/>
                    <a:pt x="5" y="1"/>
                    <a:pt x="5" y="1"/>
                  </a:cubicBezTo>
                  <a:cubicBezTo>
                    <a:pt x="6" y="1"/>
                    <a:pt x="6" y="0"/>
                    <a:pt x="6" y="0"/>
                  </a:cubicBezTo>
                  <a:cubicBezTo>
                    <a:pt x="6" y="0"/>
                    <a:pt x="6" y="0"/>
                    <a:pt x="6" y="0"/>
                  </a:cubicBezTo>
                  <a:cubicBezTo>
                    <a:pt x="6" y="0"/>
                    <a:pt x="6" y="0"/>
                    <a:pt x="6" y="0"/>
                  </a:cubicBezTo>
                  <a:cubicBezTo>
                    <a:pt x="6" y="0"/>
                    <a:pt x="6" y="0"/>
                    <a:pt x="6" y="0"/>
                  </a:cubicBezTo>
                  <a:cubicBezTo>
                    <a:pt x="7" y="0"/>
                    <a:pt x="7" y="1"/>
                    <a:pt x="6" y="1"/>
                  </a:cubicBezTo>
                  <a:cubicBezTo>
                    <a:pt x="6" y="3"/>
                    <a:pt x="5" y="3"/>
                    <a:pt x="3" y="3"/>
                  </a:cubicBezTo>
                  <a:cubicBezTo>
                    <a:pt x="3" y="3"/>
                    <a:pt x="2" y="3"/>
                    <a:pt x="2" y="3"/>
                  </a:cubicBezTo>
                  <a:cubicBezTo>
                    <a:pt x="1" y="3"/>
                    <a:pt x="0" y="2"/>
                    <a:pt x="0" y="2"/>
                  </a:cubicBezTo>
                  <a:cubicBezTo>
                    <a:pt x="0" y="1"/>
                    <a:pt x="0" y="1"/>
                    <a:pt x="0" y="1"/>
                  </a:cubicBezTo>
                  <a:cubicBezTo>
                    <a:pt x="0" y="0"/>
                    <a:pt x="0" y="0"/>
                    <a:pt x="0" y="0"/>
                  </a:cubicBezTo>
                  <a:cubicBezTo>
                    <a:pt x="0" y="0"/>
                    <a:pt x="0" y="0"/>
                    <a:pt x="0" y="0"/>
                  </a:cubicBezTo>
                  <a:cubicBezTo>
                    <a:pt x="0" y="0"/>
                    <a:pt x="0"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9" name="Freeform 172">
              <a:extLst>
                <a:ext uri="{FF2B5EF4-FFF2-40B4-BE49-F238E27FC236}">
                  <a16:creationId xmlns:a16="http://schemas.microsoft.com/office/drawing/2014/main" id="{94EF13F8-6504-458B-8080-126D39CF2093}"/>
                </a:ext>
              </a:extLst>
            </p:cNvPr>
            <p:cNvSpPr>
              <a:spLocks noEditPoints="1"/>
            </p:cNvSpPr>
            <p:nvPr/>
          </p:nvSpPr>
          <p:spPr bwMode="auto">
            <a:xfrm>
              <a:off x="774701" y="3128963"/>
              <a:ext cx="606425" cy="809625"/>
            </a:xfrm>
            <a:custGeom>
              <a:avLst/>
              <a:gdLst>
                <a:gd name="T0" fmla="*/ 9 w 15"/>
                <a:gd name="T1" fmla="*/ 20 h 20"/>
                <a:gd name="T2" fmla="*/ 8 w 15"/>
                <a:gd name="T3" fmla="*/ 18 h 20"/>
                <a:gd name="T4" fmla="*/ 8 w 15"/>
                <a:gd name="T5" fmla="*/ 16 h 20"/>
                <a:gd name="T6" fmla="*/ 9 w 15"/>
                <a:gd name="T7" fmla="*/ 13 h 20"/>
                <a:gd name="T8" fmla="*/ 12 w 15"/>
                <a:gd name="T9" fmla="*/ 10 h 20"/>
                <a:gd name="T10" fmla="*/ 14 w 15"/>
                <a:gd name="T11" fmla="*/ 8 h 20"/>
                <a:gd name="T12" fmla="*/ 15 w 15"/>
                <a:gd name="T13" fmla="*/ 9 h 20"/>
                <a:gd name="T14" fmla="*/ 13 w 15"/>
                <a:gd name="T15" fmla="*/ 9 h 20"/>
                <a:gd name="T16" fmla="*/ 12 w 15"/>
                <a:gd name="T17" fmla="*/ 8 h 20"/>
                <a:gd name="T18" fmla="*/ 11 w 15"/>
                <a:gd name="T19" fmla="*/ 7 h 20"/>
                <a:gd name="T20" fmla="*/ 10 w 15"/>
                <a:gd name="T21" fmla="*/ 6 h 20"/>
                <a:gd name="T22" fmla="*/ 9 w 15"/>
                <a:gd name="T23" fmla="*/ 3 h 20"/>
                <a:gd name="T24" fmla="*/ 8 w 15"/>
                <a:gd name="T25" fmla="*/ 1 h 20"/>
                <a:gd name="T26" fmla="*/ 9 w 15"/>
                <a:gd name="T27" fmla="*/ 1 h 20"/>
                <a:gd name="T28" fmla="*/ 9 w 15"/>
                <a:gd name="T29" fmla="*/ 2 h 20"/>
                <a:gd name="T30" fmla="*/ 8 w 15"/>
                <a:gd name="T31" fmla="*/ 4 h 20"/>
                <a:gd name="T32" fmla="*/ 7 w 15"/>
                <a:gd name="T33" fmla="*/ 6 h 20"/>
                <a:gd name="T34" fmla="*/ 4 w 15"/>
                <a:gd name="T35" fmla="*/ 8 h 20"/>
                <a:gd name="T36" fmla="*/ 3 w 15"/>
                <a:gd name="T37" fmla="*/ 9 h 20"/>
                <a:gd name="T38" fmla="*/ 1 w 15"/>
                <a:gd name="T39" fmla="*/ 9 h 20"/>
                <a:gd name="T40" fmla="*/ 1 w 15"/>
                <a:gd name="T41" fmla="*/ 8 h 20"/>
                <a:gd name="T42" fmla="*/ 4 w 15"/>
                <a:gd name="T43" fmla="*/ 10 h 20"/>
                <a:gd name="T44" fmla="*/ 6 w 15"/>
                <a:gd name="T45" fmla="*/ 13 h 20"/>
                <a:gd name="T46" fmla="*/ 9 w 15"/>
                <a:gd name="T47" fmla="*/ 20 h 20"/>
                <a:gd name="T48" fmla="*/ 9 w 15"/>
                <a:gd name="T49" fmla="*/ 20 h 20"/>
                <a:gd name="T50" fmla="*/ 9 w 15"/>
                <a:gd name="T51" fmla="*/ 20 h 20"/>
                <a:gd name="T52" fmla="*/ 9 w 15"/>
                <a:gd name="T53" fmla="*/ 20 h 20"/>
                <a:gd name="T54" fmla="*/ 5 w 15"/>
                <a:gd name="T55" fmla="*/ 14 h 20"/>
                <a:gd name="T56" fmla="*/ 3 w 15"/>
                <a:gd name="T57" fmla="*/ 11 h 20"/>
                <a:gd name="T58" fmla="*/ 1 w 15"/>
                <a:gd name="T59" fmla="*/ 9 h 20"/>
                <a:gd name="T60" fmla="*/ 1 w 15"/>
                <a:gd name="T61" fmla="*/ 8 h 20"/>
                <a:gd name="T62" fmla="*/ 1 w 15"/>
                <a:gd name="T63" fmla="*/ 8 h 20"/>
                <a:gd name="T64" fmla="*/ 2 w 15"/>
                <a:gd name="T65" fmla="*/ 8 h 20"/>
                <a:gd name="T66" fmla="*/ 4 w 15"/>
                <a:gd name="T67" fmla="*/ 7 h 20"/>
                <a:gd name="T68" fmla="*/ 6 w 15"/>
                <a:gd name="T69" fmla="*/ 6 h 20"/>
                <a:gd name="T70" fmla="*/ 7 w 15"/>
                <a:gd name="T71" fmla="*/ 4 h 20"/>
                <a:gd name="T72" fmla="*/ 7 w 15"/>
                <a:gd name="T73" fmla="*/ 3 h 20"/>
                <a:gd name="T74" fmla="*/ 8 w 15"/>
                <a:gd name="T75" fmla="*/ 2 h 20"/>
                <a:gd name="T76" fmla="*/ 8 w 15"/>
                <a:gd name="T77" fmla="*/ 1 h 20"/>
                <a:gd name="T78" fmla="*/ 8 w 15"/>
                <a:gd name="T79" fmla="*/ 1 h 20"/>
                <a:gd name="T80" fmla="*/ 8 w 15"/>
                <a:gd name="T81" fmla="*/ 0 h 20"/>
                <a:gd name="T82" fmla="*/ 9 w 15"/>
                <a:gd name="T83" fmla="*/ 1 h 20"/>
                <a:gd name="T84" fmla="*/ 9 w 15"/>
                <a:gd name="T85" fmla="*/ 3 h 20"/>
                <a:gd name="T86" fmla="*/ 10 w 15"/>
                <a:gd name="T87" fmla="*/ 6 h 20"/>
                <a:gd name="T88" fmla="*/ 11 w 15"/>
                <a:gd name="T89" fmla="*/ 7 h 20"/>
                <a:gd name="T90" fmla="*/ 12 w 15"/>
                <a:gd name="T91" fmla="*/ 8 h 20"/>
                <a:gd name="T92" fmla="*/ 13 w 15"/>
                <a:gd name="T93" fmla="*/ 8 h 20"/>
                <a:gd name="T94" fmla="*/ 15 w 15"/>
                <a:gd name="T95" fmla="*/ 8 h 20"/>
                <a:gd name="T96" fmla="*/ 15 w 15"/>
                <a:gd name="T97" fmla="*/ 8 h 20"/>
                <a:gd name="T98" fmla="*/ 15 w 15"/>
                <a:gd name="T99" fmla="*/ 9 h 20"/>
                <a:gd name="T100" fmla="*/ 12 w 15"/>
                <a:gd name="T101" fmla="*/ 11 h 20"/>
                <a:gd name="T102" fmla="*/ 10 w 15"/>
                <a:gd name="T103" fmla="*/ 14 h 20"/>
                <a:gd name="T104" fmla="*/ 9 w 15"/>
                <a:gd name="T105" fmla="*/ 15 h 20"/>
                <a:gd name="T106" fmla="*/ 9 w 15"/>
                <a:gd name="T107" fmla="*/ 16 h 20"/>
                <a:gd name="T108" fmla="*/ 9 w 15"/>
                <a:gd name="T109" fmla="*/ 18 h 20"/>
                <a:gd name="T110" fmla="*/ 9 w 15"/>
                <a:gd name="T111" fmla="*/ 20 h 20"/>
                <a:gd name="T112" fmla="*/ 9 w 15"/>
                <a:gd name="T113" fmla="*/ 20 h 20"/>
                <a:gd name="T114" fmla="*/ 9 w 15"/>
                <a:gd name="T11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 h="20">
                  <a:moveTo>
                    <a:pt x="9" y="20"/>
                  </a:moveTo>
                  <a:cubicBezTo>
                    <a:pt x="8" y="18"/>
                    <a:pt x="8" y="18"/>
                    <a:pt x="8" y="18"/>
                  </a:cubicBezTo>
                  <a:cubicBezTo>
                    <a:pt x="8" y="18"/>
                    <a:pt x="8" y="17"/>
                    <a:pt x="8" y="16"/>
                  </a:cubicBezTo>
                  <a:cubicBezTo>
                    <a:pt x="8" y="15"/>
                    <a:pt x="9" y="14"/>
                    <a:pt x="9" y="13"/>
                  </a:cubicBezTo>
                  <a:cubicBezTo>
                    <a:pt x="10" y="12"/>
                    <a:pt x="11" y="11"/>
                    <a:pt x="12" y="10"/>
                  </a:cubicBezTo>
                  <a:cubicBezTo>
                    <a:pt x="12" y="9"/>
                    <a:pt x="13" y="9"/>
                    <a:pt x="14" y="8"/>
                  </a:cubicBezTo>
                  <a:cubicBezTo>
                    <a:pt x="15" y="9"/>
                    <a:pt x="15" y="9"/>
                    <a:pt x="15" y="9"/>
                  </a:cubicBezTo>
                  <a:cubicBezTo>
                    <a:pt x="13" y="9"/>
                    <a:pt x="13" y="9"/>
                    <a:pt x="13" y="9"/>
                  </a:cubicBezTo>
                  <a:cubicBezTo>
                    <a:pt x="13" y="9"/>
                    <a:pt x="12" y="8"/>
                    <a:pt x="12" y="8"/>
                  </a:cubicBezTo>
                  <a:cubicBezTo>
                    <a:pt x="11" y="8"/>
                    <a:pt x="11" y="8"/>
                    <a:pt x="11" y="7"/>
                  </a:cubicBezTo>
                  <a:cubicBezTo>
                    <a:pt x="10" y="6"/>
                    <a:pt x="10" y="6"/>
                    <a:pt x="10" y="6"/>
                  </a:cubicBezTo>
                  <a:cubicBezTo>
                    <a:pt x="9" y="5"/>
                    <a:pt x="9" y="4"/>
                    <a:pt x="9" y="3"/>
                  </a:cubicBezTo>
                  <a:cubicBezTo>
                    <a:pt x="8" y="2"/>
                    <a:pt x="8" y="2"/>
                    <a:pt x="8" y="1"/>
                  </a:cubicBezTo>
                  <a:cubicBezTo>
                    <a:pt x="9" y="1"/>
                    <a:pt x="9" y="1"/>
                    <a:pt x="9" y="1"/>
                  </a:cubicBezTo>
                  <a:cubicBezTo>
                    <a:pt x="9" y="2"/>
                    <a:pt x="9" y="2"/>
                    <a:pt x="9" y="2"/>
                  </a:cubicBezTo>
                  <a:cubicBezTo>
                    <a:pt x="8" y="3"/>
                    <a:pt x="8" y="3"/>
                    <a:pt x="8" y="4"/>
                  </a:cubicBezTo>
                  <a:cubicBezTo>
                    <a:pt x="8" y="5"/>
                    <a:pt x="7" y="6"/>
                    <a:pt x="7" y="6"/>
                  </a:cubicBezTo>
                  <a:cubicBezTo>
                    <a:pt x="6" y="7"/>
                    <a:pt x="5" y="8"/>
                    <a:pt x="4" y="8"/>
                  </a:cubicBezTo>
                  <a:cubicBezTo>
                    <a:pt x="4" y="9"/>
                    <a:pt x="3" y="9"/>
                    <a:pt x="3" y="9"/>
                  </a:cubicBezTo>
                  <a:cubicBezTo>
                    <a:pt x="2" y="9"/>
                    <a:pt x="2" y="9"/>
                    <a:pt x="1" y="9"/>
                  </a:cubicBezTo>
                  <a:cubicBezTo>
                    <a:pt x="1" y="8"/>
                    <a:pt x="1" y="8"/>
                    <a:pt x="1" y="8"/>
                  </a:cubicBezTo>
                  <a:cubicBezTo>
                    <a:pt x="2" y="9"/>
                    <a:pt x="4" y="9"/>
                    <a:pt x="4" y="10"/>
                  </a:cubicBezTo>
                  <a:cubicBezTo>
                    <a:pt x="5" y="11"/>
                    <a:pt x="6" y="12"/>
                    <a:pt x="6" y="13"/>
                  </a:cubicBezTo>
                  <a:cubicBezTo>
                    <a:pt x="8" y="15"/>
                    <a:pt x="8" y="18"/>
                    <a:pt x="9" y="20"/>
                  </a:cubicBezTo>
                  <a:cubicBezTo>
                    <a:pt x="9" y="20"/>
                    <a:pt x="9" y="20"/>
                    <a:pt x="9" y="20"/>
                  </a:cubicBezTo>
                  <a:cubicBezTo>
                    <a:pt x="9" y="20"/>
                    <a:pt x="9" y="20"/>
                    <a:pt x="9" y="20"/>
                  </a:cubicBezTo>
                  <a:close/>
                  <a:moveTo>
                    <a:pt x="9" y="20"/>
                  </a:moveTo>
                  <a:cubicBezTo>
                    <a:pt x="8" y="18"/>
                    <a:pt x="7" y="16"/>
                    <a:pt x="5" y="14"/>
                  </a:cubicBezTo>
                  <a:cubicBezTo>
                    <a:pt x="5" y="13"/>
                    <a:pt x="4" y="12"/>
                    <a:pt x="3" y="11"/>
                  </a:cubicBezTo>
                  <a:cubicBezTo>
                    <a:pt x="3" y="10"/>
                    <a:pt x="2" y="10"/>
                    <a:pt x="1" y="9"/>
                  </a:cubicBezTo>
                  <a:cubicBezTo>
                    <a:pt x="0" y="9"/>
                    <a:pt x="0" y="8"/>
                    <a:pt x="1" y="8"/>
                  </a:cubicBezTo>
                  <a:cubicBezTo>
                    <a:pt x="1" y="8"/>
                    <a:pt x="1" y="8"/>
                    <a:pt x="1" y="8"/>
                  </a:cubicBezTo>
                  <a:cubicBezTo>
                    <a:pt x="2" y="8"/>
                    <a:pt x="2" y="8"/>
                    <a:pt x="2" y="8"/>
                  </a:cubicBezTo>
                  <a:cubicBezTo>
                    <a:pt x="3" y="7"/>
                    <a:pt x="3" y="7"/>
                    <a:pt x="4" y="7"/>
                  </a:cubicBezTo>
                  <a:cubicBezTo>
                    <a:pt x="4" y="7"/>
                    <a:pt x="5" y="6"/>
                    <a:pt x="6" y="6"/>
                  </a:cubicBezTo>
                  <a:cubicBezTo>
                    <a:pt x="7" y="4"/>
                    <a:pt x="7" y="4"/>
                    <a:pt x="7" y="4"/>
                  </a:cubicBezTo>
                  <a:cubicBezTo>
                    <a:pt x="7" y="3"/>
                    <a:pt x="7" y="3"/>
                    <a:pt x="7" y="3"/>
                  </a:cubicBezTo>
                  <a:cubicBezTo>
                    <a:pt x="8" y="2"/>
                    <a:pt x="8" y="2"/>
                    <a:pt x="8" y="2"/>
                  </a:cubicBezTo>
                  <a:cubicBezTo>
                    <a:pt x="8" y="1"/>
                    <a:pt x="8" y="1"/>
                    <a:pt x="8" y="1"/>
                  </a:cubicBezTo>
                  <a:cubicBezTo>
                    <a:pt x="8" y="1"/>
                    <a:pt x="8" y="1"/>
                    <a:pt x="8" y="1"/>
                  </a:cubicBezTo>
                  <a:cubicBezTo>
                    <a:pt x="8" y="0"/>
                    <a:pt x="8" y="0"/>
                    <a:pt x="8" y="0"/>
                  </a:cubicBezTo>
                  <a:cubicBezTo>
                    <a:pt x="8" y="0"/>
                    <a:pt x="9" y="0"/>
                    <a:pt x="9" y="1"/>
                  </a:cubicBezTo>
                  <a:cubicBezTo>
                    <a:pt x="9" y="1"/>
                    <a:pt x="9" y="2"/>
                    <a:pt x="9" y="3"/>
                  </a:cubicBezTo>
                  <a:cubicBezTo>
                    <a:pt x="9" y="4"/>
                    <a:pt x="10" y="5"/>
                    <a:pt x="10" y="6"/>
                  </a:cubicBezTo>
                  <a:cubicBezTo>
                    <a:pt x="11" y="7"/>
                    <a:pt x="11" y="7"/>
                    <a:pt x="11" y="7"/>
                  </a:cubicBezTo>
                  <a:cubicBezTo>
                    <a:pt x="11" y="7"/>
                    <a:pt x="12" y="7"/>
                    <a:pt x="12" y="8"/>
                  </a:cubicBezTo>
                  <a:cubicBezTo>
                    <a:pt x="12" y="8"/>
                    <a:pt x="13" y="8"/>
                    <a:pt x="13" y="8"/>
                  </a:cubicBezTo>
                  <a:cubicBezTo>
                    <a:pt x="15" y="8"/>
                    <a:pt x="15" y="8"/>
                    <a:pt x="15" y="8"/>
                  </a:cubicBezTo>
                  <a:cubicBezTo>
                    <a:pt x="15" y="8"/>
                    <a:pt x="15" y="8"/>
                    <a:pt x="15" y="8"/>
                  </a:cubicBezTo>
                  <a:cubicBezTo>
                    <a:pt x="15" y="9"/>
                    <a:pt x="15" y="9"/>
                    <a:pt x="15" y="9"/>
                  </a:cubicBezTo>
                  <a:cubicBezTo>
                    <a:pt x="14" y="10"/>
                    <a:pt x="13" y="10"/>
                    <a:pt x="12" y="11"/>
                  </a:cubicBezTo>
                  <a:cubicBezTo>
                    <a:pt x="12" y="12"/>
                    <a:pt x="11" y="13"/>
                    <a:pt x="10" y="14"/>
                  </a:cubicBezTo>
                  <a:cubicBezTo>
                    <a:pt x="10" y="14"/>
                    <a:pt x="10" y="14"/>
                    <a:pt x="9" y="15"/>
                  </a:cubicBezTo>
                  <a:cubicBezTo>
                    <a:pt x="9" y="15"/>
                    <a:pt x="9" y="16"/>
                    <a:pt x="9" y="16"/>
                  </a:cubicBezTo>
                  <a:cubicBezTo>
                    <a:pt x="9" y="18"/>
                    <a:pt x="9" y="18"/>
                    <a:pt x="9" y="18"/>
                  </a:cubicBezTo>
                  <a:cubicBezTo>
                    <a:pt x="9" y="20"/>
                    <a:pt x="9" y="20"/>
                    <a:pt x="9" y="20"/>
                  </a:cubicBezTo>
                  <a:cubicBezTo>
                    <a:pt x="9" y="20"/>
                    <a:pt x="9" y="20"/>
                    <a:pt x="9" y="20"/>
                  </a:cubicBezTo>
                  <a:cubicBezTo>
                    <a:pt x="9" y="20"/>
                    <a:pt x="9" y="20"/>
                    <a:pt x="9"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0" name="Freeform 173">
              <a:extLst>
                <a:ext uri="{FF2B5EF4-FFF2-40B4-BE49-F238E27FC236}">
                  <a16:creationId xmlns:a16="http://schemas.microsoft.com/office/drawing/2014/main" id="{9A35FB0B-14ED-4C3E-B19E-624C37663C34}"/>
                </a:ext>
              </a:extLst>
            </p:cNvPr>
            <p:cNvSpPr>
              <a:spLocks noEditPoints="1"/>
            </p:cNvSpPr>
            <p:nvPr/>
          </p:nvSpPr>
          <p:spPr bwMode="auto">
            <a:xfrm>
              <a:off x="3482976" y="2643188"/>
              <a:ext cx="604838" cy="809625"/>
            </a:xfrm>
            <a:custGeom>
              <a:avLst/>
              <a:gdLst>
                <a:gd name="T0" fmla="*/ 8 w 15"/>
                <a:gd name="T1" fmla="*/ 20 h 20"/>
                <a:gd name="T2" fmla="*/ 8 w 15"/>
                <a:gd name="T3" fmla="*/ 18 h 20"/>
                <a:gd name="T4" fmla="*/ 8 w 15"/>
                <a:gd name="T5" fmla="*/ 16 h 20"/>
                <a:gd name="T6" fmla="*/ 8 w 15"/>
                <a:gd name="T7" fmla="*/ 14 h 20"/>
                <a:gd name="T8" fmla="*/ 9 w 15"/>
                <a:gd name="T9" fmla="*/ 13 h 20"/>
                <a:gd name="T10" fmla="*/ 11 w 15"/>
                <a:gd name="T11" fmla="*/ 10 h 20"/>
                <a:gd name="T12" fmla="*/ 14 w 15"/>
                <a:gd name="T13" fmla="*/ 8 h 20"/>
                <a:gd name="T14" fmla="*/ 14 w 15"/>
                <a:gd name="T15" fmla="*/ 9 h 20"/>
                <a:gd name="T16" fmla="*/ 13 w 15"/>
                <a:gd name="T17" fmla="*/ 9 h 20"/>
                <a:gd name="T18" fmla="*/ 11 w 15"/>
                <a:gd name="T19" fmla="*/ 8 h 20"/>
                <a:gd name="T20" fmla="*/ 10 w 15"/>
                <a:gd name="T21" fmla="*/ 7 h 20"/>
                <a:gd name="T22" fmla="*/ 9 w 15"/>
                <a:gd name="T23" fmla="*/ 6 h 20"/>
                <a:gd name="T24" fmla="*/ 8 w 15"/>
                <a:gd name="T25" fmla="*/ 3 h 20"/>
                <a:gd name="T26" fmla="*/ 7 w 15"/>
                <a:gd name="T27" fmla="*/ 0 h 20"/>
                <a:gd name="T28" fmla="*/ 8 w 15"/>
                <a:gd name="T29" fmla="*/ 0 h 20"/>
                <a:gd name="T30" fmla="*/ 8 w 15"/>
                <a:gd name="T31" fmla="*/ 2 h 20"/>
                <a:gd name="T32" fmla="*/ 8 w 15"/>
                <a:gd name="T33" fmla="*/ 3 h 20"/>
                <a:gd name="T34" fmla="*/ 6 w 15"/>
                <a:gd name="T35" fmla="*/ 6 h 20"/>
                <a:gd name="T36" fmla="*/ 4 w 15"/>
                <a:gd name="T37" fmla="*/ 8 h 20"/>
                <a:gd name="T38" fmla="*/ 2 w 15"/>
                <a:gd name="T39" fmla="*/ 9 h 20"/>
                <a:gd name="T40" fmla="*/ 1 w 15"/>
                <a:gd name="T41" fmla="*/ 9 h 20"/>
                <a:gd name="T42" fmla="*/ 1 w 15"/>
                <a:gd name="T43" fmla="*/ 8 h 20"/>
                <a:gd name="T44" fmla="*/ 4 w 15"/>
                <a:gd name="T45" fmla="*/ 10 h 20"/>
                <a:gd name="T46" fmla="*/ 6 w 15"/>
                <a:gd name="T47" fmla="*/ 13 h 20"/>
                <a:gd name="T48" fmla="*/ 8 w 15"/>
                <a:gd name="T49" fmla="*/ 20 h 20"/>
                <a:gd name="T50" fmla="*/ 8 w 15"/>
                <a:gd name="T51" fmla="*/ 20 h 20"/>
                <a:gd name="T52" fmla="*/ 8 w 15"/>
                <a:gd name="T53" fmla="*/ 20 h 20"/>
                <a:gd name="T54" fmla="*/ 8 w 15"/>
                <a:gd name="T55" fmla="*/ 20 h 20"/>
                <a:gd name="T56" fmla="*/ 5 w 15"/>
                <a:gd name="T57" fmla="*/ 13 h 20"/>
                <a:gd name="T58" fmla="*/ 3 w 15"/>
                <a:gd name="T59" fmla="*/ 11 h 20"/>
                <a:gd name="T60" fmla="*/ 0 w 15"/>
                <a:gd name="T61" fmla="*/ 9 h 20"/>
                <a:gd name="T62" fmla="*/ 0 w 15"/>
                <a:gd name="T63" fmla="*/ 8 h 20"/>
                <a:gd name="T64" fmla="*/ 1 w 15"/>
                <a:gd name="T65" fmla="*/ 8 h 20"/>
                <a:gd name="T66" fmla="*/ 2 w 15"/>
                <a:gd name="T67" fmla="*/ 7 h 20"/>
                <a:gd name="T68" fmla="*/ 3 w 15"/>
                <a:gd name="T69" fmla="*/ 7 h 20"/>
                <a:gd name="T70" fmla="*/ 5 w 15"/>
                <a:gd name="T71" fmla="*/ 5 h 20"/>
                <a:gd name="T72" fmla="*/ 6 w 15"/>
                <a:gd name="T73" fmla="*/ 4 h 20"/>
                <a:gd name="T74" fmla="*/ 7 w 15"/>
                <a:gd name="T75" fmla="*/ 3 h 20"/>
                <a:gd name="T76" fmla="*/ 7 w 15"/>
                <a:gd name="T77" fmla="*/ 2 h 20"/>
                <a:gd name="T78" fmla="*/ 7 w 15"/>
                <a:gd name="T79" fmla="*/ 0 h 20"/>
                <a:gd name="T80" fmla="*/ 7 w 15"/>
                <a:gd name="T81" fmla="*/ 0 h 20"/>
                <a:gd name="T82" fmla="*/ 8 w 15"/>
                <a:gd name="T83" fmla="*/ 0 h 20"/>
                <a:gd name="T84" fmla="*/ 8 w 15"/>
                <a:gd name="T85" fmla="*/ 0 h 20"/>
                <a:gd name="T86" fmla="*/ 8 w 15"/>
                <a:gd name="T87" fmla="*/ 3 h 20"/>
                <a:gd name="T88" fmla="*/ 10 w 15"/>
                <a:gd name="T89" fmla="*/ 6 h 20"/>
                <a:gd name="T90" fmla="*/ 10 w 15"/>
                <a:gd name="T91" fmla="*/ 7 h 20"/>
                <a:gd name="T92" fmla="*/ 12 w 15"/>
                <a:gd name="T93" fmla="*/ 7 h 20"/>
                <a:gd name="T94" fmla="*/ 13 w 15"/>
                <a:gd name="T95" fmla="*/ 8 h 20"/>
                <a:gd name="T96" fmla="*/ 14 w 15"/>
                <a:gd name="T97" fmla="*/ 8 h 20"/>
                <a:gd name="T98" fmla="*/ 15 w 15"/>
                <a:gd name="T99" fmla="*/ 8 h 20"/>
                <a:gd name="T100" fmla="*/ 14 w 15"/>
                <a:gd name="T101" fmla="*/ 9 h 20"/>
                <a:gd name="T102" fmla="*/ 12 w 15"/>
                <a:gd name="T103" fmla="*/ 11 h 20"/>
                <a:gd name="T104" fmla="*/ 10 w 15"/>
                <a:gd name="T105" fmla="*/ 13 h 20"/>
                <a:gd name="T106" fmla="*/ 9 w 15"/>
                <a:gd name="T107" fmla="*/ 15 h 20"/>
                <a:gd name="T108" fmla="*/ 8 w 15"/>
                <a:gd name="T109" fmla="*/ 16 h 20"/>
                <a:gd name="T110" fmla="*/ 8 w 15"/>
                <a:gd name="T111" fmla="*/ 18 h 20"/>
                <a:gd name="T112" fmla="*/ 8 w 15"/>
                <a:gd name="T113" fmla="*/ 20 h 20"/>
                <a:gd name="T114" fmla="*/ 8 w 15"/>
                <a:gd name="T115" fmla="*/ 20 h 20"/>
                <a:gd name="T116" fmla="*/ 8 w 15"/>
                <a:gd name="T1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 h="20">
                  <a:moveTo>
                    <a:pt x="8" y="20"/>
                  </a:moveTo>
                  <a:cubicBezTo>
                    <a:pt x="8" y="18"/>
                    <a:pt x="8" y="18"/>
                    <a:pt x="8" y="18"/>
                  </a:cubicBezTo>
                  <a:cubicBezTo>
                    <a:pt x="8" y="17"/>
                    <a:pt x="8" y="17"/>
                    <a:pt x="8" y="16"/>
                  </a:cubicBezTo>
                  <a:cubicBezTo>
                    <a:pt x="8" y="15"/>
                    <a:pt x="8" y="15"/>
                    <a:pt x="8" y="14"/>
                  </a:cubicBezTo>
                  <a:cubicBezTo>
                    <a:pt x="8" y="14"/>
                    <a:pt x="8" y="13"/>
                    <a:pt x="9" y="13"/>
                  </a:cubicBezTo>
                  <a:cubicBezTo>
                    <a:pt x="9" y="12"/>
                    <a:pt x="10" y="11"/>
                    <a:pt x="11" y="10"/>
                  </a:cubicBezTo>
                  <a:cubicBezTo>
                    <a:pt x="12" y="9"/>
                    <a:pt x="13" y="8"/>
                    <a:pt x="14" y="8"/>
                  </a:cubicBezTo>
                  <a:cubicBezTo>
                    <a:pt x="14" y="9"/>
                    <a:pt x="14" y="9"/>
                    <a:pt x="14" y="9"/>
                  </a:cubicBezTo>
                  <a:cubicBezTo>
                    <a:pt x="13" y="9"/>
                    <a:pt x="13" y="9"/>
                    <a:pt x="13" y="9"/>
                  </a:cubicBezTo>
                  <a:cubicBezTo>
                    <a:pt x="12" y="8"/>
                    <a:pt x="12" y="8"/>
                    <a:pt x="11" y="8"/>
                  </a:cubicBezTo>
                  <a:cubicBezTo>
                    <a:pt x="11" y="8"/>
                    <a:pt x="10" y="7"/>
                    <a:pt x="10" y="7"/>
                  </a:cubicBezTo>
                  <a:cubicBezTo>
                    <a:pt x="9" y="6"/>
                    <a:pt x="9" y="6"/>
                    <a:pt x="9" y="6"/>
                  </a:cubicBezTo>
                  <a:cubicBezTo>
                    <a:pt x="9" y="5"/>
                    <a:pt x="8" y="4"/>
                    <a:pt x="8" y="3"/>
                  </a:cubicBezTo>
                  <a:cubicBezTo>
                    <a:pt x="8" y="2"/>
                    <a:pt x="7" y="1"/>
                    <a:pt x="7" y="0"/>
                  </a:cubicBezTo>
                  <a:cubicBezTo>
                    <a:pt x="8" y="0"/>
                    <a:pt x="8" y="0"/>
                    <a:pt x="8" y="0"/>
                  </a:cubicBezTo>
                  <a:cubicBezTo>
                    <a:pt x="8" y="2"/>
                    <a:pt x="8" y="2"/>
                    <a:pt x="8" y="2"/>
                  </a:cubicBezTo>
                  <a:cubicBezTo>
                    <a:pt x="8" y="2"/>
                    <a:pt x="8" y="3"/>
                    <a:pt x="8" y="3"/>
                  </a:cubicBezTo>
                  <a:cubicBezTo>
                    <a:pt x="7" y="4"/>
                    <a:pt x="7" y="5"/>
                    <a:pt x="6" y="6"/>
                  </a:cubicBezTo>
                  <a:cubicBezTo>
                    <a:pt x="5" y="7"/>
                    <a:pt x="5" y="8"/>
                    <a:pt x="4" y="8"/>
                  </a:cubicBezTo>
                  <a:cubicBezTo>
                    <a:pt x="3" y="8"/>
                    <a:pt x="3" y="9"/>
                    <a:pt x="2" y="9"/>
                  </a:cubicBezTo>
                  <a:cubicBezTo>
                    <a:pt x="2" y="9"/>
                    <a:pt x="1" y="9"/>
                    <a:pt x="1" y="9"/>
                  </a:cubicBezTo>
                  <a:cubicBezTo>
                    <a:pt x="1" y="8"/>
                    <a:pt x="1" y="8"/>
                    <a:pt x="1" y="8"/>
                  </a:cubicBezTo>
                  <a:cubicBezTo>
                    <a:pt x="2" y="8"/>
                    <a:pt x="3" y="9"/>
                    <a:pt x="4" y="10"/>
                  </a:cubicBezTo>
                  <a:cubicBezTo>
                    <a:pt x="5" y="11"/>
                    <a:pt x="5" y="12"/>
                    <a:pt x="6" y="13"/>
                  </a:cubicBezTo>
                  <a:cubicBezTo>
                    <a:pt x="7" y="15"/>
                    <a:pt x="8" y="17"/>
                    <a:pt x="8" y="20"/>
                  </a:cubicBezTo>
                  <a:cubicBezTo>
                    <a:pt x="8" y="20"/>
                    <a:pt x="8" y="20"/>
                    <a:pt x="8" y="20"/>
                  </a:cubicBezTo>
                  <a:cubicBezTo>
                    <a:pt x="8" y="20"/>
                    <a:pt x="8" y="20"/>
                    <a:pt x="8" y="20"/>
                  </a:cubicBezTo>
                  <a:close/>
                  <a:moveTo>
                    <a:pt x="8" y="20"/>
                  </a:moveTo>
                  <a:cubicBezTo>
                    <a:pt x="7" y="17"/>
                    <a:pt x="6" y="15"/>
                    <a:pt x="5" y="13"/>
                  </a:cubicBezTo>
                  <a:cubicBezTo>
                    <a:pt x="4" y="13"/>
                    <a:pt x="4" y="12"/>
                    <a:pt x="3" y="11"/>
                  </a:cubicBezTo>
                  <a:cubicBezTo>
                    <a:pt x="2" y="10"/>
                    <a:pt x="1" y="10"/>
                    <a:pt x="0" y="9"/>
                  </a:cubicBezTo>
                  <a:cubicBezTo>
                    <a:pt x="0" y="9"/>
                    <a:pt x="0" y="8"/>
                    <a:pt x="0" y="8"/>
                  </a:cubicBezTo>
                  <a:cubicBezTo>
                    <a:pt x="0" y="8"/>
                    <a:pt x="0" y="8"/>
                    <a:pt x="1" y="8"/>
                  </a:cubicBezTo>
                  <a:cubicBezTo>
                    <a:pt x="2" y="7"/>
                    <a:pt x="2" y="7"/>
                    <a:pt x="2" y="7"/>
                  </a:cubicBezTo>
                  <a:cubicBezTo>
                    <a:pt x="2" y="7"/>
                    <a:pt x="3" y="7"/>
                    <a:pt x="3" y="7"/>
                  </a:cubicBezTo>
                  <a:cubicBezTo>
                    <a:pt x="4" y="6"/>
                    <a:pt x="5" y="6"/>
                    <a:pt x="5" y="5"/>
                  </a:cubicBezTo>
                  <a:cubicBezTo>
                    <a:pt x="6" y="4"/>
                    <a:pt x="6" y="4"/>
                    <a:pt x="6" y="4"/>
                  </a:cubicBezTo>
                  <a:cubicBezTo>
                    <a:pt x="7" y="3"/>
                    <a:pt x="7" y="3"/>
                    <a:pt x="7" y="3"/>
                  </a:cubicBezTo>
                  <a:cubicBezTo>
                    <a:pt x="7" y="2"/>
                    <a:pt x="7" y="2"/>
                    <a:pt x="7" y="2"/>
                  </a:cubicBezTo>
                  <a:cubicBezTo>
                    <a:pt x="7" y="0"/>
                    <a:pt x="7" y="0"/>
                    <a:pt x="7" y="0"/>
                  </a:cubicBezTo>
                  <a:cubicBezTo>
                    <a:pt x="7" y="0"/>
                    <a:pt x="7" y="0"/>
                    <a:pt x="7" y="0"/>
                  </a:cubicBezTo>
                  <a:cubicBezTo>
                    <a:pt x="7" y="0"/>
                    <a:pt x="8" y="0"/>
                    <a:pt x="8" y="0"/>
                  </a:cubicBezTo>
                  <a:cubicBezTo>
                    <a:pt x="8" y="0"/>
                    <a:pt x="8" y="0"/>
                    <a:pt x="8" y="0"/>
                  </a:cubicBezTo>
                  <a:cubicBezTo>
                    <a:pt x="8" y="1"/>
                    <a:pt x="8" y="2"/>
                    <a:pt x="8" y="3"/>
                  </a:cubicBezTo>
                  <a:cubicBezTo>
                    <a:pt x="9" y="4"/>
                    <a:pt x="9" y="5"/>
                    <a:pt x="10" y="6"/>
                  </a:cubicBezTo>
                  <a:cubicBezTo>
                    <a:pt x="10" y="7"/>
                    <a:pt x="10" y="7"/>
                    <a:pt x="10" y="7"/>
                  </a:cubicBezTo>
                  <a:cubicBezTo>
                    <a:pt x="11" y="7"/>
                    <a:pt x="11" y="7"/>
                    <a:pt x="12" y="7"/>
                  </a:cubicBezTo>
                  <a:cubicBezTo>
                    <a:pt x="12" y="7"/>
                    <a:pt x="12" y="8"/>
                    <a:pt x="13" y="8"/>
                  </a:cubicBezTo>
                  <a:cubicBezTo>
                    <a:pt x="14" y="8"/>
                    <a:pt x="14" y="8"/>
                    <a:pt x="14" y="8"/>
                  </a:cubicBezTo>
                  <a:cubicBezTo>
                    <a:pt x="14" y="8"/>
                    <a:pt x="15" y="8"/>
                    <a:pt x="15" y="8"/>
                  </a:cubicBezTo>
                  <a:cubicBezTo>
                    <a:pt x="15" y="8"/>
                    <a:pt x="15" y="8"/>
                    <a:pt x="14" y="9"/>
                  </a:cubicBezTo>
                  <a:cubicBezTo>
                    <a:pt x="14" y="9"/>
                    <a:pt x="13" y="10"/>
                    <a:pt x="12" y="11"/>
                  </a:cubicBezTo>
                  <a:cubicBezTo>
                    <a:pt x="11" y="12"/>
                    <a:pt x="10" y="12"/>
                    <a:pt x="10" y="13"/>
                  </a:cubicBezTo>
                  <a:cubicBezTo>
                    <a:pt x="9" y="14"/>
                    <a:pt x="9" y="14"/>
                    <a:pt x="9" y="15"/>
                  </a:cubicBezTo>
                  <a:cubicBezTo>
                    <a:pt x="9" y="15"/>
                    <a:pt x="8" y="16"/>
                    <a:pt x="8" y="16"/>
                  </a:cubicBezTo>
                  <a:cubicBezTo>
                    <a:pt x="8" y="18"/>
                    <a:pt x="8" y="18"/>
                    <a:pt x="8" y="18"/>
                  </a:cubicBezTo>
                  <a:cubicBezTo>
                    <a:pt x="8" y="20"/>
                    <a:pt x="8" y="20"/>
                    <a:pt x="8" y="20"/>
                  </a:cubicBezTo>
                  <a:cubicBezTo>
                    <a:pt x="8" y="20"/>
                    <a:pt x="8" y="20"/>
                    <a:pt x="8" y="20"/>
                  </a:cubicBezTo>
                  <a:cubicBezTo>
                    <a:pt x="8" y="20"/>
                    <a:pt x="8" y="20"/>
                    <a:pt x="8"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1" name="Freeform 174">
              <a:extLst>
                <a:ext uri="{FF2B5EF4-FFF2-40B4-BE49-F238E27FC236}">
                  <a16:creationId xmlns:a16="http://schemas.microsoft.com/office/drawing/2014/main" id="{8CB8BE5B-D583-493C-943A-C10EADA9A4C8}"/>
                </a:ext>
              </a:extLst>
            </p:cNvPr>
            <p:cNvSpPr>
              <a:spLocks noEditPoints="1"/>
            </p:cNvSpPr>
            <p:nvPr/>
          </p:nvSpPr>
          <p:spPr bwMode="auto">
            <a:xfrm>
              <a:off x="3198813" y="3533775"/>
              <a:ext cx="444500" cy="566737"/>
            </a:xfrm>
            <a:custGeom>
              <a:avLst/>
              <a:gdLst>
                <a:gd name="T0" fmla="*/ 6 w 11"/>
                <a:gd name="T1" fmla="*/ 14 h 14"/>
                <a:gd name="T2" fmla="*/ 6 w 11"/>
                <a:gd name="T3" fmla="*/ 13 h 14"/>
                <a:gd name="T4" fmla="*/ 6 w 11"/>
                <a:gd name="T5" fmla="*/ 12 h 14"/>
                <a:gd name="T6" fmla="*/ 7 w 11"/>
                <a:gd name="T7" fmla="*/ 9 h 14"/>
                <a:gd name="T8" fmla="*/ 10 w 11"/>
                <a:gd name="T9" fmla="*/ 6 h 14"/>
                <a:gd name="T10" fmla="*/ 11 w 11"/>
                <a:gd name="T11" fmla="*/ 7 h 14"/>
                <a:gd name="T12" fmla="*/ 9 w 11"/>
                <a:gd name="T13" fmla="*/ 7 h 14"/>
                <a:gd name="T14" fmla="*/ 8 w 11"/>
                <a:gd name="T15" fmla="*/ 6 h 14"/>
                <a:gd name="T16" fmla="*/ 7 w 11"/>
                <a:gd name="T17" fmla="*/ 4 h 14"/>
                <a:gd name="T18" fmla="*/ 6 w 11"/>
                <a:gd name="T19" fmla="*/ 2 h 14"/>
                <a:gd name="T20" fmla="*/ 6 w 11"/>
                <a:gd name="T21" fmla="*/ 0 h 14"/>
                <a:gd name="T22" fmla="*/ 6 w 11"/>
                <a:gd name="T23" fmla="*/ 0 h 14"/>
                <a:gd name="T24" fmla="*/ 6 w 11"/>
                <a:gd name="T25" fmla="*/ 3 h 14"/>
                <a:gd name="T26" fmla="*/ 5 w 11"/>
                <a:gd name="T27" fmla="*/ 5 h 14"/>
                <a:gd name="T28" fmla="*/ 3 w 11"/>
                <a:gd name="T29" fmla="*/ 6 h 14"/>
                <a:gd name="T30" fmla="*/ 1 w 11"/>
                <a:gd name="T31" fmla="*/ 7 h 14"/>
                <a:gd name="T32" fmla="*/ 1 w 11"/>
                <a:gd name="T33" fmla="*/ 5 h 14"/>
                <a:gd name="T34" fmla="*/ 3 w 11"/>
                <a:gd name="T35" fmla="*/ 7 h 14"/>
                <a:gd name="T36" fmla="*/ 5 w 11"/>
                <a:gd name="T37" fmla="*/ 9 h 14"/>
                <a:gd name="T38" fmla="*/ 6 w 11"/>
                <a:gd name="T39" fmla="*/ 14 h 14"/>
                <a:gd name="T40" fmla="*/ 6 w 11"/>
                <a:gd name="T41" fmla="*/ 14 h 14"/>
                <a:gd name="T42" fmla="*/ 6 w 11"/>
                <a:gd name="T43" fmla="*/ 14 h 14"/>
                <a:gd name="T44" fmla="*/ 6 w 11"/>
                <a:gd name="T45" fmla="*/ 14 h 14"/>
                <a:gd name="T46" fmla="*/ 4 w 11"/>
                <a:gd name="T47" fmla="*/ 10 h 14"/>
                <a:gd name="T48" fmla="*/ 2 w 11"/>
                <a:gd name="T49" fmla="*/ 8 h 14"/>
                <a:gd name="T50" fmla="*/ 0 w 11"/>
                <a:gd name="T51" fmla="*/ 7 h 14"/>
                <a:gd name="T52" fmla="*/ 0 w 11"/>
                <a:gd name="T53" fmla="*/ 7 h 14"/>
                <a:gd name="T54" fmla="*/ 0 w 11"/>
                <a:gd name="T55" fmla="*/ 6 h 14"/>
                <a:gd name="T56" fmla="*/ 1 w 11"/>
                <a:gd name="T57" fmla="*/ 5 h 14"/>
                <a:gd name="T58" fmla="*/ 3 w 11"/>
                <a:gd name="T59" fmla="*/ 5 h 14"/>
                <a:gd name="T60" fmla="*/ 4 w 11"/>
                <a:gd name="T61" fmla="*/ 4 h 14"/>
                <a:gd name="T62" fmla="*/ 5 w 11"/>
                <a:gd name="T63" fmla="*/ 2 h 14"/>
                <a:gd name="T64" fmla="*/ 6 w 11"/>
                <a:gd name="T65" fmla="*/ 0 h 14"/>
                <a:gd name="T66" fmla="*/ 6 w 11"/>
                <a:gd name="T67" fmla="*/ 0 h 14"/>
                <a:gd name="T68" fmla="*/ 6 w 11"/>
                <a:gd name="T69" fmla="*/ 0 h 14"/>
                <a:gd name="T70" fmla="*/ 6 w 11"/>
                <a:gd name="T71" fmla="*/ 0 h 14"/>
                <a:gd name="T72" fmla="*/ 7 w 11"/>
                <a:gd name="T73" fmla="*/ 4 h 14"/>
                <a:gd name="T74" fmla="*/ 9 w 11"/>
                <a:gd name="T75" fmla="*/ 5 h 14"/>
                <a:gd name="T76" fmla="*/ 10 w 11"/>
                <a:gd name="T77" fmla="*/ 6 h 14"/>
                <a:gd name="T78" fmla="*/ 11 w 11"/>
                <a:gd name="T79" fmla="*/ 6 h 14"/>
                <a:gd name="T80" fmla="*/ 11 w 11"/>
                <a:gd name="T81" fmla="*/ 6 h 14"/>
                <a:gd name="T82" fmla="*/ 11 w 11"/>
                <a:gd name="T83" fmla="*/ 7 h 14"/>
                <a:gd name="T84" fmla="*/ 11 w 11"/>
                <a:gd name="T85" fmla="*/ 7 h 14"/>
                <a:gd name="T86" fmla="*/ 7 w 11"/>
                <a:gd name="T87" fmla="*/ 10 h 14"/>
                <a:gd name="T88" fmla="*/ 6 w 11"/>
                <a:gd name="T89" fmla="*/ 12 h 14"/>
                <a:gd name="T90" fmla="*/ 6 w 11"/>
                <a:gd name="T91" fmla="*/ 13 h 14"/>
                <a:gd name="T92" fmla="*/ 6 w 11"/>
                <a:gd name="T93" fmla="*/ 14 h 14"/>
                <a:gd name="T94" fmla="*/ 6 w 11"/>
                <a:gd name="T95" fmla="*/ 14 h 14"/>
                <a:gd name="T96" fmla="*/ 6 w 11"/>
                <a:gd name="T9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 h="14">
                  <a:moveTo>
                    <a:pt x="6" y="14"/>
                  </a:moveTo>
                  <a:cubicBezTo>
                    <a:pt x="6" y="14"/>
                    <a:pt x="6" y="14"/>
                    <a:pt x="6" y="13"/>
                  </a:cubicBezTo>
                  <a:cubicBezTo>
                    <a:pt x="6" y="13"/>
                    <a:pt x="6" y="12"/>
                    <a:pt x="6" y="12"/>
                  </a:cubicBezTo>
                  <a:cubicBezTo>
                    <a:pt x="6" y="11"/>
                    <a:pt x="6" y="10"/>
                    <a:pt x="7" y="9"/>
                  </a:cubicBezTo>
                  <a:cubicBezTo>
                    <a:pt x="7" y="8"/>
                    <a:pt x="9" y="7"/>
                    <a:pt x="10" y="6"/>
                  </a:cubicBezTo>
                  <a:cubicBezTo>
                    <a:pt x="11" y="7"/>
                    <a:pt x="11" y="7"/>
                    <a:pt x="11" y="7"/>
                  </a:cubicBezTo>
                  <a:cubicBezTo>
                    <a:pt x="9" y="7"/>
                    <a:pt x="9" y="7"/>
                    <a:pt x="9" y="7"/>
                  </a:cubicBezTo>
                  <a:cubicBezTo>
                    <a:pt x="9" y="6"/>
                    <a:pt x="9" y="6"/>
                    <a:pt x="8" y="6"/>
                  </a:cubicBezTo>
                  <a:cubicBezTo>
                    <a:pt x="8" y="6"/>
                    <a:pt x="7" y="5"/>
                    <a:pt x="7" y="4"/>
                  </a:cubicBezTo>
                  <a:cubicBezTo>
                    <a:pt x="7" y="4"/>
                    <a:pt x="6" y="3"/>
                    <a:pt x="6" y="2"/>
                  </a:cubicBezTo>
                  <a:cubicBezTo>
                    <a:pt x="6" y="2"/>
                    <a:pt x="6" y="1"/>
                    <a:pt x="6" y="0"/>
                  </a:cubicBezTo>
                  <a:cubicBezTo>
                    <a:pt x="6" y="0"/>
                    <a:pt x="6" y="0"/>
                    <a:pt x="6" y="0"/>
                  </a:cubicBezTo>
                  <a:cubicBezTo>
                    <a:pt x="6" y="1"/>
                    <a:pt x="6" y="2"/>
                    <a:pt x="6" y="3"/>
                  </a:cubicBezTo>
                  <a:cubicBezTo>
                    <a:pt x="6" y="3"/>
                    <a:pt x="6" y="4"/>
                    <a:pt x="5" y="5"/>
                  </a:cubicBezTo>
                  <a:cubicBezTo>
                    <a:pt x="4" y="5"/>
                    <a:pt x="4" y="6"/>
                    <a:pt x="3" y="6"/>
                  </a:cubicBezTo>
                  <a:cubicBezTo>
                    <a:pt x="2" y="7"/>
                    <a:pt x="2" y="7"/>
                    <a:pt x="1" y="7"/>
                  </a:cubicBezTo>
                  <a:cubicBezTo>
                    <a:pt x="1" y="5"/>
                    <a:pt x="1" y="5"/>
                    <a:pt x="1" y="5"/>
                  </a:cubicBezTo>
                  <a:cubicBezTo>
                    <a:pt x="2" y="6"/>
                    <a:pt x="3" y="7"/>
                    <a:pt x="3" y="7"/>
                  </a:cubicBezTo>
                  <a:cubicBezTo>
                    <a:pt x="4" y="8"/>
                    <a:pt x="4" y="9"/>
                    <a:pt x="5" y="9"/>
                  </a:cubicBezTo>
                  <a:cubicBezTo>
                    <a:pt x="5" y="11"/>
                    <a:pt x="6" y="13"/>
                    <a:pt x="6" y="14"/>
                  </a:cubicBezTo>
                  <a:cubicBezTo>
                    <a:pt x="6" y="14"/>
                    <a:pt x="6" y="14"/>
                    <a:pt x="6" y="14"/>
                  </a:cubicBezTo>
                  <a:cubicBezTo>
                    <a:pt x="6" y="14"/>
                    <a:pt x="6" y="14"/>
                    <a:pt x="6" y="14"/>
                  </a:cubicBezTo>
                  <a:close/>
                  <a:moveTo>
                    <a:pt x="6" y="14"/>
                  </a:moveTo>
                  <a:cubicBezTo>
                    <a:pt x="5" y="13"/>
                    <a:pt x="5" y="11"/>
                    <a:pt x="4" y="10"/>
                  </a:cubicBezTo>
                  <a:cubicBezTo>
                    <a:pt x="3" y="9"/>
                    <a:pt x="3" y="9"/>
                    <a:pt x="2" y="8"/>
                  </a:cubicBezTo>
                  <a:cubicBezTo>
                    <a:pt x="2" y="8"/>
                    <a:pt x="1" y="7"/>
                    <a:pt x="0" y="7"/>
                  </a:cubicBezTo>
                  <a:cubicBezTo>
                    <a:pt x="0" y="7"/>
                    <a:pt x="0" y="7"/>
                    <a:pt x="0" y="7"/>
                  </a:cubicBezTo>
                  <a:cubicBezTo>
                    <a:pt x="0" y="6"/>
                    <a:pt x="0" y="6"/>
                    <a:pt x="0" y="6"/>
                  </a:cubicBezTo>
                  <a:cubicBezTo>
                    <a:pt x="0" y="5"/>
                    <a:pt x="1" y="5"/>
                    <a:pt x="1" y="5"/>
                  </a:cubicBezTo>
                  <a:cubicBezTo>
                    <a:pt x="1" y="5"/>
                    <a:pt x="2" y="5"/>
                    <a:pt x="3" y="5"/>
                  </a:cubicBezTo>
                  <a:cubicBezTo>
                    <a:pt x="3" y="5"/>
                    <a:pt x="4" y="4"/>
                    <a:pt x="4" y="4"/>
                  </a:cubicBezTo>
                  <a:cubicBezTo>
                    <a:pt x="5" y="3"/>
                    <a:pt x="5" y="3"/>
                    <a:pt x="5" y="2"/>
                  </a:cubicBezTo>
                  <a:cubicBezTo>
                    <a:pt x="5" y="2"/>
                    <a:pt x="6" y="1"/>
                    <a:pt x="6" y="0"/>
                  </a:cubicBezTo>
                  <a:cubicBezTo>
                    <a:pt x="6" y="0"/>
                    <a:pt x="6" y="0"/>
                    <a:pt x="6" y="0"/>
                  </a:cubicBezTo>
                  <a:cubicBezTo>
                    <a:pt x="6" y="0"/>
                    <a:pt x="6" y="0"/>
                    <a:pt x="6" y="0"/>
                  </a:cubicBezTo>
                  <a:cubicBezTo>
                    <a:pt x="6" y="0"/>
                    <a:pt x="6" y="0"/>
                    <a:pt x="6" y="0"/>
                  </a:cubicBezTo>
                  <a:cubicBezTo>
                    <a:pt x="6" y="2"/>
                    <a:pt x="7" y="3"/>
                    <a:pt x="7" y="4"/>
                  </a:cubicBezTo>
                  <a:cubicBezTo>
                    <a:pt x="8" y="5"/>
                    <a:pt x="8" y="5"/>
                    <a:pt x="9" y="5"/>
                  </a:cubicBezTo>
                  <a:cubicBezTo>
                    <a:pt x="9" y="6"/>
                    <a:pt x="9" y="6"/>
                    <a:pt x="10" y="6"/>
                  </a:cubicBezTo>
                  <a:cubicBezTo>
                    <a:pt x="11" y="6"/>
                    <a:pt x="11" y="6"/>
                    <a:pt x="11" y="6"/>
                  </a:cubicBezTo>
                  <a:cubicBezTo>
                    <a:pt x="11" y="6"/>
                    <a:pt x="11" y="6"/>
                    <a:pt x="11" y="6"/>
                  </a:cubicBezTo>
                  <a:cubicBezTo>
                    <a:pt x="11" y="6"/>
                    <a:pt x="11" y="7"/>
                    <a:pt x="11" y="7"/>
                  </a:cubicBezTo>
                  <a:cubicBezTo>
                    <a:pt x="11" y="7"/>
                    <a:pt x="11" y="7"/>
                    <a:pt x="11" y="7"/>
                  </a:cubicBezTo>
                  <a:cubicBezTo>
                    <a:pt x="10" y="8"/>
                    <a:pt x="8" y="9"/>
                    <a:pt x="7" y="10"/>
                  </a:cubicBezTo>
                  <a:cubicBezTo>
                    <a:pt x="7" y="11"/>
                    <a:pt x="7" y="11"/>
                    <a:pt x="6" y="12"/>
                  </a:cubicBezTo>
                  <a:cubicBezTo>
                    <a:pt x="6" y="12"/>
                    <a:pt x="6" y="13"/>
                    <a:pt x="6" y="13"/>
                  </a:cubicBezTo>
                  <a:cubicBezTo>
                    <a:pt x="6" y="13"/>
                    <a:pt x="6" y="14"/>
                    <a:pt x="6" y="14"/>
                  </a:cubicBezTo>
                  <a:cubicBezTo>
                    <a:pt x="6" y="14"/>
                    <a:pt x="6" y="14"/>
                    <a:pt x="6" y="14"/>
                  </a:cubicBezTo>
                  <a:cubicBezTo>
                    <a:pt x="6" y="14"/>
                    <a:pt x="6" y="14"/>
                    <a:pt x="6"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2" name="Freeform 175">
              <a:extLst>
                <a:ext uri="{FF2B5EF4-FFF2-40B4-BE49-F238E27FC236}">
                  <a16:creationId xmlns:a16="http://schemas.microsoft.com/office/drawing/2014/main" id="{D07FFEBB-2E8C-404E-A9FB-B40D4C1221B6}"/>
                </a:ext>
              </a:extLst>
            </p:cNvPr>
            <p:cNvSpPr>
              <a:spLocks/>
            </p:cNvSpPr>
            <p:nvPr/>
          </p:nvSpPr>
          <p:spPr bwMode="auto">
            <a:xfrm>
              <a:off x="1906588" y="4991100"/>
              <a:ext cx="646113" cy="161925"/>
            </a:xfrm>
            <a:custGeom>
              <a:avLst/>
              <a:gdLst>
                <a:gd name="T0" fmla="*/ 0 w 16"/>
                <a:gd name="T1" fmla="*/ 1 h 4"/>
                <a:gd name="T2" fmla="*/ 3 w 16"/>
                <a:gd name="T3" fmla="*/ 4 h 4"/>
                <a:gd name="T4" fmla="*/ 1 w 16"/>
                <a:gd name="T5" fmla="*/ 0 h 4"/>
                <a:gd name="T6" fmla="*/ 4 w 16"/>
                <a:gd name="T7" fmla="*/ 3 h 4"/>
                <a:gd name="T8" fmla="*/ 3 w 16"/>
                <a:gd name="T9" fmla="*/ 0 h 4"/>
                <a:gd name="T10" fmla="*/ 5 w 16"/>
                <a:gd name="T11" fmla="*/ 3 h 4"/>
                <a:gd name="T12" fmla="*/ 4 w 16"/>
                <a:gd name="T13" fmla="*/ 1 h 4"/>
                <a:gd name="T14" fmla="*/ 6 w 16"/>
                <a:gd name="T15" fmla="*/ 3 h 4"/>
                <a:gd name="T16" fmla="*/ 6 w 16"/>
                <a:gd name="T17" fmla="*/ 1 h 4"/>
                <a:gd name="T18" fmla="*/ 7 w 16"/>
                <a:gd name="T19" fmla="*/ 3 h 4"/>
                <a:gd name="T20" fmla="*/ 7 w 16"/>
                <a:gd name="T21" fmla="*/ 0 h 4"/>
                <a:gd name="T22" fmla="*/ 8 w 16"/>
                <a:gd name="T23" fmla="*/ 3 h 4"/>
                <a:gd name="T24" fmla="*/ 8 w 16"/>
                <a:gd name="T25" fmla="*/ 1 h 4"/>
                <a:gd name="T26" fmla="*/ 10 w 16"/>
                <a:gd name="T27" fmla="*/ 3 h 4"/>
                <a:gd name="T28" fmla="*/ 10 w 16"/>
                <a:gd name="T29" fmla="*/ 1 h 4"/>
                <a:gd name="T30" fmla="*/ 11 w 16"/>
                <a:gd name="T31" fmla="*/ 3 h 4"/>
                <a:gd name="T32" fmla="*/ 11 w 16"/>
                <a:gd name="T33" fmla="*/ 1 h 4"/>
                <a:gd name="T34" fmla="*/ 13 w 16"/>
                <a:gd name="T35" fmla="*/ 3 h 4"/>
                <a:gd name="T36" fmla="*/ 12 w 16"/>
                <a:gd name="T37" fmla="*/ 1 h 4"/>
                <a:gd name="T38" fmla="*/ 16 w 16"/>
                <a:gd name="T3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4">
                  <a:moveTo>
                    <a:pt x="0" y="1"/>
                  </a:moveTo>
                  <a:cubicBezTo>
                    <a:pt x="1" y="2"/>
                    <a:pt x="1" y="3"/>
                    <a:pt x="3" y="4"/>
                  </a:cubicBezTo>
                  <a:cubicBezTo>
                    <a:pt x="2" y="2"/>
                    <a:pt x="1" y="1"/>
                    <a:pt x="1" y="0"/>
                  </a:cubicBezTo>
                  <a:cubicBezTo>
                    <a:pt x="2" y="1"/>
                    <a:pt x="3" y="2"/>
                    <a:pt x="4" y="3"/>
                  </a:cubicBezTo>
                  <a:cubicBezTo>
                    <a:pt x="3" y="2"/>
                    <a:pt x="3" y="1"/>
                    <a:pt x="3" y="0"/>
                  </a:cubicBezTo>
                  <a:cubicBezTo>
                    <a:pt x="3" y="1"/>
                    <a:pt x="4" y="2"/>
                    <a:pt x="5" y="3"/>
                  </a:cubicBezTo>
                  <a:cubicBezTo>
                    <a:pt x="5" y="3"/>
                    <a:pt x="5" y="2"/>
                    <a:pt x="4" y="1"/>
                  </a:cubicBezTo>
                  <a:cubicBezTo>
                    <a:pt x="5" y="2"/>
                    <a:pt x="6" y="3"/>
                    <a:pt x="6" y="3"/>
                  </a:cubicBezTo>
                  <a:cubicBezTo>
                    <a:pt x="6" y="3"/>
                    <a:pt x="6" y="2"/>
                    <a:pt x="6" y="1"/>
                  </a:cubicBezTo>
                  <a:cubicBezTo>
                    <a:pt x="5" y="1"/>
                    <a:pt x="7" y="2"/>
                    <a:pt x="7" y="3"/>
                  </a:cubicBezTo>
                  <a:cubicBezTo>
                    <a:pt x="7" y="2"/>
                    <a:pt x="7" y="1"/>
                    <a:pt x="7" y="0"/>
                  </a:cubicBezTo>
                  <a:cubicBezTo>
                    <a:pt x="7" y="1"/>
                    <a:pt x="8" y="2"/>
                    <a:pt x="8" y="3"/>
                  </a:cubicBezTo>
                  <a:cubicBezTo>
                    <a:pt x="9" y="3"/>
                    <a:pt x="8" y="1"/>
                    <a:pt x="8" y="1"/>
                  </a:cubicBezTo>
                  <a:cubicBezTo>
                    <a:pt x="9" y="1"/>
                    <a:pt x="9" y="2"/>
                    <a:pt x="10" y="3"/>
                  </a:cubicBezTo>
                  <a:cubicBezTo>
                    <a:pt x="10" y="2"/>
                    <a:pt x="10" y="2"/>
                    <a:pt x="10" y="1"/>
                  </a:cubicBezTo>
                  <a:cubicBezTo>
                    <a:pt x="10" y="1"/>
                    <a:pt x="10" y="3"/>
                    <a:pt x="11" y="3"/>
                  </a:cubicBezTo>
                  <a:cubicBezTo>
                    <a:pt x="12" y="2"/>
                    <a:pt x="11" y="1"/>
                    <a:pt x="11" y="1"/>
                  </a:cubicBezTo>
                  <a:cubicBezTo>
                    <a:pt x="11" y="2"/>
                    <a:pt x="12" y="2"/>
                    <a:pt x="13" y="3"/>
                  </a:cubicBezTo>
                  <a:cubicBezTo>
                    <a:pt x="13" y="2"/>
                    <a:pt x="12" y="1"/>
                    <a:pt x="12" y="1"/>
                  </a:cubicBezTo>
                  <a:cubicBezTo>
                    <a:pt x="14" y="2"/>
                    <a:pt x="16" y="1"/>
                    <a:pt x="16" y="1"/>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3" name="Freeform 176">
              <a:extLst>
                <a:ext uri="{FF2B5EF4-FFF2-40B4-BE49-F238E27FC236}">
                  <a16:creationId xmlns:a16="http://schemas.microsoft.com/office/drawing/2014/main" id="{A408397E-F6FD-4C9D-A0A7-802A3E6DB8F5}"/>
                </a:ext>
              </a:extLst>
            </p:cNvPr>
            <p:cNvSpPr>
              <a:spLocks/>
            </p:cNvSpPr>
            <p:nvPr/>
          </p:nvSpPr>
          <p:spPr bwMode="auto">
            <a:xfrm>
              <a:off x="1946276" y="5275263"/>
              <a:ext cx="525463" cy="120650"/>
            </a:xfrm>
            <a:custGeom>
              <a:avLst/>
              <a:gdLst>
                <a:gd name="T0" fmla="*/ 0 w 13"/>
                <a:gd name="T1" fmla="*/ 0 h 3"/>
                <a:gd name="T2" fmla="*/ 2 w 13"/>
                <a:gd name="T3" fmla="*/ 2 h 3"/>
                <a:gd name="T4" fmla="*/ 2 w 13"/>
                <a:gd name="T5" fmla="*/ 1 h 3"/>
                <a:gd name="T6" fmla="*/ 4 w 13"/>
                <a:gd name="T7" fmla="*/ 2 h 3"/>
                <a:gd name="T8" fmla="*/ 4 w 13"/>
                <a:gd name="T9" fmla="*/ 1 h 3"/>
                <a:gd name="T10" fmla="*/ 6 w 13"/>
                <a:gd name="T11" fmla="*/ 3 h 3"/>
                <a:gd name="T12" fmla="*/ 6 w 13"/>
                <a:gd name="T13" fmla="*/ 1 h 3"/>
                <a:gd name="T14" fmla="*/ 6 w 13"/>
                <a:gd name="T15" fmla="*/ 2 h 3"/>
                <a:gd name="T16" fmla="*/ 6 w 13"/>
                <a:gd name="T17" fmla="*/ 1 h 3"/>
                <a:gd name="T18" fmla="*/ 8 w 13"/>
                <a:gd name="T19" fmla="*/ 2 h 3"/>
                <a:gd name="T20" fmla="*/ 7 w 13"/>
                <a:gd name="T21" fmla="*/ 0 h 3"/>
                <a:gd name="T22" fmla="*/ 9 w 13"/>
                <a:gd name="T23" fmla="*/ 1 h 3"/>
                <a:gd name="T24" fmla="*/ 9 w 13"/>
                <a:gd name="T25" fmla="*/ 0 h 3"/>
                <a:gd name="T26" fmla="*/ 12 w 13"/>
                <a:gd name="T27" fmla="*/ 2 h 3"/>
                <a:gd name="T28" fmla="*/ 11 w 13"/>
                <a:gd name="T29" fmla="*/ 1 h 3"/>
                <a:gd name="T30" fmla="*/ 13 w 13"/>
                <a:gd name="T3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3">
                  <a:moveTo>
                    <a:pt x="0" y="0"/>
                  </a:moveTo>
                  <a:cubicBezTo>
                    <a:pt x="1" y="1"/>
                    <a:pt x="1" y="2"/>
                    <a:pt x="2" y="2"/>
                  </a:cubicBezTo>
                  <a:cubicBezTo>
                    <a:pt x="3" y="2"/>
                    <a:pt x="2" y="1"/>
                    <a:pt x="2" y="1"/>
                  </a:cubicBezTo>
                  <a:cubicBezTo>
                    <a:pt x="3" y="1"/>
                    <a:pt x="3" y="2"/>
                    <a:pt x="4" y="2"/>
                  </a:cubicBezTo>
                  <a:cubicBezTo>
                    <a:pt x="5" y="2"/>
                    <a:pt x="4" y="1"/>
                    <a:pt x="4" y="1"/>
                  </a:cubicBezTo>
                  <a:cubicBezTo>
                    <a:pt x="5" y="1"/>
                    <a:pt x="5" y="2"/>
                    <a:pt x="6" y="3"/>
                  </a:cubicBezTo>
                  <a:cubicBezTo>
                    <a:pt x="6" y="2"/>
                    <a:pt x="6" y="2"/>
                    <a:pt x="6" y="1"/>
                  </a:cubicBezTo>
                  <a:cubicBezTo>
                    <a:pt x="6" y="1"/>
                    <a:pt x="6" y="2"/>
                    <a:pt x="6" y="2"/>
                  </a:cubicBezTo>
                  <a:cubicBezTo>
                    <a:pt x="7" y="2"/>
                    <a:pt x="6" y="1"/>
                    <a:pt x="6" y="1"/>
                  </a:cubicBezTo>
                  <a:cubicBezTo>
                    <a:pt x="7" y="1"/>
                    <a:pt x="7" y="2"/>
                    <a:pt x="8" y="2"/>
                  </a:cubicBezTo>
                  <a:cubicBezTo>
                    <a:pt x="8" y="1"/>
                    <a:pt x="7" y="0"/>
                    <a:pt x="7" y="0"/>
                  </a:cubicBezTo>
                  <a:cubicBezTo>
                    <a:pt x="7" y="0"/>
                    <a:pt x="8" y="1"/>
                    <a:pt x="9" y="1"/>
                  </a:cubicBezTo>
                  <a:cubicBezTo>
                    <a:pt x="9" y="1"/>
                    <a:pt x="9" y="0"/>
                    <a:pt x="9" y="0"/>
                  </a:cubicBezTo>
                  <a:cubicBezTo>
                    <a:pt x="10" y="1"/>
                    <a:pt x="10" y="1"/>
                    <a:pt x="12" y="2"/>
                  </a:cubicBezTo>
                  <a:cubicBezTo>
                    <a:pt x="12" y="2"/>
                    <a:pt x="11" y="1"/>
                    <a:pt x="11" y="1"/>
                  </a:cubicBezTo>
                  <a:cubicBezTo>
                    <a:pt x="12" y="1"/>
                    <a:pt x="13" y="1"/>
                    <a:pt x="13" y="1"/>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4" name="Freeform 177">
              <a:extLst>
                <a:ext uri="{FF2B5EF4-FFF2-40B4-BE49-F238E27FC236}">
                  <a16:creationId xmlns:a16="http://schemas.microsoft.com/office/drawing/2014/main" id="{34336B89-281B-4BDD-BEF2-CC393DE440DA}"/>
                </a:ext>
              </a:extLst>
            </p:cNvPr>
            <p:cNvSpPr>
              <a:spLocks/>
            </p:cNvSpPr>
            <p:nvPr/>
          </p:nvSpPr>
          <p:spPr bwMode="auto">
            <a:xfrm>
              <a:off x="2189163" y="5476875"/>
              <a:ext cx="122238" cy="80962"/>
            </a:xfrm>
            <a:custGeom>
              <a:avLst/>
              <a:gdLst>
                <a:gd name="T0" fmla="*/ 0 w 3"/>
                <a:gd name="T1" fmla="*/ 1 h 2"/>
                <a:gd name="T2" fmla="*/ 2 w 3"/>
                <a:gd name="T3" fmla="*/ 0 h 2"/>
                <a:gd name="T4" fmla="*/ 2 w 3"/>
                <a:gd name="T5" fmla="*/ 1 h 2"/>
                <a:gd name="T6" fmla="*/ 3 w 3"/>
                <a:gd name="T7" fmla="*/ 1 h 2"/>
              </a:gdLst>
              <a:ahLst/>
              <a:cxnLst>
                <a:cxn ang="0">
                  <a:pos x="T0" y="T1"/>
                </a:cxn>
                <a:cxn ang="0">
                  <a:pos x="T2" y="T3"/>
                </a:cxn>
                <a:cxn ang="0">
                  <a:pos x="T4" y="T5"/>
                </a:cxn>
                <a:cxn ang="0">
                  <a:pos x="T6" y="T7"/>
                </a:cxn>
              </a:cxnLst>
              <a:rect l="0" t="0" r="r" b="b"/>
              <a:pathLst>
                <a:path w="3" h="2">
                  <a:moveTo>
                    <a:pt x="0" y="1"/>
                  </a:moveTo>
                  <a:cubicBezTo>
                    <a:pt x="1" y="1"/>
                    <a:pt x="2" y="2"/>
                    <a:pt x="2" y="0"/>
                  </a:cubicBezTo>
                  <a:cubicBezTo>
                    <a:pt x="2" y="0"/>
                    <a:pt x="2" y="1"/>
                    <a:pt x="2" y="1"/>
                  </a:cubicBezTo>
                  <a:cubicBezTo>
                    <a:pt x="2" y="0"/>
                    <a:pt x="3" y="1"/>
                    <a:pt x="3" y="1"/>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5" name="Freeform 178">
              <a:extLst>
                <a:ext uri="{FF2B5EF4-FFF2-40B4-BE49-F238E27FC236}">
                  <a16:creationId xmlns:a16="http://schemas.microsoft.com/office/drawing/2014/main" id="{53CB9D92-8264-4478-A199-169E19158B8E}"/>
                </a:ext>
              </a:extLst>
            </p:cNvPr>
            <p:cNvSpPr>
              <a:spLocks/>
            </p:cNvSpPr>
            <p:nvPr/>
          </p:nvSpPr>
          <p:spPr bwMode="auto">
            <a:xfrm>
              <a:off x="1381126" y="3168650"/>
              <a:ext cx="1736725" cy="1822450"/>
            </a:xfrm>
            <a:custGeom>
              <a:avLst/>
              <a:gdLst>
                <a:gd name="T0" fmla="*/ 12 w 43"/>
                <a:gd name="T1" fmla="*/ 45 h 45"/>
                <a:gd name="T2" fmla="*/ 5 w 43"/>
                <a:gd name="T3" fmla="*/ 38 h 45"/>
                <a:gd name="T4" fmla="*/ 3 w 43"/>
                <a:gd name="T5" fmla="*/ 28 h 45"/>
                <a:gd name="T6" fmla="*/ 13 w 43"/>
                <a:gd name="T7" fmla="*/ 8 h 45"/>
                <a:gd name="T8" fmla="*/ 36 w 43"/>
                <a:gd name="T9" fmla="*/ 13 h 45"/>
                <a:gd name="T10" fmla="*/ 36 w 43"/>
                <a:gd name="T11" fmla="*/ 41 h 45"/>
                <a:gd name="T12" fmla="*/ 29 w 43"/>
                <a:gd name="T13" fmla="*/ 45 h 45"/>
                <a:gd name="T14" fmla="*/ 26 w 43"/>
                <a:gd name="T15" fmla="*/ 7 h 45"/>
                <a:gd name="T16" fmla="*/ 10 w 43"/>
                <a:gd name="T17" fmla="*/ 40 h 45"/>
                <a:gd name="T18" fmla="*/ 14 w 43"/>
                <a:gd name="T19"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12" y="45"/>
                  </a:moveTo>
                  <a:cubicBezTo>
                    <a:pt x="9" y="44"/>
                    <a:pt x="6" y="40"/>
                    <a:pt x="5" y="38"/>
                  </a:cubicBezTo>
                  <a:cubicBezTo>
                    <a:pt x="3" y="35"/>
                    <a:pt x="3" y="32"/>
                    <a:pt x="3" y="28"/>
                  </a:cubicBezTo>
                  <a:cubicBezTo>
                    <a:pt x="2" y="20"/>
                    <a:pt x="6" y="12"/>
                    <a:pt x="13" y="8"/>
                  </a:cubicBezTo>
                  <a:cubicBezTo>
                    <a:pt x="22" y="3"/>
                    <a:pt x="30" y="5"/>
                    <a:pt x="36" y="13"/>
                  </a:cubicBezTo>
                  <a:cubicBezTo>
                    <a:pt x="42" y="22"/>
                    <a:pt x="43" y="33"/>
                    <a:pt x="36" y="41"/>
                  </a:cubicBezTo>
                  <a:cubicBezTo>
                    <a:pt x="34" y="43"/>
                    <a:pt x="31" y="44"/>
                    <a:pt x="29" y="45"/>
                  </a:cubicBezTo>
                  <a:cubicBezTo>
                    <a:pt x="43" y="35"/>
                    <a:pt x="42" y="14"/>
                    <a:pt x="26" y="7"/>
                  </a:cubicBezTo>
                  <a:cubicBezTo>
                    <a:pt x="8" y="0"/>
                    <a:pt x="0" y="29"/>
                    <a:pt x="10" y="40"/>
                  </a:cubicBezTo>
                  <a:cubicBezTo>
                    <a:pt x="11" y="41"/>
                    <a:pt x="13" y="43"/>
                    <a:pt x="14" y="44"/>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6" name="Freeform 179">
              <a:extLst>
                <a:ext uri="{FF2B5EF4-FFF2-40B4-BE49-F238E27FC236}">
                  <a16:creationId xmlns:a16="http://schemas.microsoft.com/office/drawing/2014/main" id="{ECDC89C1-615F-4D2D-9498-3EACC7F1C558}"/>
                </a:ext>
              </a:extLst>
            </p:cNvPr>
            <p:cNvSpPr>
              <a:spLocks/>
            </p:cNvSpPr>
            <p:nvPr/>
          </p:nvSpPr>
          <p:spPr bwMode="auto">
            <a:xfrm>
              <a:off x="774701" y="3168650"/>
              <a:ext cx="485775" cy="323850"/>
            </a:xfrm>
            <a:custGeom>
              <a:avLst/>
              <a:gdLst>
                <a:gd name="T0" fmla="*/ 7 w 12"/>
                <a:gd name="T1" fmla="*/ 0 h 8"/>
                <a:gd name="T2" fmla="*/ 0 w 12"/>
                <a:gd name="T3" fmla="*/ 8 h 8"/>
                <a:gd name="T4" fmla="*/ 8 w 12"/>
                <a:gd name="T5" fmla="*/ 0 h 8"/>
                <a:gd name="T6" fmla="*/ 12 w 12"/>
                <a:gd name="T7" fmla="*/ 6 h 8"/>
                <a:gd name="T8" fmla="*/ 9 w 12"/>
                <a:gd name="T9" fmla="*/ 0 h 8"/>
              </a:gdLst>
              <a:ahLst/>
              <a:cxnLst>
                <a:cxn ang="0">
                  <a:pos x="T0" y="T1"/>
                </a:cxn>
                <a:cxn ang="0">
                  <a:pos x="T2" y="T3"/>
                </a:cxn>
                <a:cxn ang="0">
                  <a:pos x="T4" y="T5"/>
                </a:cxn>
                <a:cxn ang="0">
                  <a:pos x="T6" y="T7"/>
                </a:cxn>
                <a:cxn ang="0">
                  <a:pos x="T8" y="T9"/>
                </a:cxn>
              </a:cxnLst>
              <a:rect l="0" t="0" r="r" b="b"/>
              <a:pathLst>
                <a:path w="12" h="8">
                  <a:moveTo>
                    <a:pt x="7" y="0"/>
                  </a:moveTo>
                  <a:cubicBezTo>
                    <a:pt x="9" y="4"/>
                    <a:pt x="4" y="8"/>
                    <a:pt x="0" y="8"/>
                  </a:cubicBezTo>
                  <a:cubicBezTo>
                    <a:pt x="4" y="8"/>
                    <a:pt x="9" y="4"/>
                    <a:pt x="8" y="0"/>
                  </a:cubicBezTo>
                  <a:cubicBezTo>
                    <a:pt x="8" y="2"/>
                    <a:pt x="10" y="6"/>
                    <a:pt x="12" y="6"/>
                  </a:cubicBezTo>
                  <a:cubicBezTo>
                    <a:pt x="10" y="6"/>
                    <a:pt x="9" y="2"/>
                    <a:pt x="9" y="0"/>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7" name="Freeform 180">
              <a:extLst>
                <a:ext uri="{FF2B5EF4-FFF2-40B4-BE49-F238E27FC236}">
                  <a16:creationId xmlns:a16="http://schemas.microsoft.com/office/drawing/2014/main" id="{1DD74C7A-8ECB-4F2E-BF4F-78D47664BE82}"/>
                </a:ext>
              </a:extLst>
            </p:cNvPr>
            <p:cNvSpPr>
              <a:spLocks/>
            </p:cNvSpPr>
            <p:nvPr/>
          </p:nvSpPr>
          <p:spPr bwMode="auto">
            <a:xfrm>
              <a:off x="3805238" y="2601913"/>
              <a:ext cx="201613" cy="323850"/>
            </a:xfrm>
            <a:custGeom>
              <a:avLst/>
              <a:gdLst>
                <a:gd name="T0" fmla="*/ 0 w 5"/>
                <a:gd name="T1" fmla="*/ 1 h 8"/>
                <a:gd name="T2" fmla="*/ 5 w 5"/>
                <a:gd name="T3" fmla="*/ 8 h 8"/>
                <a:gd name="T4" fmla="*/ 0 w 5"/>
                <a:gd name="T5" fmla="*/ 0 h 8"/>
              </a:gdLst>
              <a:ahLst/>
              <a:cxnLst>
                <a:cxn ang="0">
                  <a:pos x="T0" y="T1"/>
                </a:cxn>
                <a:cxn ang="0">
                  <a:pos x="T2" y="T3"/>
                </a:cxn>
                <a:cxn ang="0">
                  <a:pos x="T4" y="T5"/>
                </a:cxn>
              </a:cxnLst>
              <a:rect l="0" t="0" r="r" b="b"/>
              <a:pathLst>
                <a:path w="5" h="8">
                  <a:moveTo>
                    <a:pt x="0" y="1"/>
                  </a:moveTo>
                  <a:cubicBezTo>
                    <a:pt x="0" y="3"/>
                    <a:pt x="2" y="7"/>
                    <a:pt x="5" y="8"/>
                  </a:cubicBezTo>
                  <a:cubicBezTo>
                    <a:pt x="2" y="8"/>
                    <a:pt x="0" y="3"/>
                    <a:pt x="0" y="0"/>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8" name="Freeform 181">
              <a:extLst>
                <a:ext uri="{FF2B5EF4-FFF2-40B4-BE49-F238E27FC236}">
                  <a16:creationId xmlns:a16="http://schemas.microsoft.com/office/drawing/2014/main" id="{0B26695A-088B-48BB-B699-837657E82CA8}"/>
                </a:ext>
              </a:extLst>
            </p:cNvPr>
            <p:cNvSpPr>
              <a:spLocks/>
            </p:cNvSpPr>
            <p:nvPr/>
          </p:nvSpPr>
          <p:spPr bwMode="auto">
            <a:xfrm>
              <a:off x="3441701" y="3533775"/>
              <a:ext cx="201613" cy="282575"/>
            </a:xfrm>
            <a:custGeom>
              <a:avLst/>
              <a:gdLst>
                <a:gd name="T0" fmla="*/ 0 w 5"/>
                <a:gd name="T1" fmla="*/ 0 h 7"/>
                <a:gd name="T2" fmla="*/ 5 w 5"/>
                <a:gd name="T3" fmla="*/ 5 h 7"/>
                <a:gd name="T4" fmla="*/ 0 w 5"/>
                <a:gd name="T5" fmla="*/ 0 h 7"/>
              </a:gdLst>
              <a:ahLst/>
              <a:cxnLst>
                <a:cxn ang="0">
                  <a:pos x="T0" y="T1"/>
                </a:cxn>
                <a:cxn ang="0">
                  <a:pos x="T2" y="T3"/>
                </a:cxn>
                <a:cxn ang="0">
                  <a:pos x="T4" y="T5"/>
                </a:cxn>
              </a:cxnLst>
              <a:rect l="0" t="0" r="r" b="b"/>
              <a:pathLst>
                <a:path w="5" h="7">
                  <a:moveTo>
                    <a:pt x="0" y="0"/>
                  </a:moveTo>
                  <a:cubicBezTo>
                    <a:pt x="0" y="2"/>
                    <a:pt x="2" y="7"/>
                    <a:pt x="5" y="5"/>
                  </a:cubicBezTo>
                  <a:cubicBezTo>
                    <a:pt x="2" y="6"/>
                    <a:pt x="0" y="2"/>
                    <a:pt x="0" y="0"/>
                  </a:cubicBezTo>
                </a:path>
              </a:pathLst>
            </a:custGeom>
            <a:grpFill/>
            <a:ln w="39688"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65386947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50"/>
                                        </p:tgtEl>
                                        <p:attrNameLst>
                                          <p:attrName>style.visibility</p:attrName>
                                        </p:attrNameLst>
                                      </p:cBhvr>
                                      <p:to>
                                        <p:strVal val="visible"/>
                                      </p:to>
                                    </p:se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74"/>
                                        </p:tgtEl>
                                        <p:attrNameLst>
                                          <p:attrName>style.visibility</p:attrName>
                                        </p:attrNameLst>
                                      </p:cBhvr>
                                      <p:to>
                                        <p:strVal val="visible"/>
                                      </p:to>
                                    </p:se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childTnLst>
                          </p:cTn>
                        </p:par>
                        <p:par>
                          <p:cTn id="48" fill="hold">
                            <p:stCondLst>
                              <p:cond delay="2500"/>
                            </p:stCondLst>
                            <p:childTnLst>
                              <p:par>
                                <p:cTn id="49" presetID="1" presetClass="entr" presetSubtype="0" fill="hold" nodeType="after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childTnLst>
                          </p:cTn>
                        </p:par>
                        <p:par>
                          <p:cTn id="51" fill="hold">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86"/>
                                        </p:tgtEl>
                                        <p:attrNameLst>
                                          <p:attrName>style.visibility</p:attrName>
                                        </p:attrNameLst>
                                      </p:cBhvr>
                                      <p:to>
                                        <p:strVal val="visible"/>
                                      </p:to>
                                    </p:set>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cTn>
                              </p:par>
                            </p:childTnLst>
                          </p:cTn>
                        </p:par>
                        <p:par>
                          <p:cTn id="58" fill="hold">
                            <p:stCondLst>
                              <p:cond delay="3000"/>
                            </p:stCondLst>
                            <p:childTnLst>
                              <p:par>
                                <p:cTn id="59" presetID="1" presetClass="entr" presetSubtype="0" fill="hold" nodeType="after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childTnLst>
                          </p:cTn>
                        </p:par>
                        <p:par>
                          <p:cTn id="61" fill="hold">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98"/>
                                        </p:tgtEl>
                                        <p:attrNameLst>
                                          <p:attrName>style.visibility</p:attrName>
                                        </p:attrNameLst>
                                      </p:cBhvr>
                                      <p:to>
                                        <p:strVal val="visible"/>
                                      </p:to>
                                    </p:se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animEffect transition="in" filter="fade">
                                      <p:cBhvr>
                                        <p:cTn id="67" dur="500"/>
                                        <p:tgtEl>
                                          <p:spTgt spid="99"/>
                                        </p:tgtEl>
                                      </p:cBhvr>
                                    </p:animEffect>
                                  </p:childTnLst>
                                </p:cTn>
                              </p:par>
                            </p:childTnLst>
                          </p:cTn>
                        </p:par>
                        <p:par>
                          <p:cTn id="68" fill="hold">
                            <p:stCondLst>
                              <p:cond delay="3500"/>
                            </p:stCondLst>
                            <p:childTnLst>
                              <p:par>
                                <p:cTn id="69" presetID="1" presetClass="entr" presetSubtype="0" fill="hold" nodeType="afterEffect">
                                  <p:stCondLst>
                                    <p:cond delay="0"/>
                                  </p:stCondLst>
                                  <p:childTnLst>
                                    <p:set>
                                      <p:cBhvr>
                                        <p:cTn id="70" dur="1" fill="hold">
                                          <p:stCondLst>
                                            <p:cond delay="0"/>
                                          </p:stCondLst>
                                        </p:cTn>
                                        <p:tgtEl>
                                          <p:spTgt spid="109"/>
                                        </p:tgtEl>
                                        <p:attrNameLst>
                                          <p:attrName>style.visibility</p:attrName>
                                        </p:attrNameLst>
                                      </p:cBhvr>
                                      <p:to>
                                        <p:strVal val="visible"/>
                                      </p:to>
                                    </p:set>
                                  </p:childTnLst>
                                </p:cTn>
                              </p:par>
                            </p:childTnLst>
                          </p:cTn>
                        </p:par>
                        <p:par>
                          <p:cTn id="71" fill="hold">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10"/>
                                        </p:tgtEl>
                                        <p:attrNameLst>
                                          <p:attrName>style.visibility</p:attrName>
                                        </p:attrNameLst>
                                      </p:cBhvr>
                                      <p:to>
                                        <p:strVal val="visible"/>
                                      </p:to>
                                    </p:set>
                                  </p:childTnLst>
                                </p:cTn>
                              </p:par>
                              <p:par>
                                <p:cTn id="74" presetID="9" presetClass="entr" presetSubtype="0" fill="hold" nodeType="with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dissolve">
                                      <p:cBhvr>
                                        <p:cTn id="76"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0" grpId="0"/>
      <p:bldP spid="62" grpId="0"/>
      <p:bldP spid="74" grpId="0"/>
      <p:bldP spid="86" grpId="0"/>
      <p:bldP spid="98" grpId="0"/>
      <p:bldP spid="1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F0FC0F70-AC76-4EA2-86EB-0B407A4ACBB5}"/>
              </a:ext>
            </a:extLst>
          </p:cNvPr>
          <p:cNvGrpSpPr/>
          <p:nvPr/>
        </p:nvGrpSpPr>
        <p:grpSpPr>
          <a:xfrm>
            <a:off x="532323" y="255925"/>
            <a:ext cx="10036235" cy="1401000"/>
            <a:chOff x="507609" y="531070"/>
            <a:chExt cx="10036235" cy="1401000"/>
          </a:xfrm>
        </p:grpSpPr>
        <p:sp>
          <p:nvSpPr>
            <p:cNvPr id="11" name="矩形 10">
              <a:extLst>
                <a:ext uri="{FF2B5EF4-FFF2-40B4-BE49-F238E27FC236}">
                  <a16:creationId xmlns:a16="http://schemas.microsoft.com/office/drawing/2014/main" id="{84C0791A-6676-4043-BBF1-DD2993D19C98}"/>
                </a:ext>
              </a:extLst>
            </p:cNvPr>
            <p:cNvSpPr/>
            <p:nvPr/>
          </p:nvSpPr>
          <p:spPr>
            <a:xfrm flipV="1">
              <a:off x="4127156" y="947016"/>
              <a:ext cx="6416688" cy="45719"/>
            </a:xfrm>
            <a:prstGeom prst="rect">
              <a:avLst/>
            </a:prstGeom>
            <a:solidFill>
              <a:srgbClr val="63C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华文新魏" panose="02010800040101010101" pitchFamily="2" charset="-122"/>
                <a:ea typeface="华文新魏" panose="02010800040101010101" pitchFamily="2" charset="-122"/>
              </a:endParaRPr>
            </a:p>
          </p:txBody>
        </p:sp>
        <p:sp>
          <p:nvSpPr>
            <p:cNvPr id="13" name="TextBox 8">
              <a:extLst>
                <a:ext uri="{FF2B5EF4-FFF2-40B4-BE49-F238E27FC236}">
                  <a16:creationId xmlns:a16="http://schemas.microsoft.com/office/drawing/2014/main" id="{339CB027-AF32-4B03-BE15-1DD5E6EA2AE6}"/>
                </a:ext>
              </a:extLst>
            </p:cNvPr>
            <p:cNvSpPr txBox="1">
              <a:spLocks noChangeArrowheads="1"/>
            </p:cNvSpPr>
            <p:nvPr/>
          </p:nvSpPr>
          <p:spPr bwMode="auto">
            <a:xfrm>
              <a:off x="507609" y="531070"/>
              <a:ext cx="341620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eaLnBrk="1" hangingPunct="1"/>
              <a:r>
                <a:rPr lang="en-US" altLang="zh-CN" sz="3200" b="1">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Bài tập 4</a:t>
              </a:r>
              <a:endParaRPr lang="zh-CN" altLang="en-US" sz="3200" b="1" dirty="0">
                <a:solidFill>
                  <a:schemeClr val="accent2">
                    <a:lumMod val="50000"/>
                  </a:schemeClr>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6" name="TextBox 8">
              <a:extLst>
                <a:ext uri="{FF2B5EF4-FFF2-40B4-BE49-F238E27FC236}">
                  <a16:creationId xmlns:a16="http://schemas.microsoft.com/office/drawing/2014/main" id="{6301BD75-134E-4EFB-AA9B-A976867064EA}"/>
                </a:ext>
              </a:extLst>
            </p:cNvPr>
            <p:cNvSpPr txBox="1">
              <a:spLocks noChangeArrowheads="1"/>
            </p:cNvSpPr>
            <p:nvPr/>
          </p:nvSpPr>
          <p:spPr bwMode="auto">
            <a:xfrm>
              <a:off x="2704418" y="1193406"/>
              <a:ext cx="6879102"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pPr algn="ctr"/>
              <a:r>
                <a:rPr lang="en-US" sz="2400" b="1">
                  <a:solidFill>
                    <a:srgbClr val="002060"/>
                  </a:solidFill>
                  <a:latin typeface="Times New Roman" panose="02020603050405020304" pitchFamily="18" charset="0"/>
                  <a:cs typeface="Times New Roman" panose="02020603050405020304" pitchFamily="18" charset="0"/>
                </a:rPr>
                <a:t>Những lưu ý khi chuẩn bị và trình bày bài nói về cảnh sinh hoạt mà mình quan sát:</a:t>
              </a:r>
              <a:endParaRPr lang="zh-CN" altLang="en-US" sz="4000" b="1"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grpSp>
      <p:sp>
        <p:nvSpPr>
          <p:cNvPr id="115" name="Freeform 34">
            <a:extLst>
              <a:ext uri="{FF2B5EF4-FFF2-40B4-BE49-F238E27FC236}">
                <a16:creationId xmlns:a16="http://schemas.microsoft.com/office/drawing/2014/main" id="{BCCC179C-F848-4B4A-9BE4-42ED891B42E9}"/>
              </a:ext>
            </a:extLst>
          </p:cNvPr>
          <p:cNvSpPr>
            <a:spLocks noEditPoints="1"/>
          </p:cNvSpPr>
          <p:nvPr/>
        </p:nvSpPr>
        <p:spPr bwMode="auto">
          <a:xfrm>
            <a:off x="9153935" y="269090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16" name="任意多边形 18">
            <a:extLst>
              <a:ext uri="{FF2B5EF4-FFF2-40B4-BE49-F238E27FC236}">
                <a16:creationId xmlns:a16="http://schemas.microsoft.com/office/drawing/2014/main" id="{7629D4C7-8025-40F6-B37F-5EC761586971}"/>
              </a:ext>
            </a:extLst>
          </p:cNvPr>
          <p:cNvSpPr/>
          <p:nvPr/>
        </p:nvSpPr>
        <p:spPr>
          <a:xfrm>
            <a:off x="628119" y="2815221"/>
            <a:ext cx="8473678" cy="21072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文本框 19">
            <a:extLst>
              <a:ext uri="{FF2B5EF4-FFF2-40B4-BE49-F238E27FC236}">
                <a16:creationId xmlns:a16="http://schemas.microsoft.com/office/drawing/2014/main" id="{8D83B08E-64E5-4113-9337-924BB952DAC2}"/>
              </a:ext>
            </a:extLst>
          </p:cNvPr>
          <p:cNvSpPr txBox="1"/>
          <p:nvPr/>
        </p:nvSpPr>
        <p:spPr>
          <a:xfrm>
            <a:off x="1384679" y="2179061"/>
            <a:ext cx="7439961" cy="1200329"/>
          </a:xfrm>
          <a:prstGeom prst="rect">
            <a:avLst/>
          </a:prstGeom>
          <a:noFill/>
        </p:spPr>
        <p:txBody>
          <a:bodyPr wrap="square" rtlCol="0">
            <a:spAutoFit/>
          </a:bodyPr>
          <a:lstStyle/>
          <a:p>
            <a:r>
              <a:rPr lang="en-US" altLang="zh-CN" sz="2400" dirty="0">
                <a:latin typeface="方正静蕾简体" panose="02000000000000000000" pitchFamily="2" charset="-122"/>
                <a:ea typeface="方正静蕾简体" panose="02000000000000000000" pitchFamily="2" charset="-122"/>
              </a:rPr>
              <a:t>1</a:t>
            </a:r>
            <a:r>
              <a:rPr lang="en-US" altLang="zh-CN" sz="2400">
                <a:latin typeface="方正静蕾简体" panose="02000000000000000000" pitchFamily="2" charset="-122"/>
                <a:ea typeface="方正静蕾简体" panose="02000000000000000000" pitchFamily="2" charset="-122"/>
              </a:rPr>
              <a:t>. </a:t>
            </a:r>
            <a:r>
              <a:rPr lang="en-US" sz="2400">
                <a:latin typeface="Times New Roman" panose="02020603050405020304" pitchFamily="18" charset="0"/>
                <a:cs typeface="Times New Roman" panose="02020603050405020304" pitchFamily="18" charset="0"/>
              </a:rPr>
              <a:t>Xác định  đề tài, người nghe, mục đích, không gian và thời gian nói.</a:t>
            </a:r>
          </a:p>
          <a:p>
            <a:endParaRPr lang="zh-CN" altLang="en-US" sz="2400" dirty="0">
              <a:latin typeface="方正静蕾简体" panose="02000000000000000000" pitchFamily="2" charset="-122"/>
              <a:ea typeface="方正静蕾简体" panose="02000000000000000000" pitchFamily="2" charset="-122"/>
            </a:endParaRPr>
          </a:p>
        </p:txBody>
      </p:sp>
      <p:grpSp>
        <p:nvGrpSpPr>
          <p:cNvPr id="118" name="Group 4">
            <a:extLst>
              <a:ext uri="{FF2B5EF4-FFF2-40B4-BE49-F238E27FC236}">
                <a16:creationId xmlns:a16="http://schemas.microsoft.com/office/drawing/2014/main" id="{5D42DA9F-E0A1-4430-B54F-B83170855122}"/>
              </a:ext>
            </a:extLst>
          </p:cNvPr>
          <p:cNvGrpSpPr>
            <a:grpSpLocks noChangeAspect="1"/>
          </p:cNvGrpSpPr>
          <p:nvPr/>
        </p:nvGrpSpPr>
        <p:grpSpPr bwMode="auto">
          <a:xfrm flipV="1">
            <a:off x="582840" y="2192302"/>
            <a:ext cx="549376" cy="566938"/>
            <a:chOff x="1308" y="1009"/>
            <a:chExt cx="1001" cy="1033"/>
          </a:xfrm>
        </p:grpSpPr>
        <p:sp>
          <p:nvSpPr>
            <p:cNvPr id="119" name="Freeform 5">
              <a:extLst>
                <a:ext uri="{FF2B5EF4-FFF2-40B4-BE49-F238E27FC236}">
                  <a16:creationId xmlns:a16="http://schemas.microsoft.com/office/drawing/2014/main" id="{FDB8C2BA-81EC-4C4E-9E84-535E178C5398}"/>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0" name="Freeform 6">
              <a:extLst>
                <a:ext uri="{FF2B5EF4-FFF2-40B4-BE49-F238E27FC236}">
                  <a16:creationId xmlns:a16="http://schemas.microsoft.com/office/drawing/2014/main" id="{4ED4F844-CEB9-48EB-B864-08B1BBAB8510}"/>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1" name="Freeform 7">
              <a:extLst>
                <a:ext uri="{FF2B5EF4-FFF2-40B4-BE49-F238E27FC236}">
                  <a16:creationId xmlns:a16="http://schemas.microsoft.com/office/drawing/2014/main" id="{26738881-E9F3-4B37-9EA9-BA55D6383F51}"/>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2" name="Freeform 8">
              <a:extLst>
                <a:ext uri="{FF2B5EF4-FFF2-40B4-BE49-F238E27FC236}">
                  <a16:creationId xmlns:a16="http://schemas.microsoft.com/office/drawing/2014/main" id="{BC744027-4BA9-4527-B741-B47D137B934B}"/>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3" name="Freeform 9">
              <a:extLst>
                <a:ext uri="{FF2B5EF4-FFF2-40B4-BE49-F238E27FC236}">
                  <a16:creationId xmlns:a16="http://schemas.microsoft.com/office/drawing/2014/main" id="{A30EA765-615C-43AA-8C59-C3C6B62FBA5D}"/>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4" name="Freeform 10">
              <a:extLst>
                <a:ext uri="{FF2B5EF4-FFF2-40B4-BE49-F238E27FC236}">
                  <a16:creationId xmlns:a16="http://schemas.microsoft.com/office/drawing/2014/main" id="{2DBDDE05-22BD-461A-8013-BAAAF3FF34CD}"/>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5" name="Freeform 11">
              <a:extLst>
                <a:ext uri="{FF2B5EF4-FFF2-40B4-BE49-F238E27FC236}">
                  <a16:creationId xmlns:a16="http://schemas.microsoft.com/office/drawing/2014/main" id="{A85377B5-D7CA-48FB-A613-46FBA9354992}"/>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6" name="Freeform 12">
              <a:extLst>
                <a:ext uri="{FF2B5EF4-FFF2-40B4-BE49-F238E27FC236}">
                  <a16:creationId xmlns:a16="http://schemas.microsoft.com/office/drawing/2014/main" id="{9FD999FF-7A12-4BD1-A875-4BAE7F94E56B}"/>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27" name="Freeform 13">
              <a:extLst>
                <a:ext uri="{FF2B5EF4-FFF2-40B4-BE49-F238E27FC236}">
                  <a16:creationId xmlns:a16="http://schemas.microsoft.com/office/drawing/2014/main" id="{D550802A-87D6-4B32-B8BE-B194D37745A7}"/>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67" name="Freeform 34">
            <a:extLst>
              <a:ext uri="{FF2B5EF4-FFF2-40B4-BE49-F238E27FC236}">
                <a16:creationId xmlns:a16="http://schemas.microsoft.com/office/drawing/2014/main" id="{C54D6548-AFB3-4A6E-8C54-F64EA99234AF}"/>
              </a:ext>
            </a:extLst>
          </p:cNvPr>
          <p:cNvSpPr>
            <a:spLocks noEditPoints="1"/>
          </p:cNvSpPr>
          <p:nvPr/>
        </p:nvSpPr>
        <p:spPr bwMode="auto">
          <a:xfrm>
            <a:off x="9557323" y="371643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68" name="任意多边形 18">
            <a:extLst>
              <a:ext uri="{FF2B5EF4-FFF2-40B4-BE49-F238E27FC236}">
                <a16:creationId xmlns:a16="http://schemas.microsoft.com/office/drawing/2014/main" id="{5CB81E71-A35E-4353-B9B2-F947BC233645}"/>
              </a:ext>
            </a:extLst>
          </p:cNvPr>
          <p:cNvSpPr/>
          <p:nvPr/>
        </p:nvSpPr>
        <p:spPr>
          <a:xfrm>
            <a:off x="1031507" y="3840751"/>
            <a:ext cx="8473678" cy="21072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文本框 19">
            <a:extLst>
              <a:ext uri="{FF2B5EF4-FFF2-40B4-BE49-F238E27FC236}">
                <a16:creationId xmlns:a16="http://schemas.microsoft.com/office/drawing/2014/main" id="{2E73FE0A-9DED-43A5-BB0E-77CF05A79C8D}"/>
              </a:ext>
            </a:extLst>
          </p:cNvPr>
          <p:cNvSpPr txBox="1"/>
          <p:nvPr/>
        </p:nvSpPr>
        <p:spPr>
          <a:xfrm>
            <a:off x="1844321" y="3530614"/>
            <a:ext cx="7728369" cy="830997"/>
          </a:xfrm>
          <a:prstGeom prst="rect">
            <a:avLst/>
          </a:prstGeom>
          <a:noFill/>
        </p:spPr>
        <p:txBody>
          <a:bodyPr wrap="square" rtlCol="0">
            <a:spAutoFit/>
          </a:bodyPr>
          <a:lstStyle/>
          <a:p>
            <a:r>
              <a:rPr lang="en-US" altLang="zh-CN" sz="2400" dirty="0">
                <a:latin typeface="方正静蕾简体" panose="02000000000000000000" pitchFamily="2" charset="-122"/>
                <a:ea typeface="方正静蕾简体" panose="02000000000000000000" pitchFamily="2" charset="-122"/>
              </a:rPr>
              <a:t>2</a:t>
            </a:r>
            <a:r>
              <a:rPr lang="en-US" altLang="zh-CN" sz="2400">
                <a:latin typeface="方正静蕾简体" panose="02000000000000000000" pitchFamily="2" charset="-122"/>
                <a:ea typeface="方正静蕾简体" panose="02000000000000000000" pitchFamily="2" charset="-122"/>
              </a:rPr>
              <a:t>. </a:t>
            </a:r>
            <a:r>
              <a:rPr lang="en-US" sz="2400">
                <a:latin typeface="Times New Roman" panose="02020603050405020304" pitchFamily="18" charset="0"/>
                <a:cs typeface="Times New Roman" panose="02020603050405020304" pitchFamily="18" charset="0"/>
              </a:rPr>
              <a:t>Tìm ý, lập dàn ý</a:t>
            </a:r>
            <a:r>
              <a:rPr lang="en-US" sz="2000">
                <a:latin typeface="Times New Roman" panose="02020603050405020304" pitchFamily="18" charset="0"/>
                <a:cs typeface="Times New Roman" panose="02020603050405020304" pitchFamily="18" charset="0"/>
              </a:rPr>
              <a:t>.</a:t>
            </a:r>
          </a:p>
          <a:p>
            <a:endParaRPr lang="zh-CN" altLang="en-US" sz="2400" dirty="0">
              <a:latin typeface="方正静蕾简体" panose="02000000000000000000" pitchFamily="2" charset="-122"/>
              <a:ea typeface="方正静蕾简体" panose="02000000000000000000" pitchFamily="2" charset="-122"/>
            </a:endParaRPr>
          </a:p>
        </p:txBody>
      </p:sp>
      <p:grpSp>
        <p:nvGrpSpPr>
          <p:cNvPr id="170" name="Group 4">
            <a:extLst>
              <a:ext uri="{FF2B5EF4-FFF2-40B4-BE49-F238E27FC236}">
                <a16:creationId xmlns:a16="http://schemas.microsoft.com/office/drawing/2014/main" id="{5646F7BF-8C22-4666-A55A-48A22FDF12B7}"/>
              </a:ext>
            </a:extLst>
          </p:cNvPr>
          <p:cNvGrpSpPr>
            <a:grpSpLocks noChangeAspect="1"/>
          </p:cNvGrpSpPr>
          <p:nvPr/>
        </p:nvGrpSpPr>
        <p:grpSpPr bwMode="auto">
          <a:xfrm flipV="1">
            <a:off x="986228" y="3217832"/>
            <a:ext cx="549376" cy="566938"/>
            <a:chOff x="1308" y="1009"/>
            <a:chExt cx="1001" cy="1033"/>
          </a:xfrm>
        </p:grpSpPr>
        <p:sp>
          <p:nvSpPr>
            <p:cNvPr id="171" name="Freeform 5">
              <a:extLst>
                <a:ext uri="{FF2B5EF4-FFF2-40B4-BE49-F238E27FC236}">
                  <a16:creationId xmlns:a16="http://schemas.microsoft.com/office/drawing/2014/main" id="{0E6A99DD-BF8A-44FB-8C4E-9E8A98849405}"/>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2" name="Freeform 6">
              <a:extLst>
                <a:ext uri="{FF2B5EF4-FFF2-40B4-BE49-F238E27FC236}">
                  <a16:creationId xmlns:a16="http://schemas.microsoft.com/office/drawing/2014/main" id="{09E753CF-80C2-4FD1-83A4-2928C74BCEDA}"/>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3" name="Freeform 7">
              <a:extLst>
                <a:ext uri="{FF2B5EF4-FFF2-40B4-BE49-F238E27FC236}">
                  <a16:creationId xmlns:a16="http://schemas.microsoft.com/office/drawing/2014/main" id="{87C9A345-A5E4-4E69-86E0-9C469092BF27}"/>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4" name="Freeform 8">
              <a:extLst>
                <a:ext uri="{FF2B5EF4-FFF2-40B4-BE49-F238E27FC236}">
                  <a16:creationId xmlns:a16="http://schemas.microsoft.com/office/drawing/2014/main" id="{D235F641-641F-4F51-805E-3B7F2CBB399F}"/>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5" name="Freeform 9">
              <a:extLst>
                <a:ext uri="{FF2B5EF4-FFF2-40B4-BE49-F238E27FC236}">
                  <a16:creationId xmlns:a16="http://schemas.microsoft.com/office/drawing/2014/main" id="{00FE2E34-6C5B-46ED-B9D8-2F6A912ADFF5}"/>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6" name="Freeform 10">
              <a:extLst>
                <a:ext uri="{FF2B5EF4-FFF2-40B4-BE49-F238E27FC236}">
                  <a16:creationId xmlns:a16="http://schemas.microsoft.com/office/drawing/2014/main" id="{C848E328-86B1-4C87-A215-D7F8745DCB63}"/>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7" name="Freeform 11">
              <a:extLst>
                <a:ext uri="{FF2B5EF4-FFF2-40B4-BE49-F238E27FC236}">
                  <a16:creationId xmlns:a16="http://schemas.microsoft.com/office/drawing/2014/main" id="{683BB8C3-004C-4255-BA9B-298B4966C99C}"/>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8" name="Freeform 12">
              <a:extLst>
                <a:ext uri="{FF2B5EF4-FFF2-40B4-BE49-F238E27FC236}">
                  <a16:creationId xmlns:a16="http://schemas.microsoft.com/office/drawing/2014/main" id="{FE03B676-A58C-4B08-81EA-A7F6C997F5D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79" name="Freeform 13">
              <a:extLst>
                <a:ext uri="{FF2B5EF4-FFF2-40B4-BE49-F238E27FC236}">
                  <a16:creationId xmlns:a16="http://schemas.microsoft.com/office/drawing/2014/main" id="{546796BD-6DCD-478C-8816-30DDA656904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80" name="Freeform 34">
            <a:extLst>
              <a:ext uri="{FF2B5EF4-FFF2-40B4-BE49-F238E27FC236}">
                <a16:creationId xmlns:a16="http://schemas.microsoft.com/office/drawing/2014/main" id="{7C9D5F49-FE3B-43F8-A6FE-A6FDF8B6C82D}"/>
              </a:ext>
            </a:extLst>
          </p:cNvPr>
          <p:cNvSpPr>
            <a:spLocks noEditPoints="1"/>
          </p:cNvSpPr>
          <p:nvPr/>
        </p:nvSpPr>
        <p:spPr bwMode="auto">
          <a:xfrm>
            <a:off x="9960711" y="486857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81" name="任意多边形 18">
            <a:extLst>
              <a:ext uri="{FF2B5EF4-FFF2-40B4-BE49-F238E27FC236}">
                <a16:creationId xmlns:a16="http://schemas.microsoft.com/office/drawing/2014/main" id="{1D49FACB-8759-4704-87F1-50DF61425664}"/>
              </a:ext>
            </a:extLst>
          </p:cNvPr>
          <p:cNvSpPr/>
          <p:nvPr/>
        </p:nvSpPr>
        <p:spPr>
          <a:xfrm>
            <a:off x="1434895" y="4992896"/>
            <a:ext cx="8473678" cy="21072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文本框 19">
            <a:extLst>
              <a:ext uri="{FF2B5EF4-FFF2-40B4-BE49-F238E27FC236}">
                <a16:creationId xmlns:a16="http://schemas.microsoft.com/office/drawing/2014/main" id="{7F8FBB04-8276-4C28-99C7-2B38788A54C7}"/>
              </a:ext>
            </a:extLst>
          </p:cNvPr>
          <p:cNvSpPr txBox="1"/>
          <p:nvPr/>
        </p:nvSpPr>
        <p:spPr>
          <a:xfrm>
            <a:off x="2247709" y="4682759"/>
            <a:ext cx="7728369" cy="830997"/>
          </a:xfrm>
          <a:prstGeom prst="rect">
            <a:avLst/>
          </a:prstGeom>
          <a:noFill/>
        </p:spPr>
        <p:txBody>
          <a:bodyPr wrap="square" rtlCol="0">
            <a:spAutoFit/>
          </a:bodyPr>
          <a:lstStyle/>
          <a:p>
            <a:r>
              <a:rPr lang="en-US" altLang="zh-CN" sz="2400" dirty="0">
                <a:latin typeface="方正静蕾简体" panose="02000000000000000000" pitchFamily="2" charset="-122"/>
                <a:ea typeface="方正静蕾简体" panose="02000000000000000000" pitchFamily="2" charset="-122"/>
              </a:rPr>
              <a:t>3</a:t>
            </a:r>
            <a:r>
              <a:rPr lang="en-US" altLang="zh-CN" sz="2400">
                <a:latin typeface="方正静蕾简体" panose="02000000000000000000" pitchFamily="2" charset="-122"/>
                <a:ea typeface="方正静蕾简体" panose="02000000000000000000" pitchFamily="2" charset="-122"/>
              </a:rPr>
              <a:t>. </a:t>
            </a:r>
            <a:r>
              <a:rPr lang="en-US"/>
              <a:t> </a:t>
            </a:r>
            <a:r>
              <a:rPr lang="en-US" sz="2400">
                <a:latin typeface="Times New Roman" panose="02020603050405020304" pitchFamily="18" charset="0"/>
                <a:cs typeface="Times New Roman" panose="02020603050405020304" pitchFamily="18" charset="0"/>
              </a:rPr>
              <a:t>Luyện tập và trình bày.</a:t>
            </a:r>
          </a:p>
          <a:p>
            <a:endParaRPr lang="zh-CN" altLang="en-US" sz="2400" dirty="0">
              <a:latin typeface="方正静蕾简体" panose="02000000000000000000" pitchFamily="2" charset="-122"/>
              <a:ea typeface="方正静蕾简体" panose="02000000000000000000" pitchFamily="2" charset="-122"/>
            </a:endParaRPr>
          </a:p>
        </p:txBody>
      </p:sp>
      <p:grpSp>
        <p:nvGrpSpPr>
          <p:cNvPr id="183" name="Group 4">
            <a:extLst>
              <a:ext uri="{FF2B5EF4-FFF2-40B4-BE49-F238E27FC236}">
                <a16:creationId xmlns:a16="http://schemas.microsoft.com/office/drawing/2014/main" id="{2622E2BD-2E5A-4CCC-B0F3-3437EDC4B36F}"/>
              </a:ext>
            </a:extLst>
          </p:cNvPr>
          <p:cNvGrpSpPr>
            <a:grpSpLocks noChangeAspect="1"/>
          </p:cNvGrpSpPr>
          <p:nvPr/>
        </p:nvGrpSpPr>
        <p:grpSpPr bwMode="auto">
          <a:xfrm flipV="1">
            <a:off x="1389616" y="4369977"/>
            <a:ext cx="549376" cy="566938"/>
            <a:chOff x="1308" y="1009"/>
            <a:chExt cx="1001" cy="1033"/>
          </a:xfrm>
        </p:grpSpPr>
        <p:sp>
          <p:nvSpPr>
            <p:cNvPr id="184" name="Freeform 5">
              <a:extLst>
                <a:ext uri="{FF2B5EF4-FFF2-40B4-BE49-F238E27FC236}">
                  <a16:creationId xmlns:a16="http://schemas.microsoft.com/office/drawing/2014/main" id="{7B58D8FD-0914-4711-8487-39CB018E1062}"/>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5" name="Freeform 6">
              <a:extLst>
                <a:ext uri="{FF2B5EF4-FFF2-40B4-BE49-F238E27FC236}">
                  <a16:creationId xmlns:a16="http://schemas.microsoft.com/office/drawing/2014/main" id="{C7E7C20E-B1C5-4761-9363-30683C91B80A}"/>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6" name="Freeform 7">
              <a:extLst>
                <a:ext uri="{FF2B5EF4-FFF2-40B4-BE49-F238E27FC236}">
                  <a16:creationId xmlns:a16="http://schemas.microsoft.com/office/drawing/2014/main" id="{25CBDD94-3129-4428-A937-DF0D4D1595A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7" name="Freeform 8">
              <a:extLst>
                <a:ext uri="{FF2B5EF4-FFF2-40B4-BE49-F238E27FC236}">
                  <a16:creationId xmlns:a16="http://schemas.microsoft.com/office/drawing/2014/main" id="{810E9821-753B-4A6E-BC52-9829244E65CE}"/>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8" name="Freeform 9">
              <a:extLst>
                <a:ext uri="{FF2B5EF4-FFF2-40B4-BE49-F238E27FC236}">
                  <a16:creationId xmlns:a16="http://schemas.microsoft.com/office/drawing/2014/main" id="{93CB3859-E12B-4FFF-ADB8-36705B4FC23B}"/>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89" name="Freeform 10">
              <a:extLst>
                <a:ext uri="{FF2B5EF4-FFF2-40B4-BE49-F238E27FC236}">
                  <a16:creationId xmlns:a16="http://schemas.microsoft.com/office/drawing/2014/main" id="{1999953F-FCAB-474E-8319-06C7E57DC0F6}"/>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0" name="Freeform 11">
              <a:extLst>
                <a:ext uri="{FF2B5EF4-FFF2-40B4-BE49-F238E27FC236}">
                  <a16:creationId xmlns:a16="http://schemas.microsoft.com/office/drawing/2014/main" id="{95AA6529-6177-48C8-AA4C-5613F65A6646}"/>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1" name="Freeform 12">
              <a:extLst>
                <a:ext uri="{FF2B5EF4-FFF2-40B4-BE49-F238E27FC236}">
                  <a16:creationId xmlns:a16="http://schemas.microsoft.com/office/drawing/2014/main" id="{1DC25B7F-64A4-474B-B85A-BAB6E88A15FF}"/>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2" name="Freeform 13">
              <a:extLst>
                <a:ext uri="{FF2B5EF4-FFF2-40B4-BE49-F238E27FC236}">
                  <a16:creationId xmlns:a16="http://schemas.microsoft.com/office/drawing/2014/main" id="{C06E0425-408F-4DDD-AE62-C776D20B779B}"/>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
        <p:nvSpPr>
          <p:cNvPr id="193" name="Freeform 34">
            <a:extLst>
              <a:ext uri="{FF2B5EF4-FFF2-40B4-BE49-F238E27FC236}">
                <a16:creationId xmlns:a16="http://schemas.microsoft.com/office/drawing/2014/main" id="{C319EE1B-09F1-4AAB-A6F6-758BE6F05926}"/>
              </a:ext>
            </a:extLst>
          </p:cNvPr>
          <p:cNvSpPr>
            <a:spLocks noEditPoints="1"/>
          </p:cNvSpPr>
          <p:nvPr/>
        </p:nvSpPr>
        <p:spPr bwMode="auto">
          <a:xfrm>
            <a:off x="10412514" y="599746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94" name="任意多边形 18">
            <a:extLst>
              <a:ext uri="{FF2B5EF4-FFF2-40B4-BE49-F238E27FC236}">
                <a16:creationId xmlns:a16="http://schemas.microsoft.com/office/drawing/2014/main" id="{4F32273A-A4D9-4547-9494-E778CEAD8942}"/>
              </a:ext>
            </a:extLst>
          </p:cNvPr>
          <p:cNvSpPr/>
          <p:nvPr/>
        </p:nvSpPr>
        <p:spPr>
          <a:xfrm>
            <a:off x="1886698" y="6121785"/>
            <a:ext cx="8473678" cy="21072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文本框 19">
            <a:extLst>
              <a:ext uri="{FF2B5EF4-FFF2-40B4-BE49-F238E27FC236}">
                <a16:creationId xmlns:a16="http://schemas.microsoft.com/office/drawing/2014/main" id="{372707B1-F8D7-4EC8-B4E9-F4B4035B06CB}"/>
              </a:ext>
            </a:extLst>
          </p:cNvPr>
          <p:cNvSpPr txBox="1"/>
          <p:nvPr/>
        </p:nvSpPr>
        <p:spPr>
          <a:xfrm>
            <a:off x="2699512" y="5811648"/>
            <a:ext cx="7728369" cy="830997"/>
          </a:xfrm>
          <a:prstGeom prst="rect">
            <a:avLst/>
          </a:prstGeom>
          <a:noFill/>
        </p:spPr>
        <p:txBody>
          <a:bodyPr wrap="square" rtlCol="0">
            <a:spAutoFit/>
          </a:bodyPr>
          <a:lstStyle/>
          <a:p>
            <a:r>
              <a:rPr lang="en-US" altLang="zh-CN" sz="2400" dirty="0">
                <a:latin typeface="方正静蕾简体" panose="02000000000000000000" pitchFamily="2" charset="-122"/>
                <a:ea typeface="方正静蕾简体" panose="02000000000000000000" pitchFamily="2" charset="-122"/>
              </a:rPr>
              <a:t>4</a:t>
            </a:r>
            <a:r>
              <a:rPr lang="en-US" altLang="zh-CN" sz="2400">
                <a:latin typeface="方正静蕾简体" panose="02000000000000000000" pitchFamily="2" charset="-122"/>
                <a:ea typeface="方正静蕾简体" panose="02000000000000000000" pitchFamily="2" charset="-122"/>
              </a:rPr>
              <a:t>. </a:t>
            </a:r>
            <a:r>
              <a:rPr lang="en-US" sz="2400">
                <a:latin typeface="Times New Roman" panose="02020603050405020304" pitchFamily="18" charset="0"/>
                <a:cs typeface="Times New Roman" panose="02020603050405020304" pitchFamily="18" charset="0"/>
              </a:rPr>
              <a:t>Trao đổi và đánh giá.</a:t>
            </a:r>
          </a:p>
          <a:p>
            <a:endParaRPr lang="zh-CN" altLang="en-US" sz="2400" dirty="0">
              <a:latin typeface="方正静蕾简体" panose="02000000000000000000" pitchFamily="2" charset="-122"/>
              <a:ea typeface="方正静蕾简体" panose="02000000000000000000" pitchFamily="2" charset="-122"/>
            </a:endParaRPr>
          </a:p>
        </p:txBody>
      </p:sp>
      <p:grpSp>
        <p:nvGrpSpPr>
          <p:cNvPr id="196" name="Group 4">
            <a:extLst>
              <a:ext uri="{FF2B5EF4-FFF2-40B4-BE49-F238E27FC236}">
                <a16:creationId xmlns:a16="http://schemas.microsoft.com/office/drawing/2014/main" id="{8877F620-DE48-421A-9908-801B6C72DF05}"/>
              </a:ext>
            </a:extLst>
          </p:cNvPr>
          <p:cNvGrpSpPr>
            <a:grpSpLocks noChangeAspect="1"/>
          </p:cNvGrpSpPr>
          <p:nvPr/>
        </p:nvGrpSpPr>
        <p:grpSpPr bwMode="auto">
          <a:xfrm flipV="1">
            <a:off x="1841419" y="5498866"/>
            <a:ext cx="549376" cy="566938"/>
            <a:chOff x="1308" y="1009"/>
            <a:chExt cx="1001" cy="1033"/>
          </a:xfrm>
        </p:grpSpPr>
        <p:sp>
          <p:nvSpPr>
            <p:cNvPr id="197" name="Freeform 5">
              <a:extLst>
                <a:ext uri="{FF2B5EF4-FFF2-40B4-BE49-F238E27FC236}">
                  <a16:creationId xmlns:a16="http://schemas.microsoft.com/office/drawing/2014/main" id="{3CCC1E74-2936-4CFF-99C8-19EF518529E7}"/>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8" name="Freeform 6">
              <a:extLst>
                <a:ext uri="{FF2B5EF4-FFF2-40B4-BE49-F238E27FC236}">
                  <a16:creationId xmlns:a16="http://schemas.microsoft.com/office/drawing/2014/main" id="{940E7280-31EF-41F4-877B-CD48BA39FF87}"/>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99" name="Freeform 7">
              <a:extLst>
                <a:ext uri="{FF2B5EF4-FFF2-40B4-BE49-F238E27FC236}">
                  <a16:creationId xmlns:a16="http://schemas.microsoft.com/office/drawing/2014/main" id="{0DF0106E-5447-4098-97E2-08670ED2C3C0}"/>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0" name="Freeform 8">
              <a:extLst>
                <a:ext uri="{FF2B5EF4-FFF2-40B4-BE49-F238E27FC236}">
                  <a16:creationId xmlns:a16="http://schemas.microsoft.com/office/drawing/2014/main" id="{7B8F2C1D-A3D5-42EF-939E-5D48A84587B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1" name="Freeform 9">
              <a:extLst>
                <a:ext uri="{FF2B5EF4-FFF2-40B4-BE49-F238E27FC236}">
                  <a16:creationId xmlns:a16="http://schemas.microsoft.com/office/drawing/2014/main" id="{4AC82E14-45D4-4082-814F-5A4B3C86D8F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2" name="Freeform 10">
              <a:extLst>
                <a:ext uri="{FF2B5EF4-FFF2-40B4-BE49-F238E27FC236}">
                  <a16:creationId xmlns:a16="http://schemas.microsoft.com/office/drawing/2014/main" id="{3737808B-3AA3-45E9-95BA-13845BA995B9}"/>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3" name="Freeform 11">
              <a:extLst>
                <a:ext uri="{FF2B5EF4-FFF2-40B4-BE49-F238E27FC236}">
                  <a16:creationId xmlns:a16="http://schemas.microsoft.com/office/drawing/2014/main" id="{914A66EA-FE8F-4BA7-A5F3-B4B15DA1B17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4" name="Freeform 12">
              <a:extLst>
                <a:ext uri="{FF2B5EF4-FFF2-40B4-BE49-F238E27FC236}">
                  <a16:creationId xmlns:a16="http://schemas.microsoft.com/office/drawing/2014/main" id="{4326F472-3991-4F19-BD1F-24EBCD98E24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205" name="Freeform 13">
              <a:extLst>
                <a:ext uri="{FF2B5EF4-FFF2-40B4-BE49-F238E27FC236}">
                  <a16:creationId xmlns:a16="http://schemas.microsoft.com/office/drawing/2014/main" id="{0D5840E5-BFD9-42D7-8C86-D6B20195B3A3}"/>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grpSp>
    </p:spTree>
    <p:extLst>
      <p:ext uri="{BB962C8B-B14F-4D97-AF65-F5344CB8AC3E}">
        <p14:creationId xmlns:p14="http://schemas.microsoft.com/office/powerpoint/2010/main" val="81535335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 calcmode="lin" valueType="num">
                                      <p:cBhvr additive="base">
                                        <p:cTn id="11" dur="1000" fill="hold"/>
                                        <p:tgtEl>
                                          <p:spTgt spid="115"/>
                                        </p:tgtEl>
                                        <p:attrNameLst>
                                          <p:attrName>ppt_x</p:attrName>
                                        </p:attrNameLst>
                                      </p:cBhvr>
                                      <p:tavLst>
                                        <p:tav tm="0">
                                          <p:val>
                                            <p:strVal val="0-#ppt_w/2"/>
                                          </p:val>
                                        </p:tav>
                                        <p:tav tm="100000">
                                          <p:val>
                                            <p:strVal val="#ppt_x"/>
                                          </p:val>
                                        </p:tav>
                                      </p:tavLst>
                                    </p:anim>
                                    <p:anim calcmode="lin" valueType="num">
                                      <p:cBhvr additive="base">
                                        <p:cTn id="12" dur="1000" fill="hold"/>
                                        <p:tgtEl>
                                          <p:spTgt spid="115"/>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500"/>
                                  </p:stCondLst>
                                  <p:childTnLst>
                                    <p:set>
                                      <p:cBhvr>
                                        <p:cTn id="14" dur="1" fill="hold">
                                          <p:stCondLst>
                                            <p:cond delay="0"/>
                                          </p:stCondLst>
                                        </p:cTn>
                                        <p:tgtEl>
                                          <p:spTgt spid="116"/>
                                        </p:tgtEl>
                                        <p:attrNameLst>
                                          <p:attrName>style.visibility</p:attrName>
                                        </p:attrNameLst>
                                      </p:cBhvr>
                                      <p:to>
                                        <p:strVal val="visible"/>
                                      </p:to>
                                    </p:set>
                                    <p:animEffect transition="in" filter="wipe(left)">
                                      <p:cBhvr>
                                        <p:cTn id="15" dur="500"/>
                                        <p:tgtEl>
                                          <p:spTgt spid="1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childTnLst>
                          </p:cTn>
                        </p:par>
                        <p:par>
                          <p:cTn id="20" fill="hold">
                            <p:stCondLst>
                              <p:cond delay="2000"/>
                            </p:stCondLst>
                            <p:childTnLst>
                              <p:par>
                                <p:cTn id="21" presetID="50" presetClass="entr" presetSubtype="0" decel="100000" fill="hold" grpId="0" nodeType="afterEffect">
                                  <p:stCondLst>
                                    <p:cond delay="0"/>
                                  </p:stCondLst>
                                  <p:childTnLst>
                                    <p:set>
                                      <p:cBhvr>
                                        <p:cTn id="22" dur="1" fill="hold">
                                          <p:stCondLst>
                                            <p:cond delay="0"/>
                                          </p:stCondLst>
                                        </p:cTn>
                                        <p:tgtEl>
                                          <p:spTgt spid="117"/>
                                        </p:tgtEl>
                                        <p:attrNameLst>
                                          <p:attrName>style.visibility</p:attrName>
                                        </p:attrNameLst>
                                      </p:cBhvr>
                                      <p:to>
                                        <p:strVal val="visible"/>
                                      </p:to>
                                    </p:set>
                                    <p:anim calcmode="lin" valueType="num">
                                      <p:cBhvr>
                                        <p:cTn id="23" dur="1000" fill="hold"/>
                                        <p:tgtEl>
                                          <p:spTgt spid="117"/>
                                        </p:tgtEl>
                                        <p:attrNameLst>
                                          <p:attrName>ppt_w</p:attrName>
                                        </p:attrNameLst>
                                      </p:cBhvr>
                                      <p:tavLst>
                                        <p:tav tm="0">
                                          <p:val>
                                            <p:strVal val="#ppt_w+.3"/>
                                          </p:val>
                                        </p:tav>
                                        <p:tav tm="100000">
                                          <p:val>
                                            <p:strVal val="#ppt_w"/>
                                          </p:val>
                                        </p:tav>
                                      </p:tavLst>
                                    </p:anim>
                                    <p:anim calcmode="lin" valueType="num">
                                      <p:cBhvr>
                                        <p:cTn id="24" dur="1000" fill="hold"/>
                                        <p:tgtEl>
                                          <p:spTgt spid="117"/>
                                        </p:tgtEl>
                                        <p:attrNameLst>
                                          <p:attrName>ppt_h</p:attrName>
                                        </p:attrNameLst>
                                      </p:cBhvr>
                                      <p:tavLst>
                                        <p:tav tm="0">
                                          <p:val>
                                            <p:strVal val="#ppt_h"/>
                                          </p:val>
                                        </p:tav>
                                        <p:tav tm="100000">
                                          <p:val>
                                            <p:strVal val="#ppt_h"/>
                                          </p:val>
                                        </p:tav>
                                      </p:tavLst>
                                    </p:anim>
                                    <p:animEffect transition="in" filter="fade">
                                      <p:cBhvr>
                                        <p:cTn id="25" dur="1000"/>
                                        <p:tgtEl>
                                          <p:spTgt spid="117"/>
                                        </p:tgtEl>
                                      </p:cBhvr>
                                    </p:animEffect>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167"/>
                                        </p:tgtEl>
                                        <p:attrNameLst>
                                          <p:attrName>style.visibility</p:attrName>
                                        </p:attrNameLst>
                                      </p:cBhvr>
                                      <p:to>
                                        <p:strVal val="visible"/>
                                      </p:to>
                                    </p:set>
                                    <p:anim calcmode="lin" valueType="num">
                                      <p:cBhvr additive="base">
                                        <p:cTn id="29" dur="1000" fill="hold"/>
                                        <p:tgtEl>
                                          <p:spTgt spid="167"/>
                                        </p:tgtEl>
                                        <p:attrNameLst>
                                          <p:attrName>ppt_x</p:attrName>
                                        </p:attrNameLst>
                                      </p:cBhvr>
                                      <p:tavLst>
                                        <p:tav tm="0">
                                          <p:val>
                                            <p:strVal val="0-#ppt_w/2"/>
                                          </p:val>
                                        </p:tav>
                                        <p:tav tm="100000">
                                          <p:val>
                                            <p:strVal val="#ppt_x"/>
                                          </p:val>
                                        </p:tav>
                                      </p:tavLst>
                                    </p:anim>
                                    <p:anim calcmode="lin" valueType="num">
                                      <p:cBhvr additive="base">
                                        <p:cTn id="30" dur="1000" fill="hold"/>
                                        <p:tgtEl>
                                          <p:spTgt spid="167"/>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500"/>
                                  </p:stCondLst>
                                  <p:childTnLst>
                                    <p:set>
                                      <p:cBhvr>
                                        <p:cTn id="32" dur="1" fill="hold">
                                          <p:stCondLst>
                                            <p:cond delay="0"/>
                                          </p:stCondLst>
                                        </p:cTn>
                                        <p:tgtEl>
                                          <p:spTgt spid="168"/>
                                        </p:tgtEl>
                                        <p:attrNameLst>
                                          <p:attrName>style.visibility</p:attrName>
                                        </p:attrNameLst>
                                      </p:cBhvr>
                                      <p:to>
                                        <p:strVal val="visible"/>
                                      </p:to>
                                    </p:set>
                                    <p:animEffect transition="in" filter="wipe(left)">
                                      <p:cBhvr>
                                        <p:cTn id="33" dur="500"/>
                                        <p:tgtEl>
                                          <p:spTgt spid="168"/>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170"/>
                                        </p:tgtEl>
                                        <p:attrNameLst>
                                          <p:attrName>style.visibility</p:attrName>
                                        </p:attrNameLst>
                                      </p:cBhvr>
                                      <p:to>
                                        <p:strVal val="visible"/>
                                      </p:to>
                                    </p:set>
                                    <p:animEffect transition="in" filter="fade">
                                      <p:cBhvr>
                                        <p:cTn id="37" dur="500"/>
                                        <p:tgtEl>
                                          <p:spTgt spid="170"/>
                                        </p:tgtEl>
                                      </p:cBhvr>
                                    </p:animEffect>
                                  </p:childTnLst>
                                </p:cTn>
                              </p:par>
                            </p:childTnLst>
                          </p:cTn>
                        </p:par>
                        <p:par>
                          <p:cTn id="38" fill="hold">
                            <p:stCondLst>
                              <p:cond delay="4500"/>
                            </p:stCondLst>
                            <p:childTnLst>
                              <p:par>
                                <p:cTn id="39" presetID="50" presetClass="entr" presetSubtype="0" decel="100000" fill="hold" grpId="0" nodeType="afterEffect">
                                  <p:stCondLst>
                                    <p:cond delay="0"/>
                                  </p:stCondLst>
                                  <p:childTnLst>
                                    <p:set>
                                      <p:cBhvr>
                                        <p:cTn id="40" dur="1" fill="hold">
                                          <p:stCondLst>
                                            <p:cond delay="0"/>
                                          </p:stCondLst>
                                        </p:cTn>
                                        <p:tgtEl>
                                          <p:spTgt spid="169"/>
                                        </p:tgtEl>
                                        <p:attrNameLst>
                                          <p:attrName>style.visibility</p:attrName>
                                        </p:attrNameLst>
                                      </p:cBhvr>
                                      <p:to>
                                        <p:strVal val="visible"/>
                                      </p:to>
                                    </p:set>
                                    <p:anim calcmode="lin" valueType="num">
                                      <p:cBhvr>
                                        <p:cTn id="41" dur="1000" fill="hold"/>
                                        <p:tgtEl>
                                          <p:spTgt spid="169"/>
                                        </p:tgtEl>
                                        <p:attrNameLst>
                                          <p:attrName>ppt_w</p:attrName>
                                        </p:attrNameLst>
                                      </p:cBhvr>
                                      <p:tavLst>
                                        <p:tav tm="0">
                                          <p:val>
                                            <p:strVal val="#ppt_w+.3"/>
                                          </p:val>
                                        </p:tav>
                                        <p:tav tm="100000">
                                          <p:val>
                                            <p:strVal val="#ppt_w"/>
                                          </p:val>
                                        </p:tav>
                                      </p:tavLst>
                                    </p:anim>
                                    <p:anim calcmode="lin" valueType="num">
                                      <p:cBhvr>
                                        <p:cTn id="42" dur="1000" fill="hold"/>
                                        <p:tgtEl>
                                          <p:spTgt spid="169"/>
                                        </p:tgtEl>
                                        <p:attrNameLst>
                                          <p:attrName>ppt_h</p:attrName>
                                        </p:attrNameLst>
                                      </p:cBhvr>
                                      <p:tavLst>
                                        <p:tav tm="0">
                                          <p:val>
                                            <p:strVal val="#ppt_h"/>
                                          </p:val>
                                        </p:tav>
                                        <p:tav tm="100000">
                                          <p:val>
                                            <p:strVal val="#ppt_h"/>
                                          </p:val>
                                        </p:tav>
                                      </p:tavLst>
                                    </p:anim>
                                    <p:animEffect transition="in" filter="fade">
                                      <p:cBhvr>
                                        <p:cTn id="43" dur="1000"/>
                                        <p:tgtEl>
                                          <p:spTgt spid="169"/>
                                        </p:tgtEl>
                                      </p:cBhvr>
                                    </p:animEffect>
                                  </p:childTnLst>
                                </p:cTn>
                              </p:par>
                            </p:childTnLst>
                          </p:cTn>
                        </p:par>
                        <p:par>
                          <p:cTn id="44" fill="hold">
                            <p:stCondLst>
                              <p:cond delay="5500"/>
                            </p:stCondLst>
                            <p:childTnLst>
                              <p:par>
                                <p:cTn id="45" presetID="2" presetClass="entr" presetSubtype="8" fill="hold" grpId="0" nodeType="afterEffect">
                                  <p:stCondLst>
                                    <p:cond delay="0"/>
                                  </p:stCondLst>
                                  <p:childTnLst>
                                    <p:set>
                                      <p:cBhvr>
                                        <p:cTn id="46" dur="1" fill="hold">
                                          <p:stCondLst>
                                            <p:cond delay="0"/>
                                          </p:stCondLst>
                                        </p:cTn>
                                        <p:tgtEl>
                                          <p:spTgt spid="180"/>
                                        </p:tgtEl>
                                        <p:attrNameLst>
                                          <p:attrName>style.visibility</p:attrName>
                                        </p:attrNameLst>
                                      </p:cBhvr>
                                      <p:to>
                                        <p:strVal val="visible"/>
                                      </p:to>
                                    </p:set>
                                    <p:anim calcmode="lin" valueType="num">
                                      <p:cBhvr additive="base">
                                        <p:cTn id="47" dur="1000" fill="hold"/>
                                        <p:tgtEl>
                                          <p:spTgt spid="180"/>
                                        </p:tgtEl>
                                        <p:attrNameLst>
                                          <p:attrName>ppt_x</p:attrName>
                                        </p:attrNameLst>
                                      </p:cBhvr>
                                      <p:tavLst>
                                        <p:tav tm="0">
                                          <p:val>
                                            <p:strVal val="0-#ppt_w/2"/>
                                          </p:val>
                                        </p:tav>
                                        <p:tav tm="100000">
                                          <p:val>
                                            <p:strVal val="#ppt_x"/>
                                          </p:val>
                                        </p:tav>
                                      </p:tavLst>
                                    </p:anim>
                                    <p:anim calcmode="lin" valueType="num">
                                      <p:cBhvr additive="base">
                                        <p:cTn id="48" dur="1000" fill="hold"/>
                                        <p:tgtEl>
                                          <p:spTgt spid="180"/>
                                        </p:tgtEl>
                                        <p:attrNameLst>
                                          <p:attrName>ppt_y</p:attrName>
                                        </p:attrNameLst>
                                      </p:cBhvr>
                                      <p:tavLst>
                                        <p:tav tm="0">
                                          <p:val>
                                            <p:strVal val="#ppt_y"/>
                                          </p:val>
                                        </p:tav>
                                        <p:tav tm="100000">
                                          <p:val>
                                            <p:strVal val="#ppt_y"/>
                                          </p:val>
                                        </p:tav>
                                      </p:tavLst>
                                    </p:anim>
                                  </p:childTnLst>
                                </p:cTn>
                              </p:par>
                              <p:par>
                                <p:cTn id="49" presetID="22" presetClass="entr" presetSubtype="8" fill="hold" grpId="0" nodeType="withEffect">
                                  <p:stCondLst>
                                    <p:cond delay="500"/>
                                  </p:stCondLst>
                                  <p:childTnLst>
                                    <p:set>
                                      <p:cBhvr>
                                        <p:cTn id="50" dur="1" fill="hold">
                                          <p:stCondLst>
                                            <p:cond delay="0"/>
                                          </p:stCondLst>
                                        </p:cTn>
                                        <p:tgtEl>
                                          <p:spTgt spid="181"/>
                                        </p:tgtEl>
                                        <p:attrNameLst>
                                          <p:attrName>style.visibility</p:attrName>
                                        </p:attrNameLst>
                                      </p:cBhvr>
                                      <p:to>
                                        <p:strVal val="visible"/>
                                      </p:to>
                                    </p:set>
                                    <p:animEffect transition="in" filter="wipe(left)">
                                      <p:cBhvr>
                                        <p:cTn id="51" dur="500"/>
                                        <p:tgtEl>
                                          <p:spTgt spid="181"/>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183"/>
                                        </p:tgtEl>
                                        <p:attrNameLst>
                                          <p:attrName>style.visibility</p:attrName>
                                        </p:attrNameLst>
                                      </p:cBhvr>
                                      <p:to>
                                        <p:strVal val="visible"/>
                                      </p:to>
                                    </p:set>
                                    <p:animEffect transition="in" filter="fade">
                                      <p:cBhvr>
                                        <p:cTn id="55" dur="500"/>
                                        <p:tgtEl>
                                          <p:spTgt spid="183"/>
                                        </p:tgtEl>
                                      </p:cBhvr>
                                    </p:animEffect>
                                  </p:childTnLst>
                                </p:cTn>
                              </p:par>
                            </p:childTnLst>
                          </p:cTn>
                        </p:par>
                        <p:par>
                          <p:cTn id="56" fill="hold">
                            <p:stCondLst>
                              <p:cond delay="7000"/>
                            </p:stCondLst>
                            <p:childTnLst>
                              <p:par>
                                <p:cTn id="57" presetID="50" presetClass="entr" presetSubtype="0" decel="100000" fill="hold" grpId="0" nodeType="afterEffect">
                                  <p:stCondLst>
                                    <p:cond delay="0"/>
                                  </p:stCondLst>
                                  <p:childTnLst>
                                    <p:set>
                                      <p:cBhvr>
                                        <p:cTn id="58" dur="1" fill="hold">
                                          <p:stCondLst>
                                            <p:cond delay="0"/>
                                          </p:stCondLst>
                                        </p:cTn>
                                        <p:tgtEl>
                                          <p:spTgt spid="182"/>
                                        </p:tgtEl>
                                        <p:attrNameLst>
                                          <p:attrName>style.visibility</p:attrName>
                                        </p:attrNameLst>
                                      </p:cBhvr>
                                      <p:to>
                                        <p:strVal val="visible"/>
                                      </p:to>
                                    </p:set>
                                    <p:anim calcmode="lin" valueType="num">
                                      <p:cBhvr>
                                        <p:cTn id="59" dur="1000" fill="hold"/>
                                        <p:tgtEl>
                                          <p:spTgt spid="182"/>
                                        </p:tgtEl>
                                        <p:attrNameLst>
                                          <p:attrName>ppt_w</p:attrName>
                                        </p:attrNameLst>
                                      </p:cBhvr>
                                      <p:tavLst>
                                        <p:tav tm="0">
                                          <p:val>
                                            <p:strVal val="#ppt_w+.3"/>
                                          </p:val>
                                        </p:tav>
                                        <p:tav tm="100000">
                                          <p:val>
                                            <p:strVal val="#ppt_w"/>
                                          </p:val>
                                        </p:tav>
                                      </p:tavLst>
                                    </p:anim>
                                    <p:anim calcmode="lin" valueType="num">
                                      <p:cBhvr>
                                        <p:cTn id="60" dur="1000" fill="hold"/>
                                        <p:tgtEl>
                                          <p:spTgt spid="182"/>
                                        </p:tgtEl>
                                        <p:attrNameLst>
                                          <p:attrName>ppt_h</p:attrName>
                                        </p:attrNameLst>
                                      </p:cBhvr>
                                      <p:tavLst>
                                        <p:tav tm="0">
                                          <p:val>
                                            <p:strVal val="#ppt_h"/>
                                          </p:val>
                                        </p:tav>
                                        <p:tav tm="100000">
                                          <p:val>
                                            <p:strVal val="#ppt_h"/>
                                          </p:val>
                                        </p:tav>
                                      </p:tavLst>
                                    </p:anim>
                                    <p:animEffect transition="in" filter="fade">
                                      <p:cBhvr>
                                        <p:cTn id="61" dur="1000"/>
                                        <p:tgtEl>
                                          <p:spTgt spid="182"/>
                                        </p:tgtEl>
                                      </p:cBhvr>
                                    </p:animEffect>
                                  </p:childTnLst>
                                </p:cTn>
                              </p:par>
                            </p:childTnLst>
                          </p:cTn>
                        </p:par>
                        <p:par>
                          <p:cTn id="62" fill="hold">
                            <p:stCondLst>
                              <p:cond delay="8000"/>
                            </p:stCondLst>
                            <p:childTnLst>
                              <p:par>
                                <p:cTn id="63" presetID="2" presetClass="entr" presetSubtype="8" fill="hold" grpId="0" nodeType="afterEffect">
                                  <p:stCondLst>
                                    <p:cond delay="0"/>
                                  </p:stCondLst>
                                  <p:childTnLst>
                                    <p:set>
                                      <p:cBhvr>
                                        <p:cTn id="64" dur="1" fill="hold">
                                          <p:stCondLst>
                                            <p:cond delay="0"/>
                                          </p:stCondLst>
                                        </p:cTn>
                                        <p:tgtEl>
                                          <p:spTgt spid="193"/>
                                        </p:tgtEl>
                                        <p:attrNameLst>
                                          <p:attrName>style.visibility</p:attrName>
                                        </p:attrNameLst>
                                      </p:cBhvr>
                                      <p:to>
                                        <p:strVal val="visible"/>
                                      </p:to>
                                    </p:set>
                                    <p:anim calcmode="lin" valueType="num">
                                      <p:cBhvr additive="base">
                                        <p:cTn id="65" dur="1000" fill="hold"/>
                                        <p:tgtEl>
                                          <p:spTgt spid="193"/>
                                        </p:tgtEl>
                                        <p:attrNameLst>
                                          <p:attrName>ppt_x</p:attrName>
                                        </p:attrNameLst>
                                      </p:cBhvr>
                                      <p:tavLst>
                                        <p:tav tm="0">
                                          <p:val>
                                            <p:strVal val="0-#ppt_w/2"/>
                                          </p:val>
                                        </p:tav>
                                        <p:tav tm="100000">
                                          <p:val>
                                            <p:strVal val="#ppt_x"/>
                                          </p:val>
                                        </p:tav>
                                      </p:tavLst>
                                    </p:anim>
                                    <p:anim calcmode="lin" valueType="num">
                                      <p:cBhvr additive="base">
                                        <p:cTn id="66" dur="1000" fill="hold"/>
                                        <p:tgtEl>
                                          <p:spTgt spid="193"/>
                                        </p:tgtEl>
                                        <p:attrNameLst>
                                          <p:attrName>ppt_y</p:attrName>
                                        </p:attrNameLst>
                                      </p:cBhvr>
                                      <p:tavLst>
                                        <p:tav tm="0">
                                          <p:val>
                                            <p:strVal val="#ppt_y"/>
                                          </p:val>
                                        </p:tav>
                                        <p:tav tm="100000">
                                          <p:val>
                                            <p:strVal val="#ppt_y"/>
                                          </p:val>
                                        </p:tav>
                                      </p:tavLst>
                                    </p:anim>
                                  </p:childTnLst>
                                </p:cTn>
                              </p:par>
                              <p:par>
                                <p:cTn id="67" presetID="22" presetClass="entr" presetSubtype="8" fill="hold" grpId="0" nodeType="withEffect">
                                  <p:stCondLst>
                                    <p:cond delay="500"/>
                                  </p:stCondLst>
                                  <p:childTnLst>
                                    <p:set>
                                      <p:cBhvr>
                                        <p:cTn id="68" dur="1" fill="hold">
                                          <p:stCondLst>
                                            <p:cond delay="0"/>
                                          </p:stCondLst>
                                        </p:cTn>
                                        <p:tgtEl>
                                          <p:spTgt spid="194"/>
                                        </p:tgtEl>
                                        <p:attrNameLst>
                                          <p:attrName>style.visibility</p:attrName>
                                        </p:attrNameLst>
                                      </p:cBhvr>
                                      <p:to>
                                        <p:strVal val="visible"/>
                                      </p:to>
                                    </p:set>
                                    <p:animEffect transition="in" filter="wipe(left)">
                                      <p:cBhvr>
                                        <p:cTn id="69" dur="500"/>
                                        <p:tgtEl>
                                          <p:spTgt spid="194"/>
                                        </p:tgtEl>
                                      </p:cBhvr>
                                    </p:animEffect>
                                  </p:childTnLst>
                                </p:cTn>
                              </p:par>
                            </p:childTnLst>
                          </p:cTn>
                        </p:par>
                        <p:par>
                          <p:cTn id="70" fill="hold">
                            <p:stCondLst>
                              <p:cond delay="9000"/>
                            </p:stCondLst>
                            <p:childTnLst>
                              <p:par>
                                <p:cTn id="71" presetID="10" presetClass="entr" presetSubtype="0" fill="hold" nodeType="afterEffect">
                                  <p:stCondLst>
                                    <p:cond delay="0"/>
                                  </p:stCondLst>
                                  <p:childTnLst>
                                    <p:set>
                                      <p:cBhvr>
                                        <p:cTn id="72" dur="1" fill="hold">
                                          <p:stCondLst>
                                            <p:cond delay="0"/>
                                          </p:stCondLst>
                                        </p:cTn>
                                        <p:tgtEl>
                                          <p:spTgt spid="196"/>
                                        </p:tgtEl>
                                        <p:attrNameLst>
                                          <p:attrName>style.visibility</p:attrName>
                                        </p:attrNameLst>
                                      </p:cBhvr>
                                      <p:to>
                                        <p:strVal val="visible"/>
                                      </p:to>
                                    </p:set>
                                    <p:animEffect transition="in" filter="fade">
                                      <p:cBhvr>
                                        <p:cTn id="73" dur="500"/>
                                        <p:tgtEl>
                                          <p:spTgt spid="196"/>
                                        </p:tgtEl>
                                      </p:cBhvr>
                                    </p:animEffect>
                                  </p:childTnLst>
                                </p:cTn>
                              </p:par>
                            </p:childTnLst>
                          </p:cTn>
                        </p:par>
                        <p:par>
                          <p:cTn id="74" fill="hold">
                            <p:stCondLst>
                              <p:cond delay="9500"/>
                            </p:stCondLst>
                            <p:childTnLst>
                              <p:par>
                                <p:cTn id="75" presetID="50" presetClass="entr" presetSubtype="0" decel="100000" fill="hold" grpId="0" nodeType="afterEffect">
                                  <p:stCondLst>
                                    <p:cond delay="0"/>
                                  </p:stCondLst>
                                  <p:childTnLst>
                                    <p:set>
                                      <p:cBhvr>
                                        <p:cTn id="76" dur="1" fill="hold">
                                          <p:stCondLst>
                                            <p:cond delay="0"/>
                                          </p:stCondLst>
                                        </p:cTn>
                                        <p:tgtEl>
                                          <p:spTgt spid="195"/>
                                        </p:tgtEl>
                                        <p:attrNameLst>
                                          <p:attrName>style.visibility</p:attrName>
                                        </p:attrNameLst>
                                      </p:cBhvr>
                                      <p:to>
                                        <p:strVal val="visible"/>
                                      </p:to>
                                    </p:set>
                                    <p:anim calcmode="lin" valueType="num">
                                      <p:cBhvr>
                                        <p:cTn id="77" dur="1000" fill="hold"/>
                                        <p:tgtEl>
                                          <p:spTgt spid="195"/>
                                        </p:tgtEl>
                                        <p:attrNameLst>
                                          <p:attrName>ppt_w</p:attrName>
                                        </p:attrNameLst>
                                      </p:cBhvr>
                                      <p:tavLst>
                                        <p:tav tm="0">
                                          <p:val>
                                            <p:strVal val="#ppt_w+.3"/>
                                          </p:val>
                                        </p:tav>
                                        <p:tav tm="100000">
                                          <p:val>
                                            <p:strVal val="#ppt_w"/>
                                          </p:val>
                                        </p:tav>
                                      </p:tavLst>
                                    </p:anim>
                                    <p:anim calcmode="lin" valueType="num">
                                      <p:cBhvr>
                                        <p:cTn id="78" dur="1000" fill="hold"/>
                                        <p:tgtEl>
                                          <p:spTgt spid="195"/>
                                        </p:tgtEl>
                                        <p:attrNameLst>
                                          <p:attrName>ppt_h</p:attrName>
                                        </p:attrNameLst>
                                      </p:cBhvr>
                                      <p:tavLst>
                                        <p:tav tm="0">
                                          <p:val>
                                            <p:strVal val="#ppt_h"/>
                                          </p:val>
                                        </p:tav>
                                        <p:tav tm="100000">
                                          <p:val>
                                            <p:strVal val="#ppt_h"/>
                                          </p:val>
                                        </p:tav>
                                      </p:tavLst>
                                    </p:anim>
                                    <p:animEffect transition="in" filter="fade">
                                      <p:cBhvr>
                                        <p:cTn id="79"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p:bldP spid="167" grpId="0" animBg="1"/>
      <p:bldP spid="168" grpId="0" animBg="1"/>
      <p:bldP spid="169" grpId="0"/>
      <p:bldP spid="180" grpId="0" animBg="1"/>
      <p:bldP spid="181" grpId="0" animBg="1"/>
      <p:bldP spid="182" grpId="0"/>
      <p:bldP spid="193" grpId="0" animBg="1"/>
      <p:bldP spid="194" grpId="0" animBg="1"/>
      <p:bldP spid="19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ur Team Infographics by Slidesgo">
  <a:themeElements>
    <a:clrScheme name="Simple Light">
      <a:dk1>
        <a:srgbClr val="000000"/>
      </a:dk1>
      <a:lt1>
        <a:srgbClr val="FFFFFF"/>
      </a:lt1>
      <a:dk2>
        <a:srgbClr val="595959"/>
      </a:dk2>
      <a:lt2>
        <a:srgbClr val="EEEEEE"/>
      </a:lt2>
      <a:accent1>
        <a:srgbClr val="F0A6A6"/>
      </a:accent1>
      <a:accent2>
        <a:srgbClr val="EE7A7D"/>
      </a:accent2>
      <a:accent3>
        <a:srgbClr val="A06CAD"/>
      </a:accent3>
      <a:accent4>
        <a:srgbClr val="CCC3EB"/>
      </a:accent4>
      <a:accent5>
        <a:srgbClr val="948CD3"/>
      </a:accent5>
      <a:accent6>
        <a:srgbClr val="434782"/>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TotalTime>
  <Words>1201</Words>
  <Application>Microsoft Office PowerPoint</Application>
  <PresentationFormat>Custom</PresentationFormat>
  <Paragraphs>73</Paragraphs>
  <Slides>16</Slides>
  <Notes>15</Notes>
  <HiddenSlides>0</HiddenSlides>
  <MMClips>1</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16</vt:i4>
      </vt:variant>
    </vt:vector>
  </HeadingPairs>
  <TitlesOfParts>
    <vt:vector size="50" baseType="lpstr">
      <vt:lpstr>微软雅黑</vt:lpstr>
      <vt:lpstr>Arial</vt:lpstr>
      <vt:lpstr>Arial Unicode MS</vt:lpstr>
      <vt:lpstr>Calibri</vt:lpstr>
      <vt:lpstr>等线</vt:lpstr>
      <vt:lpstr>等线 Light</vt:lpstr>
      <vt:lpstr>Fira Sans Extra Condensed</vt:lpstr>
      <vt:lpstr>Fira Sans Extra Condensed Medium</vt:lpstr>
      <vt:lpstr>Impact</vt:lpstr>
      <vt:lpstr>ITC Avant Garde Std Bk</vt:lpstr>
      <vt:lpstr>LiHei Pro</vt:lpstr>
      <vt:lpstr>Open Sans Extrabold</vt:lpstr>
      <vt:lpstr>Quicksand</vt:lpstr>
      <vt:lpstr>Roboto</vt:lpstr>
      <vt:lpstr>Signika</vt:lpstr>
      <vt:lpstr>SimSun</vt:lpstr>
      <vt:lpstr>华文隶书</vt:lpstr>
      <vt:lpstr>华文新魏</vt:lpstr>
      <vt:lpstr>Times New Roman</vt:lpstr>
      <vt:lpstr>字魂107号-萌趣欢乐体</vt:lpstr>
      <vt:lpstr>方正静蕾简体</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1_Office 主题​​</vt:lpstr>
      <vt:lpstr>Our Team Infographics by Slidesgo</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42</cp:revision>
  <dcterms:created xsi:type="dcterms:W3CDTF">2021-09-19T06:19:56Z</dcterms:created>
  <dcterms:modified xsi:type="dcterms:W3CDTF">2021-09-20T16:55:10Z</dcterms:modified>
</cp:coreProperties>
</file>