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2" r:id="rId2"/>
    <p:sldMasterId id="2147483705" r:id="rId3"/>
    <p:sldMasterId id="2147483717" r:id="rId4"/>
  </p:sldMasterIdLst>
  <p:notesMasterIdLst>
    <p:notesMasterId r:id="rId36"/>
  </p:notesMasterIdLst>
  <p:sldIdLst>
    <p:sldId id="518" r:id="rId5"/>
    <p:sldId id="596" r:id="rId6"/>
    <p:sldId id="597" r:id="rId7"/>
    <p:sldId id="598" r:id="rId8"/>
    <p:sldId id="513" r:id="rId9"/>
    <p:sldId id="601" r:id="rId10"/>
    <p:sldId id="602" r:id="rId11"/>
    <p:sldId id="605" r:id="rId12"/>
    <p:sldId id="606" r:id="rId13"/>
    <p:sldId id="607" r:id="rId14"/>
    <p:sldId id="588" r:id="rId15"/>
    <p:sldId id="595" r:id="rId16"/>
    <p:sldId id="608" r:id="rId17"/>
    <p:sldId id="572" r:id="rId18"/>
    <p:sldId id="542" r:id="rId19"/>
    <p:sldId id="610" r:id="rId20"/>
    <p:sldId id="589" r:id="rId21"/>
    <p:sldId id="591" r:id="rId22"/>
    <p:sldId id="543" r:id="rId23"/>
    <p:sldId id="592" r:id="rId24"/>
    <p:sldId id="611" r:id="rId25"/>
    <p:sldId id="258" r:id="rId26"/>
    <p:sldId id="298" r:id="rId27"/>
    <p:sldId id="565" r:id="rId28"/>
    <p:sldId id="299" r:id="rId29"/>
    <p:sldId id="300" r:id="rId30"/>
    <p:sldId id="301" r:id="rId31"/>
    <p:sldId id="612" r:id="rId32"/>
    <p:sldId id="318" r:id="rId33"/>
    <p:sldId id="567" r:id="rId34"/>
    <p:sldId id="61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82" autoAdjust="0"/>
    <p:restoredTop sz="94660"/>
  </p:normalViewPr>
  <p:slideViewPr>
    <p:cSldViewPr snapToGrid="0">
      <p:cViewPr varScale="1">
        <p:scale>
          <a:sx n="73" d="100"/>
          <a:sy n="73" d="100"/>
        </p:scale>
        <p:origin x="34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7E461C-C99A-4EF1-95D9-6E0469D77722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C00302-9B6D-49B7-BFFC-DCE1AFC92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277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550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50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157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687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211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518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473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187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340575"/>
      </p:ext>
    </p:extLst>
  </p:cSld>
  <p:clrMapOvr>
    <a:masterClrMapping/>
  </p:clrMapOvr>
  <p:transition spd="slow" advClick="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588055"/>
      </p:ext>
    </p:extLst>
  </p:cSld>
  <p:clrMapOvr>
    <a:masterClrMapping/>
  </p:clrMapOvr>
  <p:transition spd="slow" advClick="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072990"/>
      </p:ext>
    </p:extLst>
  </p:cSld>
  <p:clrMapOvr>
    <a:masterClrMapping/>
  </p:clrMapOvr>
  <p:transition spd="slow" advClick="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330744"/>
      </p:ext>
    </p:extLst>
  </p:cSld>
  <p:clrMapOvr>
    <a:masterClrMapping/>
  </p:clrMapOvr>
  <p:transition spd="slow" advClick="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015906"/>
      </p:ext>
    </p:extLst>
  </p:cSld>
  <p:clrMapOvr>
    <a:masterClrMapping/>
  </p:clrMapOvr>
  <p:transition spd="slow" advClick="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4610926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35292"/>
      </p:ext>
    </p:extLst>
  </p:cSld>
  <p:clrMapOvr>
    <a:masterClrMapping/>
  </p:clrMapOvr>
  <p:transition spd="slow" advClick="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4610926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37713"/>
      </p:ext>
    </p:extLst>
  </p:cSld>
  <p:clrMapOvr>
    <a:masterClrMapping/>
  </p:clrMapOvr>
  <p:transition spd="slow" advClick="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2500"/>
      </p:ext>
    </p:extLst>
  </p:cSld>
  <p:clrMapOvr>
    <a:masterClrMapping/>
  </p:clrMapOvr>
  <p:transition spd="slow" advClick="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189363"/>
      </p:ext>
    </p:extLst>
  </p:cSld>
  <p:clrMapOvr>
    <a:masterClrMapping/>
  </p:clrMapOvr>
  <p:transition spd="slow" advClick="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7385958"/>
      </p:ext>
    </p:extLst>
  </p:cSld>
  <p:clrMapOvr>
    <a:masterClrMapping/>
  </p:clrMapOvr>
  <p:transition spd="slow" advClick="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167540"/>
      </p:ext>
    </p:extLst>
  </p:cSld>
  <p:clrMapOvr>
    <a:masterClrMapping/>
  </p:clrMapOvr>
  <p:transition spd="slow" advClick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514022"/>
      </p:ext>
    </p:extLst>
  </p:cSld>
  <p:clrMapOvr>
    <a:masterClrMapping/>
  </p:clrMapOvr>
  <p:transition spd="slow" advClick="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17495"/>
      </p:ext>
    </p:extLst>
  </p:cSld>
  <p:clrMapOvr>
    <a:masterClrMapping/>
  </p:clrMapOvr>
  <p:transition spd="slow" advClick="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484042"/>
      </p:ext>
    </p:extLst>
  </p:cSld>
  <p:clrMapOvr>
    <a:masterClrMapping/>
  </p:clrMapOvr>
  <p:transition spd="slow" advClick="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630168"/>
      </p:ext>
    </p:extLst>
  </p:cSld>
  <p:clrMapOvr>
    <a:masterClrMapping/>
  </p:clrMapOvr>
  <p:transition spd="slow" advClick="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4796035"/>
      </p:ext>
    </p:extLst>
  </p:cSld>
  <p:clrMapOvr>
    <a:masterClrMapping/>
  </p:clrMapOvr>
  <p:transition spd="slow" advClick="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2363784"/>
      </p:ext>
    </p:extLst>
  </p:cSld>
  <p:clrMapOvr>
    <a:masterClrMapping/>
  </p:clrMapOvr>
  <p:transition spd="slow" advClick="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02283"/>
      </p:ext>
    </p:extLst>
  </p:cSld>
  <p:clrMapOvr>
    <a:masterClrMapping/>
  </p:clrMapOvr>
  <p:transition spd="slow" advClick="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ED1F5A9-BA18-46D8-B817-185174307E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1749AA6E-1759-4977-B956-D572DAD0E9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88D6A9C-99ED-43B0-8962-765A7938E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94C73B2-67E4-48BD-B26F-411D53453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05C24E0-B169-4B9D-8DFB-2FE9BA3D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9610685"/>
      </p:ext>
    </p:extLst>
  </p:cSld>
  <p:clrMapOvr>
    <a:masterClrMapping/>
  </p:clrMapOvr>
  <p:transition spd="slow" advClick="0" advTm="2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ED06620-7D6B-473B-85DC-6C7B2BBCB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80DE881-E7B1-442D-ACB2-C85BC3C4C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117FF65-BF48-4B7E-8DD4-ED3BD83D9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2B445E-F817-4095-A9A8-C54895942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CF8503E-A895-462D-8ED8-7DECD1D26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09152"/>
      </p:ext>
    </p:extLst>
  </p:cSld>
  <p:clrMapOvr>
    <a:masterClrMapping/>
  </p:clrMapOvr>
  <p:transition spd="slow" advClick="0" advTm="2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7702B53-05C4-417A-8603-1A8098AC7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7029D73-437E-4E2B-A5C6-FF5A908E6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961EA72-6481-4F7A-B4F6-B3230118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7FFB00E-DD80-4BA1-B540-80E9550EA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DA54000-377F-4297-9F62-C023697DE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333260"/>
      </p:ext>
    </p:extLst>
  </p:cSld>
  <p:clrMapOvr>
    <a:masterClrMapping/>
  </p:clrMapOvr>
  <p:transition spd="slow" advClick="0" advTm="2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AB1EF18-0EFB-4AAB-95AC-4A8799C3B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5E90134-DA3F-4CF2-BD8D-8C8DC43A67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4EE5052-066D-42F6-B43C-0A1FC62FD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A197B82-7021-435C-9F88-D3CA55968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40E0DD5-B7DF-4C23-A429-5EB760E43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7E37B5D-462E-455A-9499-4428238CE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193279"/>
      </p:ext>
    </p:extLst>
  </p:cSld>
  <p:clrMapOvr>
    <a:masterClrMapping/>
  </p:clrMapOvr>
  <p:transition spd="slow" advClick="0" advTm="2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263032"/>
      </p:ext>
    </p:extLst>
  </p:cSld>
  <p:clrMapOvr>
    <a:masterClrMapping/>
  </p:clrMapOvr>
  <p:transition spd="slow" advClick="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38F0C8-5968-44A1-901B-97EEA57FE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285400B-5970-45DC-8D0A-723CAE9AB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901E978-BF2B-4B50-849E-EB4881718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7190553-FAE7-4EB8-B4CD-D169EDF673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BE8D990-0A0C-4A76-B5BD-977086D00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C7DC7EAE-51AB-4778-BCC7-086613716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AB95F603-15F6-405A-846D-EA8CEABF5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515A81D-BABC-4549-A962-02A3855F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747257"/>
      </p:ext>
    </p:extLst>
  </p:cSld>
  <p:clrMapOvr>
    <a:masterClrMapping/>
  </p:clrMapOvr>
  <p:transition spd="slow" advClick="0" advTm="2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B955E8C-5569-4871-AB1F-64022F345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1EDED3D-CCCF-41A1-B081-2EB4D413E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B99B15B-095D-4410-9AE5-55B3666CF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FF9EE8A-999C-4914-9849-31F9AFE14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7065253"/>
      </p:ext>
    </p:extLst>
  </p:cSld>
  <p:clrMapOvr>
    <a:masterClrMapping/>
  </p:clrMapOvr>
  <p:transition spd="slow" advClick="0" advTm="2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99F6F71-6481-4BCD-8437-839CC6E5A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ED1E033-33C1-48ED-B4F3-C586C9BB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47CE355-20F3-42A2-AE00-CF50FD68A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8574824"/>
      </p:ext>
    </p:extLst>
  </p:cSld>
  <p:clrMapOvr>
    <a:masterClrMapping/>
  </p:clrMapOvr>
  <p:transition spd="slow" advClick="0" advTm="2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228236B-3357-4BAD-936E-E9FEE795F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99F4979-D751-4098-A322-663B28A78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47B6FD5-279B-4FDE-BD3A-9F174EA16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5A4F6F5-EAC2-44B5-B846-AD8E473D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A6A5F6C-2D87-4791-BA6B-68D6B6F56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54088BE-631A-45B4-9A71-EF7361CDB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0205192"/>
      </p:ext>
    </p:extLst>
  </p:cSld>
  <p:clrMapOvr>
    <a:masterClrMapping/>
  </p:clrMapOvr>
  <p:transition spd="slow" advClick="0" advTm="2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C2156C2-EDB5-42CF-B183-A6685DA0D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71458D04-36ED-45A0-A4EF-AA3E2DE91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2879E1C-33EE-497F-A8A1-88EA97A73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8156269-0AB0-4BA4-BD43-CA721D87E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AB8EA65-99B5-44F3-843B-3FFC7C227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69D80DD-F03C-4F9C-A4F5-E894A3339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274137"/>
      </p:ext>
    </p:extLst>
  </p:cSld>
  <p:clrMapOvr>
    <a:masterClrMapping/>
  </p:clrMapOvr>
  <p:transition spd="slow" advClick="0" advTm="2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5CCAB6-0640-4449-8FF4-67B868090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6562272-DC12-4341-90B2-404828BAA5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5696AA0-9B88-4898-9B23-848A3A522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EEAE22B-9369-4331-BEEE-C9B0B9540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A6276F2-F118-4EE5-A909-F926FE9B9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6351004"/>
      </p:ext>
    </p:extLst>
  </p:cSld>
  <p:clrMapOvr>
    <a:masterClrMapping/>
  </p:clrMapOvr>
  <p:transition spd="slow" advClick="0" advTm="2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834E13E-2327-45ED-8F7B-11D481E98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854E8CB-6D13-42A9-B46A-A67D886A3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3AC699A-1729-498E-9476-5D6494C22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D18B888-7158-48B1-815D-01FCBFCC2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0225D4-F47C-44A0-B8F7-3036A957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157516"/>
      </p:ext>
    </p:extLst>
  </p:cSld>
  <p:clrMapOvr>
    <a:masterClrMapping/>
  </p:clrMapOvr>
  <p:transition spd="slow" advClick="0" advTm="2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7735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7875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433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954432"/>
      </p:ext>
    </p:extLst>
  </p:cSld>
  <p:clrMapOvr>
    <a:masterClrMapping/>
  </p:clrMapOvr>
  <p:transition spd="slow" advClick="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5743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9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9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5083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258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3076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16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9030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1" y="365125"/>
            <a:ext cx="10515600" cy="58118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210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484212"/>
      </p:ext>
    </p:extLst>
  </p:cSld>
  <p:clrMapOvr>
    <a:masterClrMapping/>
  </p:clrMapOvr>
  <p:transition spd="slow" advClick="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001496"/>
      </p:ext>
    </p:extLst>
  </p:cSld>
  <p:clrMapOvr>
    <a:masterClrMapping/>
  </p:clrMapOvr>
  <p:transition spd="slow" advClick="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805562"/>
      </p:ext>
    </p:extLst>
  </p:cSld>
  <p:clrMapOvr>
    <a:masterClrMapping/>
  </p:clrMapOvr>
  <p:transition spd="slow" advClick="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364191"/>
      </p:ext>
    </p:extLst>
  </p:cSld>
  <p:clrMapOvr>
    <a:masterClrMapping/>
  </p:clrMapOvr>
  <p:transition spd="slow" advClick="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367666"/>
      </p:ext>
    </p:extLst>
  </p:cSld>
  <p:clrMapOvr>
    <a:masterClrMapping/>
  </p:clrMapOvr>
  <p:transition spd="slow" advClick="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854771"/>
      </p:ext>
    </p:extLst>
  </p:cSld>
  <p:clrMapOvr>
    <a:masterClrMapping/>
  </p:clrMapOvr>
  <p:transition spd="slow" advClick="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8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 advClick="0">
    <p:push dir="u"/>
  </p:transition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4165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ransition spd="slow" advClick="0">
    <p:push dir="u"/>
  </p:transition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433C6F38-B414-4C9B-BDA8-4D418C8D3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1DC0A02-A7C5-4B4D-B248-BACDFF6A4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DFDC479-0AD8-4D60-A3B3-5C2D454271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E4B9A-5FE1-41C6-A85A-9B353800DEA3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F2BAC90-8029-4668-9B7E-61DF16B4B2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5DFBDD7-BA47-4953-8199-793876B9A8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519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spd="slow" advClick="0" advTm="2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291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slide" Target="slide24.xml"/><Relationship Id="rId3" Type="http://schemas.openxmlformats.org/officeDocument/2006/relationships/image" Target="../media/image26.png"/><Relationship Id="rId7" Type="http://schemas.openxmlformats.org/officeDocument/2006/relationships/slide" Target="slide13.xml"/><Relationship Id="rId12" Type="http://schemas.openxmlformats.org/officeDocument/2006/relationships/image" Target="../media/image39.png"/><Relationship Id="rId17" Type="http://schemas.openxmlformats.org/officeDocument/2006/relationships/slide" Target="slide31.xml"/><Relationship Id="rId2" Type="http://schemas.openxmlformats.org/officeDocument/2006/relationships/audio" Target="../media/audio1.wav"/><Relationship Id="rId16" Type="http://schemas.openxmlformats.org/officeDocument/2006/relationships/slide" Target="slide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5" Type="http://schemas.openxmlformats.org/officeDocument/2006/relationships/slide" Target="slide26.xml"/><Relationship Id="rId10" Type="http://schemas.openxmlformats.org/officeDocument/2006/relationships/image" Target="../media/image37.png"/><Relationship Id="rId4" Type="http://schemas.openxmlformats.org/officeDocument/2006/relationships/image" Target="../media/image27.png"/><Relationship Id="rId9" Type="http://schemas.openxmlformats.org/officeDocument/2006/relationships/image" Target="../media/image36.png"/><Relationship Id="rId14" Type="http://schemas.openxmlformats.org/officeDocument/2006/relationships/slide" Target="slide2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27.png"/><Relationship Id="rId7" Type="http://schemas.openxmlformats.org/officeDocument/2006/relationships/image" Target="../media/image4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png"/><Relationship Id="rId5" Type="http://schemas.openxmlformats.org/officeDocument/2006/relationships/image" Target="../media/image41.png"/><Relationship Id="rId10" Type="http://schemas.openxmlformats.org/officeDocument/2006/relationships/slide" Target="slide23.xml"/><Relationship Id="rId4" Type="http://schemas.openxmlformats.org/officeDocument/2006/relationships/image" Target="../media/image40.png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27.png"/><Relationship Id="rId7" Type="http://schemas.openxmlformats.org/officeDocument/2006/relationships/image" Target="../media/image4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png"/><Relationship Id="rId5" Type="http://schemas.openxmlformats.org/officeDocument/2006/relationships/image" Target="../media/image41.png"/><Relationship Id="rId10" Type="http://schemas.openxmlformats.org/officeDocument/2006/relationships/slide" Target="slide23.xml"/><Relationship Id="rId4" Type="http://schemas.openxmlformats.org/officeDocument/2006/relationships/image" Target="../media/image40.png"/><Relationship Id="rId9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27.png"/><Relationship Id="rId7" Type="http://schemas.openxmlformats.org/officeDocument/2006/relationships/image" Target="../media/image4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png"/><Relationship Id="rId5" Type="http://schemas.openxmlformats.org/officeDocument/2006/relationships/image" Target="../media/image41.png"/><Relationship Id="rId10" Type="http://schemas.openxmlformats.org/officeDocument/2006/relationships/slide" Target="slide23.xml"/><Relationship Id="rId4" Type="http://schemas.openxmlformats.org/officeDocument/2006/relationships/image" Target="../media/image40.png"/><Relationship Id="rId9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27.png"/><Relationship Id="rId7" Type="http://schemas.openxmlformats.org/officeDocument/2006/relationships/image" Target="../media/image4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png"/><Relationship Id="rId5" Type="http://schemas.openxmlformats.org/officeDocument/2006/relationships/image" Target="../media/image41.png"/><Relationship Id="rId10" Type="http://schemas.openxmlformats.org/officeDocument/2006/relationships/slide" Target="slide23.xml"/><Relationship Id="rId4" Type="http://schemas.openxmlformats.org/officeDocument/2006/relationships/image" Target="../media/image40.png"/><Relationship Id="rId9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>
            <a:extLst>
              <a:ext uri="{FF2B5EF4-FFF2-40B4-BE49-F238E27FC236}">
                <a16:creationId xmlns:a16="http://schemas.microsoft.com/office/drawing/2014/main" xmlns="" id="{6646D8EF-43C9-4AB0-8857-E5E515A28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0"/>
            <a:ext cx="12187592" cy="6855520"/>
          </a:xfrm>
          <a:prstGeom prst="rect">
            <a:avLst/>
          </a:prstGeom>
        </p:spPr>
      </p:pic>
      <p:sp>
        <p:nvSpPr>
          <p:cNvPr id="50" name="文本框 7">
            <a:extLst>
              <a:ext uri="{FF2B5EF4-FFF2-40B4-BE49-F238E27FC236}">
                <a16:creationId xmlns:a16="http://schemas.microsoft.com/office/drawing/2014/main" xmlns="" id="{8685586D-BD41-4802-8FD0-401B43964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0165" y="1717385"/>
            <a:ext cx="669189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217"/>
            <a:r>
              <a:rPr lang="en-US" sz="40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914217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BÀI VĂN KỂ LẠI </a:t>
            </a:r>
          </a:p>
          <a:p>
            <a:pPr algn="ctr" defTabSz="914217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HOẠT ĐỘNG XÃ HỘI</a:t>
            </a:r>
            <a:endParaRPr lang="vi-VN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08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>
        <p14:warp dir="in"/>
      </p:transition>
    </mc:Choice>
    <mc:Fallback xmlns="">
      <p:transition spd="slow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75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3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11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12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9" dur="75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1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5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组合 44">
            <a:extLst>
              <a:ext uri="{FF2B5EF4-FFF2-40B4-BE49-F238E27FC236}">
                <a16:creationId xmlns:a16="http://schemas.microsoft.com/office/drawing/2014/main" xmlns="" id="{468826E0-7A31-44C3-B4BF-CB0C0E7DFDF2}"/>
              </a:ext>
            </a:extLst>
          </p:cNvPr>
          <p:cNvGrpSpPr/>
          <p:nvPr/>
        </p:nvGrpSpPr>
        <p:grpSpPr>
          <a:xfrm>
            <a:off x="5513755" y="3853774"/>
            <a:ext cx="4356573" cy="324283"/>
            <a:chOff x="4531763" y="904319"/>
            <a:chExt cx="3274666" cy="206375"/>
          </a:xfrm>
        </p:grpSpPr>
        <p:sp>
          <p:nvSpPr>
            <p:cNvPr id="6" name="Freeform 139">
              <a:extLst>
                <a:ext uri="{FF2B5EF4-FFF2-40B4-BE49-F238E27FC236}">
                  <a16:creationId xmlns:a16="http://schemas.microsoft.com/office/drawing/2014/main" xmlns="" id="{3334795B-D984-482A-8725-2D89E833542B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" name="Freeform 139">
              <a:extLst>
                <a:ext uri="{FF2B5EF4-FFF2-40B4-BE49-F238E27FC236}">
                  <a16:creationId xmlns:a16="http://schemas.microsoft.com/office/drawing/2014/main" xmlns="" id="{84A03756-DF49-49BE-82EC-BA836447529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" name="Freeform 139">
              <a:extLst>
                <a:ext uri="{FF2B5EF4-FFF2-40B4-BE49-F238E27FC236}">
                  <a16:creationId xmlns:a16="http://schemas.microsoft.com/office/drawing/2014/main" xmlns="" id="{B534F5A7-9C12-46E3-ACF0-624A389FDC0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" name="Freeform 139">
              <a:extLst>
                <a:ext uri="{FF2B5EF4-FFF2-40B4-BE49-F238E27FC236}">
                  <a16:creationId xmlns:a16="http://schemas.microsoft.com/office/drawing/2014/main" xmlns="" id="{ED4F990B-E02A-4CA3-AF16-01EF903809C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" name="Freeform 139">
              <a:extLst>
                <a:ext uri="{FF2B5EF4-FFF2-40B4-BE49-F238E27FC236}">
                  <a16:creationId xmlns:a16="http://schemas.microsoft.com/office/drawing/2014/main" xmlns="" id="{F5CD93D2-58E1-4910-BCAF-B876386704D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" name="Freeform 139">
              <a:extLst>
                <a:ext uri="{FF2B5EF4-FFF2-40B4-BE49-F238E27FC236}">
                  <a16:creationId xmlns:a16="http://schemas.microsoft.com/office/drawing/2014/main" xmlns="" id="{7C2AB468-64D6-4212-90F6-AFF631EA071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" name="Freeform 139">
              <a:extLst>
                <a:ext uri="{FF2B5EF4-FFF2-40B4-BE49-F238E27FC236}">
                  <a16:creationId xmlns:a16="http://schemas.microsoft.com/office/drawing/2014/main" xmlns="" id="{6119CB78-9CEE-49A1-B016-FFE6BE50F12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" name="Freeform 139">
              <a:extLst>
                <a:ext uri="{FF2B5EF4-FFF2-40B4-BE49-F238E27FC236}">
                  <a16:creationId xmlns:a16="http://schemas.microsoft.com/office/drawing/2014/main" xmlns="" id="{A3569A2E-8D3B-4CFE-B5E3-3EABF638744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" name="Freeform 139">
              <a:extLst>
                <a:ext uri="{FF2B5EF4-FFF2-40B4-BE49-F238E27FC236}">
                  <a16:creationId xmlns:a16="http://schemas.microsoft.com/office/drawing/2014/main" xmlns="" id="{7BE8F02B-2708-4A5A-9D7B-A3F26219C71C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" name="Freeform 139">
              <a:extLst>
                <a:ext uri="{FF2B5EF4-FFF2-40B4-BE49-F238E27FC236}">
                  <a16:creationId xmlns:a16="http://schemas.microsoft.com/office/drawing/2014/main" xmlns="" id="{EBE50E00-2B9C-4370-BB08-F402DD2119E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pic>
        <p:nvPicPr>
          <p:cNvPr id="5" name="图片 68">
            <a:extLst>
              <a:ext uri="{FF2B5EF4-FFF2-40B4-BE49-F238E27FC236}">
                <a16:creationId xmlns:a16="http://schemas.microsoft.com/office/drawing/2014/main" xmlns="" id="{182AC1EC-00BC-4BF0-A841-749EADF55F6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817" y="1137888"/>
            <a:ext cx="3167669" cy="5150808"/>
          </a:xfrm>
          <a:prstGeom prst="rect">
            <a:avLst/>
          </a:prstGeom>
        </p:spPr>
      </p:pic>
      <p:pic>
        <p:nvPicPr>
          <p:cNvPr id="17" name="图片 11">
            <a:extLst>
              <a:ext uri="{FF2B5EF4-FFF2-40B4-BE49-F238E27FC236}">
                <a16:creationId xmlns:a16="http://schemas.microsoft.com/office/drawing/2014/main" xmlns="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xmlns="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xmlns="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xmlns="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0172673" y="5045895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defTabSz="1218926">
              <a:defRPr/>
            </a:pPr>
            <a:endParaRPr lang="zh-CN" altLang="en-US" sz="240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xmlns="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xmlns="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xmlns="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xmlns="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sp>
        <p:nvSpPr>
          <p:cNvPr id="25" name="文本框 41">
            <a:extLst>
              <a:ext uri="{FF2B5EF4-FFF2-40B4-BE49-F238E27FC236}">
                <a16:creationId xmlns:a16="http://schemas.microsoft.com/office/drawing/2014/main" xmlns="" id="{25EFD4B2-71A3-4CE8-8336-8C143AADE4EF}"/>
              </a:ext>
            </a:extLst>
          </p:cNvPr>
          <p:cNvSpPr txBox="1"/>
          <p:nvPr/>
        </p:nvSpPr>
        <p:spPr>
          <a:xfrm>
            <a:off x="4003964" y="677452"/>
            <a:ext cx="8206488" cy="17540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defTabSz="914217"/>
            <a:endParaRPr lang="en-US" altLang="zh-CN" sz="5399" b="1" dirty="0">
              <a:ln w="12700">
                <a:noFill/>
              </a:ln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defTabSz="914217"/>
            <a:r>
              <a:rPr lang="en-US" altLang="zh-CN" sz="5399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II. </a:t>
            </a:r>
            <a:r>
              <a:rPr lang="en-US" altLang="zh-CN" sz="5000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Hướng</a:t>
            </a:r>
            <a:r>
              <a:rPr lang="en-US" altLang="zh-CN" sz="5000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000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dẫn</a:t>
            </a:r>
            <a:r>
              <a:rPr lang="en-US" altLang="zh-CN" sz="5000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000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quy</a:t>
            </a:r>
            <a:r>
              <a:rPr lang="en-US" altLang="zh-CN" sz="5000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000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trình</a:t>
            </a:r>
            <a:r>
              <a:rPr lang="en-US" altLang="zh-CN" sz="5000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000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viết</a:t>
            </a:r>
            <a:endParaRPr lang="zh-CN" altLang="en-US" sz="5000" b="1" dirty="0">
              <a:ln w="12700">
                <a:noFill/>
              </a:ln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0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8706" y="4128466"/>
            <a:ext cx="2287228" cy="2287228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8898" y="4311846"/>
            <a:ext cx="2103848" cy="210384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39909" y="2696956"/>
            <a:ext cx="1614890" cy="1614890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19255" y="3202823"/>
            <a:ext cx="1651879" cy="165187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6974" y="-60615"/>
            <a:ext cx="2345812" cy="978882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7501" y="-344158"/>
            <a:ext cx="1183102" cy="1183102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4050" y="480313"/>
            <a:ext cx="717265" cy="717265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5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231" y="1261237"/>
            <a:ext cx="8076825" cy="4682363"/>
          </a:xfrm>
          <a:prstGeom prst="rect">
            <a:avLst/>
          </a:prstGeom>
        </p:spPr>
      </p:pic>
      <p:pic>
        <p:nvPicPr>
          <p:cNvPr id="21" name="图片 69">
            <a:extLst>
              <a:ext uri="{FF2B5EF4-FFF2-40B4-BE49-F238E27FC236}">
                <a16:creationId xmlns:a16="http://schemas.microsoft.com/office/drawing/2014/main" xmlns="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7994" y="314974"/>
            <a:ext cx="1104692" cy="781721"/>
          </a:xfrm>
          <a:prstGeom prst="rect">
            <a:avLst/>
          </a:prstGeom>
        </p:spPr>
      </p:pic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82618" y="769053"/>
            <a:ext cx="1246880" cy="1620501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xmlns="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1645" y="5121488"/>
            <a:ext cx="1837058" cy="12999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2239439" y="1825659"/>
            <a:ext cx="6574569" cy="3046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99" b="1" i="1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Đề bài</a:t>
            </a:r>
            <a:r>
              <a:rPr kumimoji="0" lang="vi-VN" sz="3199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: Viết bài văn </a:t>
            </a:r>
            <a:r>
              <a:rPr kumimoji="0" lang="en-US" sz="3199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kể</a:t>
            </a:r>
            <a:r>
              <a:rPr kumimoji="0" lang="en-US" sz="3199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199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lại</a:t>
            </a:r>
            <a:r>
              <a:rPr kumimoji="0" lang="en-US" sz="3199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199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một</a:t>
            </a:r>
            <a:r>
              <a:rPr kumimoji="0" lang="en-US" sz="3199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199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hoạt</a:t>
            </a:r>
            <a:r>
              <a:rPr kumimoji="0" lang="en-US" sz="3199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199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động</a:t>
            </a:r>
            <a:r>
              <a:rPr kumimoji="0" lang="en-US" sz="3199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199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xã</a:t>
            </a:r>
            <a:r>
              <a:rPr kumimoji="0" lang="en-US" sz="3199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199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hội</a:t>
            </a:r>
            <a:r>
              <a:rPr kumimoji="0" lang="en-US" sz="3199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199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có</a:t>
            </a:r>
            <a:r>
              <a:rPr kumimoji="0" lang="en-US" sz="3199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ý </a:t>
            </a:r>
            <a:r>
              <a:rPr kumimoji="0" lang="en-US" sz="3199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nghĩa</a:t>
            </a:r>
            <a:r>
              <a:rPr kumimoji="0" lang="en-US" sz="3199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199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tích</a:t>
            </a:r>
            <a:r>
              <a:rPr kumimoji="0" lang="en-US" sz="3199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199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cực</a:t>
            </a:r>
            <a:r>
              <a:rPr kumimoji="0" lang="en-US" sz="3199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199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đối</a:t>
            </a:r>
            <a:r>
              <a:rPr kumimoji="0" lang="en-US" sz="3199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199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với</a:t>
            </a:r>
            <a:r>
              <a:rPr kumimoji="0" lang="en-US" sz="3199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199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cộng</a:t>
            </a:r>
            <a:r>
              <a:rPr kumimoji="0" lang="en-US" sz="3199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199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đồng</a:t>
            </a:r>
            <a:r>
              <a:rPr kumimoji="0" lang="en-US" sz="3199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199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mà</a:t>
            </a:r>
            <a:r>
              <a:rPr kumimoji="0" lang="en-US" sz="3199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199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em</a:t>
            </a:r>
            <a:r>
              <a:rPr kumimoji="0" lang="en-US" sz="3199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199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đã</a:t>
            </a:r>
            <a:r>
              <a:rPr kumimoji="0" lang="en-US" sz="3199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199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tham</a:t>
            </a:r>
            <a:r>
              <a:rPr kumimoji="0" lang="en-US" sz="3199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199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gia</a:t>
            </a:r>
            <a:r>
              <a:rPr kumimoji="0" lang="en-US" sz="3199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199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hoặc</a:t>
            </a:r>
            <a:r>
              <a:rPr kumimoji="0" lang="en-US" sz="3199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199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chứng</a:t>
            </a:r>
            <a:r>
              <a:rPr kumimoji="0" lang="en-US" sz="3199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199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kiến</a:t>
            </a:r>
            <a:r>
              <a:rPr kumimoji="0" lang="en-US" sz="3199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. Trong </a:t>
            </a:r>
            <a:r>
              <a:rPr kumimoji="0" lang="en-US" sz="3199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kumimoji="0" lang="en-US" sz="3199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199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viết</a:t>
            </a:r>
            <a:r>
              <a:rPr kumimoji="0" lang="en-US" sz="3199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199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có</a:t>
            </a:r>
            <a:r>
              <a:rPr kumimoji="0" lang="en-US" sz="3199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199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kết</a:t>
            </a:r>
            <a:r>
              <a:rPr kumimoji="0" lang="en-US" sz="3199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199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hợp</a:t>
            </a:r>
            <a:r>
              <a:rPr kumimoji="0" lang="en-US" sz="3199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199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hai</a:t>
            </a:r>
            <a:r>
              <a:rPr kumimoji="0" lang="en-US" sz="3199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199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yếu</a:t>
            </a:r>
            <a:r>
              <a:rPr kumimoji="0" lang="en-US" sz="3199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199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tố</a:t>
            </a:r>
            <a:r>
              <a:rPr kumimoji="0" lang="en-US" sz="3199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199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miêu</a:t>
            </a:r>
            <a:r>
              <a:rPr kumimoji="0" lang="en-US" sz="3199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199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tả</a:t>
            </a:r>
            <a:r>
              <a:rPr kumimoji="0" lang="en-US" sz="3199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199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và</a:t>
            </a:r>
            <a:r>
              <a:rPr kumimoji="0" lang="en-US" sz="3199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199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biểu</a:t>
            </a:r>
            <a:r>
              <a:rPr kumimoji="0" lang="en-US" sz="3199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199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cảm</a:t>
            </a:r>
            <a:endParaRPr kumimoji="0" lang="en-US" sz="3199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7" name="图片 2">
            <a:extLst>
              <a:ext uri="{FF2B5EF4-FFF2-40B4-BE49-F238E27FC236}">
                <a16:creationId xmlns:a16="http://schemas.microsoft.com/office/drawing/2014/main" xmlns="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4056942"/>
            <a:ext cx="1387026" cy="26328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089563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2" grpId="0" animBg="1"/>
      <p:bldP spid="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3">
            <a:extLst>
              <a:ext uri="{FF2B5EF4-FFF2-40B4-BE49-F238E27FC236}">
                <a16:creationId xmlns:a16="http://schemas.microsoft.com/office/drawing/2014/main" xmlns="" id="{647E86AA-BE4F-30DB-D746-9D9D8222656B}"/>
              </a:ext>
            </a:extLst>
          </p:cNvPr>
          <p:cNvSpPr txBox="1"/>
          <p:nvPr/>
        </p:nvSpPr>
        <p:spPr>
          <a:xfrm>
            <a:off x="2205" y="251421"/>
            <a:ext cx="8563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lvl="0" defTabSz="914217">
              <a:lnSpc>
                <a:spcPct val="100000"/>
              </a:lnSpc>
              <a:defRPr/>
            </a:pPr>
            <a:r>
              <a:rPr lang="en-US" sz="3200" u="sng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u="sng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u="sng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u="sng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u="sng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u="sng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u="sng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u="sng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2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3">
            <a:extLst>
              <a:ext uri="{FF2B5EF4-FFF2-40B4-BE49-F238E27FC236}">
                <a16:creationId xmlns:a16="http://schemas.microsoft.com/office/drawing/2014/main" xmlns="" id="{C83E968A-A14E-6CE5-030A-ABBEC0E35E32}"/>
              </a:ext>
            </a:extLst>
          </p:cNvPr>
          <p:cNvSpPr txBox="1"/>
          <p:nvPr/>
        </p:nvSpPr>
        <p:spPr>
          <a:xfrm>
            <a:off x="-110836" y="1259423"/>
            <a:ext cx="58466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lvl="0" defTabSz="914217">
              <a:lnSpc>
                <a:spcPct val="100000"/>
              </a:lnSpc>
              <a:defRPr/>
            </a:pP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oạt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3FAF604-4194-5553-6B7B-A81C0B5A0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111" y="1361234"/>
            <a:ext cx="2853303" cy="1870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742B055-DF72-6135-C0EA-5B6FD80B0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1818" y="1361235"/>
            <a:ext cx="2561508" cy="1870363"/>
          </a:xfrm>
          <a:prstGeom prst="rect">
            <a:avLst/>
          </a:prstGeom>
        </p:spPr>
      </p:pic>
      <p:sp>
        <p:nvSpPr>
          <p:cNvPr id="10" name="文本框 23">
            <a:extLst>
              <a:ext uri="{FF2B5EF4-FFF2-40B4-BE49-F238E27FC236}">
                <a16:creationId xmlns:a16="http://schemas.microsoft.com/office/drawing/2014/main" xmlns="" id="{5569C5E1-E2E0-EF3F-969B-93B08E692162}"/>
              </a:ext>
            </a:extLst>
          </p:cNvPr>
          <p:cNvSpPr txBox="1"/>
          <p:nvPr/>
        </p:nvSpPr>
        <p:spPr>
          <a:xfrm>
            <a:off x="4737750" y="3399822"/>
            <a:ext cx="70663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marL="342900" lvl="0" indent="-342900" defTabSz="914217">
              <a:lnSpc>
                <a:spcPct val="100000"/>
              </a:lnSpc>
              <a:buFontTx/>
              <a:buChar char="-"/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defTabSz="914217">
              <a:lnSpc>
                <a:spcPct val="100000"/>
              </a:lnSpc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pot-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xtơ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AA36D53-CC06-92D0-6465-6CF7803EE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90" y="3018870"/>
            <a:ext cx="3158838" cy="2273818"/>
          </a:xfrm>
          <a:prstGeom prst="rect">
            <a:avLst/>
          </a:prstGeom>
        </p:spPr>
      </p:pic>
      <p:pic>
        <p:nvPicPr>
          <p:cNvPr id="13" name="图片 74">
            <a:extLst>
              <a:ext uri="{FF2B5EF4-FFF2-40B4-BE49-F238E27FC236}">
                <a16:creationId xmlns:a16="http://schemas.microsoft.com/office/drawing/2014/main" xmlns="" id="{E88A4CB3-C57C-900E-2CB1-1FAA6730605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62821" y="4155779"/>
            <a:ext cx="1424310" cy="2359848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xmlns="" id="{BFC9DCD0-D515-7388-E17A-B5400BDA3E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5223164"/>
            <a:ext cx="1387026" cy="14665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332299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3">
            <a:extLst>
              <a:ext uri="{FF2B5EF4-FFF2-40B4-BE49-F238E27FC236}">
                <a16:creationId xmlns:a16="http://schemas.microsoft.com/office/drawing/2014/main" xmlns="" id="{647E86AA-BE4F-30DB-D746-9D9D8222656B}"/>
              </a:ext>
            </a:extLst>
          </p:cNvPr>
          <p:cNvSpPr txBox="1"/>
          <p:nvPr/>
        </p:nvSpPr>
        <p:spPr>
          <a:xfrm>
            <a:off x="263236" y="331233"/>
            <a:ext cx="8563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lvl="0" defTabSz="914217">
              <a:lnSpc>
                <a:spcPct val="100000"/>
              </a:lnSpc>
              <a:defRPr/>
            </a:pPr>
            <a:r>
              <a:rPr lang="en-US" sz="3200" u="sng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Giới</a:t>
            </a:r>
            <a:r>
              <a:rPr lang="en-US" sz="3200" u="sng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thiệu</a:t>
            </a:r>
            <a:r>
              <a:rPr lang="en-US" sz="3200" u="sng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một</a:t>
            </a:r>
            <a:r>
              <a:rPr lang="en-US" sz="3200" u="sng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số</a:t>
            </a:r>
            <a:r>
              <a:rPr lang="en-US" sz="3200" u="sng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hoạt</a:t>
            </a:r>
            <a:r>
              <a:rPr lang="en-US" sz="3200" u="sng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động</a:t>
            </a:r>
            <a:r>
              <a:rPr lang="en-US" sz="3200" u="sng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xã</a:t>
            </a:r>
            <a:r>
              <a:rPr lang="en-US" sz="3200" u="sng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u="sng" dirty="0" err="1" smtClean="0">
                <a:solidFill>
                  <a:schemeClr val="accent6"/>
                </a:solidFill>
                <a:latin typeface="Times New Roman" panose="02020603050405020304" pitchFamily="18" charset="0"/>
              </a:rPr>
              <a:t>hội</a:t>
            </a:r>
            <a:r>
              <a:rPr lang="en-US" sz="3200" u="sng" dirty="0" smtClean="0">
                <a:solidFill>
                  <a:schemeClr val="accent6"/>
                </a:solidFill>
                <a:latin typeface="Times New Roman" panose="02020603050405020304" pitchFamily="18" charset="0"/>
              </a:rPr>
              <a:t>:</a:t>
            </a:r>
            <a:endParaRPr kumimoji="0" lang="en-US" sz="32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" name="文本框 23">
            <a:extLst>
              <a:ext uri="{FF2B5EF4-FFF2-40B4-BE49-F238E27FC236}">
                <a16:creationId xmlns:a16="http://schemas.microsoft.com/office/drawing/2014/main" xmlns="" id="{C83E968A-A14E-6CE5-030A-ABBEC0E35E32}"/>
              </a:ext>
            </a:extLst>
          </p:cNvPr>
          <p:cNvSpPr txBox="1"/>
          <p:nvPr/>
        </p:nvSpPr>
        <p:spPr>
          <a:xfrm>
            <a:off x="263236" y="1453759"/>
            <a:ext cx="58466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marL="342900" lvl="0" indent="-342900" defTabSz="914217">
              <a:lnSpc>
                <a:spcPct val="100000"/>
              </a:lnSpc>
              <a:buFontTx/>
              <a:buChar char="-"/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oạt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thiện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ấm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nuôi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heo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….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文本框 23">
            <a:extLst>
              <a:ext uri="{FF2B5EF4-FFF2-40B4-BE49-F238E27FC236}">
                <a16:creationId xmlns:a16="http://schemas.microsoft.com/office/drawing/2014/main" xmlns="" id="{5569C5E1-E2E0-EF3F-969B-93B08E692162}"/>
              </a:ext>
            </a:extLst>
          </p:cNvPr>
          <p:cNvSpPr txBox="1"/>
          <p:nvPr/>
        </p:nvSpPr>
        <p:spPr>
          <a:xfrm>
            <a:off x="5003076" y="3576697"/>
            <a:ext cx="68283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marL="342900" lvl="0" indent="-342900" defTabSz="914217">
              <a:lnSpc>
                <a:spcPct val="100000"/>
              </a:lnSpc>
              <a:buFontTx/>
              <a:buChar char="-"/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dục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: t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hăm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mẹ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VN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hùng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hoạt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nguồn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</a:p>
          <a:p>
            <a:pPr lvl="0" defTabSz="914217">
              <a:lnSpc>
                <a:spcPct val="100000"/>
              </a:lnSpc>
              <a:defRPr/>
            </a:pPr>
            <a:r>
              <a:rPr lang="en-US" sz="3200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                     ….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3" name="图片 74">
            <a:extLst>
              <a:ext uri="{FF2B5EF4-FFF2-40B4-BE49-F238E27FC236}">
                <a16:creationId xmlns:a16="http://schemas.microsoft.com/office/drawing/2014/main" xmlns="" id="{E88A4CB3-C57C-900E-2CB1-1FAA6730605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95400" y="3278952"/>
            <a:ext cx="3532908" cy="2359848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xmlns="" id="{BFC9DCD0-D515-7388-E17A-B5400BDA3E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5223164"/>
            <a:ext cx="1387026" cy="1466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309F7C1-D5A6-A98F-B59E-5717D0420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2505" y="283335"/>
            <a:ext cx="4466650" cy="287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9802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文本框 41">
            <a:extLst>
              <a:ext uri="{FF2B5EF4-FFF2-40B4-BE49-F238E27FC236}">
                <a16:creationId xmlns:a16="http://schemas.microsoft.com/office/drawing/2014/main" xmlns="" id="{56100E42-1B9F-4C8D-B484-B237526F1280}"/>
              </a:ext>
            </a:extLst>
          </p:cNvPr>
          <p:cNvSpPr txBox="1"/>
          <p:nvPr/>
        </p:nvSpPr>
        <p:spPr>
          <a:xfrm>
            <a:off x="1486710" y="366322"/>
            <a:ext cx="9268557" cy="707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defTabSz="914217"/>
            <a:r>
              <a:rPr lang="vi-VN" altLang="zh-CN" sz="3999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Bước 1: Chuẩn bị trước khi viết</a:t>
            </a:r>
            <a:endParaRPr kumimoji="0" lang="en-US" altLang="zh-CN" sz="3999" b="1" i="0" u="none" strike="noStrike" kern="1200" cap="none" spc="0" normalizeH="0" baseline="0" noProof="0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4" name="Group 44">
            <a:extLst>
              <a:ext uri="{FF2B5EF4-FFF2-40B4-BE49-F238E27FC236}">
                <a16:creationId xmlns:a16="http://schemas.microsoft.com/office/drawing/2014/main" xmlns="" id="{A851A25E-6F4B-4CE0-8E19-717F34A0DB2F}"/>
              </a:ext>
            </a:extLst>
          </p:cNvPr>
          <p:cNvGrpSpPr/>
          <p:nvPr/>
        </p:nvGrpSpPr>
        <p:grpSpPr>
          <a:xfrm>
            <a:off x="976363" y="1627586"/>
            <a:ext cx="657357" cy="738321"/>
            <a:chOff x="0" y="0"/>
            <a:chExt cx="807366" cy="906807"/>
          </a:xfrm>
          <a:noFill/>
        </p:grpSpPr>
        <p:sp>
          <p:nvSpPr>
            <p:cNvPr id="35" name="Shape 42">
              <a:extLst>
                <a:ext uri="{FF2B5EF4-FFF2-40B4-BE49-F238E27FC236}">
                  <a16:creationId xmlns:a16="http://schemas.microsoft.com/office/drawing/2014/main" xmlns="" id="{D6817EE2-0F86-43EE-959A-A965DF9D25F6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Shape 43">
              <a:extLst>
                <a:ext uri="{FF2B5EF4-FFF2-40B4-BE49-F238E27FC236}">
                  <a16:creationId xmlns:a16="http://schemas.microsoft.com/office/drawing/2014/main" xmlns="" id="{8F865E5B-DCF7-4619-A16C-31E5000CC65E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44">
            <a:extLst>
              <a:ext uri="{FF2B5EF4-FFF2-40B4-BE49-F238E27FC236}">
                <a16:creationId xmlns:a16="http://schemas.microsoft.com/office/drawing/2014/main" xmlns="" id="{6CBA95BA-80E0-44A0-BE19-2808F6BE2E4F}"/>
              </a:ext>
            </a:extLst>
          </p:cNvPr>
          <p:cNvGrpSpPr/>
          <p:nvPr/>
        </p:nvGrpSpPr>
        <p:grpSpPr>
          <a:xfrm>
            <a:off x="961822" y="2979081"/>
            <a:ext cx="657357" cy="738321"/>
            <a:chOff x="0" y="0"/>
            <a:chExt cx="807366" cy="906807"/>
          </a:xfrm>
        </p:grpSpPr>
        <p:sp>
          <p:nvSpPr>
            <p:cNvPr id="38" name="Shape 42">
              <a:extLst>
                <a:ext uri="{FF2B5EF4-FFF2-40B4-BE49-F238E27FC236}">
                  <a16:creationId xmlns:a16="http://schemas.microsoft.com/office/drawing/2014/main" xmlns="" id="{DDE897DB-A487-436D-8C96-07F990F8E729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Shape 43">
              <a:extLst>
                <a:ext uri="{FF2B5EF4-FFF2-40B4-BE49-F238E27FC236}">
                  <a16:creationId xmlns:a16="http://schemas.microsoft.com/office/drawing/2014/main" xmlns="" id="{D6B13673-62B1-4638-9F5F-B3E71D6487C0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0" name="Group 44">
            <a:extLst>
              <a:ext uri="{FF2B5EF4-FFF2-40B4-BE49-F238E27FC236}">
                <a16:creationId xmlns:a16="http://schemas.microsoft.com/office/drawing/2014/main" xmlns="" id="{5BA945B7-B42D-4AA0-B325-FFFF95A83140}"/>
              </a:ext>
            </a:extLst>
          </p:cNvPr>
          <p:cNvGrpSpPr/>
          <p:nvPr/>
        </p:nvGrpSpPr>
        <p:grpSpPr>
          <a:xfrm>
            <a:off x="1024587" y="4145185"/>
            <a:ext cx="657357" cy="738321"/>
            <a:chOff x="0" y="0"/>
            <a:chExt cx="807366" cy="906807"/>
          </a:xfrm>
        </p:grpSpPr>
        <p:sp>
          <p:nvSpPr>
            <p:cNvPr id="41" name="Shape 42">
              <a:extLst>
                <a:ext uri="{FF2B5EF4-FFF2-40B4-BE49-F238E27FC236}">
                  <a16:creationId xmlns:a16="http://schemas.microsoft.com/office/drawing/2014/main" xmlns="" id="{24EF9114-FDC1-4DCB-A697-1A83EE4921E9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Shape 43">
              <a:extLst>
                <a:ext uri="{FF2B5EF4-FFF2-40B4-BE49-F238E27FC236}">
                  <a16:creationId xmlns:a16="http://schemas.microsoft.com/office/drawing/2014/main" xmlns="" id="{72E38792-1AD5-439A-B407-7416ECD54C51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文本框 23">
            <a:extLst>
              <a:ext uri="{FF2B5EF4-FFF2-40B4-BE49-F238E27FC236}">
                <a16:creationId xmlns:a16="http://schemas.microsoft.com/office/drawing/2014/main" xmlns="" id="{17590673-AC80-44F1-B5A1-549D9F074A94}"/>
              </a:ext>
            </a:extLst>
          </p:cNvPr>
          <p:cNvSpPr txBox="1"/>
          <p:nvPr/>
        </p:nvSpPr>
        <p:spPr>
          <a:xfrm>
            <a:off x="1889368" y="1827529"/>
            <a:ext cx="10189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lvl="0" defTabSz="914217">
              <a:defRPr/>
            </a:pP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- Đề tài bài viết của em là...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3" name="文本框 24">
            <a:extLst>
              <a:ext uri="{FF2B5EF4-FFF2-40B4-BE49-F238E27FC236}">
                <a16:creationId xmlns:a16="http://schemas.microsoft.com/office/drawing/2014/main" xmlns="" id="{B53622B7-ABBE-4E0A-9085-A8E9D4C81976}"/>
              </a:ext>
            </a:extLst>
          </p:cNvPr>
          <p:cNvSpPr txBox="1"/>
          <p:nvPr/>
        </p:nvSpPr>
        <p:spPr>
          <a:xfrm>
            <a:off x="1903956" y="2939396"/>
            <a:ext cx="10189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lvl="0" defTabSz="914217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Mục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đích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...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4" name="文本框 25">
            <a:extLst>
              <a:ext uri="{FF2B5EF4-FFF2-40B4-BE49-F238E27FC236}">
                <a16:creationId xmlns:a16="http://schemas.microsoft.com/office/drawing/2014/main" xmlns="" id="{0FF0441A-D995-4E94-BF02-535555E9C93D}"/>
              </a:ext>
            </a:extLst>
          </p:cNvPr>
          <p:cNvSpPr txBox="1"/>
          <p:nvPr/>
        </p:nvSpPr>
        <p:spPr>
          <a:xfrm>
            <a:off x="1963974" y="3927998"/>
            <a:ext cx="7637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lvl="0" defTabSz="914217">
              <a:defRPr/>
            </a:pP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- Người đọc bài viết này của em là...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方正静蕾简体" panose="02000000000000000000" pitchFamily="2" charset="-122"/>
            </a:endParaRPr>
          </a:p>
        </p:txBody>
      </p:sp>
      <p:grpSp>
        <p:nvGrpSpPr>
          <p:cNvPr id="57" name="Group 44">
            <a:extLst>
              <a:ext uri="{FF2B5EF4-FFF2-40B4-BE49-F238E27FC236}">
                <a16:creationId xmlns:a16="http://schemas.microsoft.com/office/drawing/2014/main" xmlns="" id="{FB6029E1-D095-4BE5-80C3-8DBE81476B08}"/>
              </a:ext>
            </a:extLst>
          </p:cNvPr>
          <p:cNvGrpSpPr/>
          <p:nvPr/>
        </p:nvGrpSpPr>
        <p:grpSpPr>
          <a:xfrm>
            <a:off x="1134549" y="5219741"/>
            <a:ext cx="657357" cy="738321"/>
            <a:chOff x="0" y="0"/>
            <a:chExt cx="807366" cy="906807"/>
          </a:xfrm>
        </p:grpSpPr>
        <p:sp>
          <p:nvSpPr>
            <p:cNvPr id="58" name="Shape 42">
              <a:extLst>
                <a:ext uri="{FF2B5EF4-FFF2-40B4-BE49-F238E27FC236}">
                  <a16:creationId xmlns:a16="http://schemas.microsoft.com/office/drawing/2014/main" xmlns="" id="{90CA51EC-1D88-4A52-8E3A-C5F7F4F5D413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Shape 43">
              <a:extLst>
                <a:ext uri="{FF2B5EF4-FFF2-40B4-BE49-F238E27FC236}">
                  <a16:creationId xmlns:a16="http://schemas.microsoft.com/office/drawing/2014/main" xmlns="" id="{DBFFC8A5-9C34-4507-93B5-6EF787721166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0" name="文本框 25">
            <a:extLst>
              <a:ext uri="{FF2B5EF4-FFF2-40B4-BE49-F238E27FC236}">
                <a16:creationId xmlns:a16="http://schemas.microsoft.com/office/drawing/2014/main" xmlns="" id="{D3E8939C-1115-4139-AFC9-3BEB3E02A80B}"/>
              </a:ext>
            </a:extLst>
          </p:cNvPr>
          <p:cNvSpPr txBox="1"/>
          <p:nvPr/>
        </p:nvSpPr>
        <p:spPr>
          <a:xfrm>
            <a:off x="2073936" y="5002554"/>
            <a:ext cx="7637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lvl="0" defTabSz="914217">
              <a:defRPr/>
            </a:pP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thập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...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方正静蕾简体" panose="02000000000000000000" pitchFamily="2" charset="-122"/>
            </a:endParaRPr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xmlns="" id="{C0CD949A-FCB7-F0F8-4701-1D32B602AD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0821">
            <a:off x="8807488" y="2230797"/>
            <a:ext cx="2493217" cy="2493217"/>
          </a:xfrm>
          <a:prstGeom prst="rect">
            <a:avLst/>
          </a:prstGeom>
        </p:spPr>
      </p:pic>
      <p:pic>
        <p:nvPicPr>
          <p:cNvPr id="5" name="图片 11">
            <a:extLst>
              <a:ext uri="{FF2B5EF4-FFF2-40B4-BE49-F238E27FC236}">
                <a16:creationId xmlns:a16="http://schemas.microsoft.com/office/drawing/2014/main" xmlns="" id="{472A4946-464D-44D1-4D6A-9334150C9D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9" y="4406594"/>
            <a:ext cx="2433455" cy="226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752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2" grpId="0"/>
      <p:bldP spid="53" grpId="0"/>
      <p:bldP spid="54" grpId="0"/>
      <p:bldP spid="6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A319046-6F89-4DE7-B6D0-6D4AC5952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组合 5">
            <a:extLst>
              <a:ext uri="{FF2B5EF4-FFF2-40B4-BE49-F238E27FC236}">
                <a16:creationId xmlns:a16="http://schemas.microsoft.com/office/drawing/2014/main" xmlns="" id="{CED6A439-5EFE-4F12-A545-7E1AA534BD07}"/>
              </a:ext>
            </a:extLst>
          </p:cNvPr>
          <p:cNvGrpSpPr/>
          <p:nvPr/>
        </p:nvGrpSpPr>
        <p:grpSpPr>
          <a:xfrm flipH="1">
            <a:off x="10241114" y="2686307"/>
            <a:ext cx="1554697" cy="3102013"/>
            <a:chOff x="7313614" y="5424488"/>
            <a:chExt cx="363538" cy="64135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6" name="Freeform 1842">
              <a:extLst>
                <a:ext uri="{FF2B5EF4-FFF2-40B4-BE49-F238E27FC236}">
                  <a16:creationId xmlns:a16="http://schemas.microsoft.com/office/drawing/2014/main" xmlns="" id="{0F00E65A-D9AF-4398-B84D-18613E6C40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4577" y="5473701"/>
              <a:ext cx="217488" cy="217488"/>
            </a:xfrm>
            <a:custGeom>
              <a:avLst/>
              <a:gdLst>
                <a:gd name="T0" fmla="*/ 0 w 125"/>
                <a:gd name="T1" fmla="*/ 62 h 125"/>
                <a:gd name="T2" fmla="*/ 63 w 125"/>
                <a:gd name="T3" fmla="*/ 0 h 125"/>
                <a:gd name="T4" fmla="*/ 63 w 125"/>
                <a:gd name="T5" fmla="*/ 0 h 125"/>
                <a:gd name="T6" fmla="*/ 125 w 125"/>
                <a:gd name="T7" fmla="*/ 62 h 125"/>
                <a:gd name="T8" fmla="*/ 125 w 125"/>
                <a:gd name="T9" fmla="*/ 62 h 125"/>
                <a:gd name="T10" fmla="*/ 63 w 125"/>
                <a:gd name="T11" fmla="*/ 125 h 125"/>
                <a:gd name="T12" fmla="*/ 63 w 125"/>
                <a:gd name="T13" fmla="*/ 125 h 125"/>
                <a:gd name="T14" fmla="*/ 0 w 125"/>
                <a:gd name="T15" fmla="*/ 62 h 125"/>
                <a:gd name="T16" fmla="*/ 4 w 125"/>
                <a:gd name="T17" fmla="*/ 62 h 125"/>
                <a:gd name="T18" fmla="*/ 63 w 125"/>
                <a:gd name="T19" fmla="*/ 121 h 125"/>
                <a:gd name="T20" fmla="*/ 63 w 125"/>
                <a:gd name="T21" fmla="*/ 121 h 125"/>
                <a:gd name="T22" fmla="*/ 121 w 125"/>
                <a:gd name="T23" fmla="*/ 62 h 125"/>
                <a:gd name="T24" fmla="*/ 121 w 125"/>
                <a:gd name="T25" fmla="*/ 62 h 125"/>
                <a:gd name="T26" fmla="*/ 63 w 125"/>
                <a:gd name="T27" fmla="*/ 4 h 125"/>
                <a:gd name="T28" fmla="*/ 63 w 125"/>
                <a:gd name="T29" fmla="*/ 4 h 125"/>
                <a:gd name="T30" fmla="*/ 4 w 125"/>
                <a:gd name="T31" fmla="*/ 6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5" h="125">
                  <a:moveTo>
                    <a:pt x="0" y="62"/>
                  </a:moveTo>
                  <a:cubicBezTo>
                    <a:pt x="0" y="28"/>
                    <a:pt x="28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97" y="0"/>
                    <a:pt x="125" y="28"/>
                    <a:pt x="125" y="62"/>
                  </a:cubicBezTo>
                  <a:cubicBezTo>
                    <a:pt x="125" y="62"/>
                    <a:pt x="125" y="62"/>
                    <a:pt x="125" y="62"/>
                  </a:cubicBezTo>
                  <a:cubicBezTo>
                    <a:pt x="125" y="97"/>
                    <a:pt x="97" y="125"/>
                    <a:pt x="63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8" y="125"/>
                    <a:pt x="0" y="97"/>
                    <a:pt x="0" y="62"/>
                  </a:cubicBezTo>
                  <a:close/>
                  <a:moveTo>
                    <a:pt x="4" y="62"/>
                  </a:moveTo>
                  <a:cubicBezTo>
                    <a:pt x="4" y="95"/>
                    <a:pt x="30" y="121"/>
                    <a:pt x="63" y="121"/>
                  </a:cubicBezTo>
                  <a:cubicBezTo>
                    <a:pt x="63" y="121"/>
                    <a:pt x="63" y="121"/>
                    <a:pt x="63" y="121"/>
                  </a:cubicBezTo>
                  <a:cubicBezTo>
                    <a:pt x="95" y="121"/>
                    <a:pt x="121" y="95"/>
                    <a:pt x="121" y="62"/>
                  </a:cubicBezTo>
                  <a:cubicBezTo>
                    <a:pt x="121" y="62"/>
                    <a:pt x="121" y="62"/>
                    <a:pt x="121" y="62"/>
                  </a:cubicBezTo>
                  <a:cubicBezTo>
                    <a:pt x="121" y="30"/>
                    <a:pt x="95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30" y="4"/>
                    <a:pt x="4" y="30"/>
                    <a:pt x="4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Freeform 1843">
              <a:extLst>
                <a:ext uri="{FF2B5EF4-FFF2-40B4-BE49-F238E27FC236}">
                  <a16:creationId xmlns:a16="http://schemas.microsoft.com/office/drawing/2014/main" xmlns="" id="{69FF9336-A058-41C7-A801-9DA7BFDFEA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1402" y="5470526"/>
              <a:ext cx="225425" cy="223838"/>
            </a:xfrm>
            <a:custGeom>
              <a:avLst/>
              <a:gdLst>
                <a:gd name="T0" fmla="*/ 0 w 129"/>
                <a:gd name="T1" fmla="*/ 64 h 129"/>
                <a:gd name="T2" fmla="*/ 65 w 129"/>
                <a:gd name="T3" fmla="*/ 0 h 129"/>
                <a:gd name="T4" fmla="*/ 65 w 129"/>
                <a:gd name="T5" fmla="*/ 0 h 129"/>
                <a:gd name="T6" fmla="*/ 129 w 129"/>
                <a:gd name="T7" fmla="*/ 64 h 129"/>
                <a:gd name="T8" fmla="*/ 129 w 129"/>
                <a:gd name="T9" fmla="*/ 64 h 129"/>
                <a:gd name="T10" fmla="*/ 65 w 129"/>
                <a:gd name="T11" fmla="*/ 129 h 129"/>
                <a:gd name="T12" fmla="*/ 65 w 129"/>
                <a:gd name="T13" fmla="*/ 129 h 129"/>
                <a:gd name="T14" fmla="*/ 0 w 129"/>
                <a:gd name="T15" fmla="*/ 64 h 129"/>
                <a:gd name="T16" fmla="*/ 125 w 129"/>
                <a:gd name="T17" fmla="*/ 64 h 129"/>
                <a:gd name="T18" fmla="*/ 69 w 129"/>
                <a:gd name="T19" fmla="*/ 125 h 129"/>
                <a:gd name="T20" fmla="*/ 69 w 129"/>
                <a:gd name="T21" fmla="*/ 125 h 129"/>
                <a:gd name="T22" fmla="*/ 125 w 129"/>
                <a:gd name="T23" fmla="*/ 64 h 129"/>
                <a:gd name="T24" fmla="*/ 125 w 129"/>
                <a:gd name="T25" fmla="*/ 64 h 129"/>
                <a:gd name="T26" fmla="*/ 65 w 129"/>
                <a:gd name="T27" fmla="*/ 4 h 129"/>
                <a:gd name="T28" fmla="*/ 65 w 129"/>
                <a:gd name="T29" fmla="*/ 4 h 129"/>
                <a:gd name="T30" fmla="*/ 125 w 129"/>
                <a:gd name="T31" fmla="*/ 64 h 129"/>
                <a:gd name="T32" fmla="*/ 65 w 129"/>
                <a:gd name="T33" fmla="*/ 121 h 129"/>
                <a:gd name="T34" fmla="*/ 121 w 129"/>
                <a:gd name="T35" fmla="*/ 64 h 129"/>
                <a:gd name="T36" fmla="*/ 121 w 129"/>
                <a:gd name="T37" fmla="*/ 64 h 129"/>
                <a:gd name="T38" fmla="*/ 65 w 129"/>
                <a:gd name="T39" fmla="*/ 8 h 129"/>
                <a:gd name="T40" fmla="*/ 65 w 129"/>
                <a:gd name="T41" fmla="*/ 8 h 129"/>
                <a:gd name="T42" fmla="*/ 8 w 129"/>
                <a:gd name="T43" fmla="*/ 64 h 129"/>
                <a:gd name="T44" fmla="*/ 8 w 129"/>
                <a:gd name="T45" fmla="*/ 64 h 129"/>
                <a:gd name="T46" fmla="*/ 65 w 129"/>
                <a:gd name="T47" fmla="*/ 121 h 129"/>
                <a:gd name="T48" fmla="*/ 22 w 129"/>
                <a:gd name="T49" fmla="*/ 22 h 129"/>
                <a:gd name="T50" fmla="*/ 63 w 129"/>
                <a:gd name="T51" fmla="*/ 4 h 129"/>
                <a:gd name="T52" fmla="*/ 63 w 129"/>
                <a:gd name="T53" fmla="*/ 4 h 129"/>
                <a:gd name="T54" fmla="*/ 22 w 129"/>
                <a:gd name="T55" fmla="*/ 2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9" h="129">
                  <a:moveTo>
                    <a:pt x="0" y="64"/>
                  </a:moveTo>
                  <a:cubicBezTo>
                    <a:pt x="0" y="29"/>
                    <a:pt x="29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100" y="0"/>
                    <a:pt x="129" y="29"/>
                    <a:pt x="129" y="64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9" y="100"/>
                    <a:pt x="100" y="129"/>
                    <a:pt x="65" y="129"/>
                  </a:cubicBezTo>
                  <a:cubicBezTo>
                    <a:pt x="65" y="129"/>
                    <a:pt x="65" y="129"/>
                    <a:pt x="65" y="129"/>
                  </a:cubicBezTo>
                  <a:cubicBezTo>
                    <a:pt x="29" y="129"/>
                    <a:pt x="0" y="100"/>
                    <a:pt x="0" y="64"/>
                  </a:cubicBezTo>
                  <a:close/>
                  <a:moveTo>
                    <a:pt x="125" y="64"/>
                  </a:moveTo>
                  <a:cubicBezTo>
                    <a:pt x="125" y="96"/>
                    <a:pt x="100" y="122"/>
                    <a:pt x="69" y="125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100" y="122"/>
                    <a:pt x="125" y="96"/>
                    <a:pt x="125" y="64"/>
                  </a:cubicBezTo>
                  <a:cubicBezTo>
                    <a:pt x="125" y="64"/>
                    <a:pt x="125" y="64"/>
                    <a:pt x="125" y="64"/>
                  </a:cubicBezTo>
                  <a:cubicBezTo>
                    <a:pt x="125" y="31"/>
                    <a:pt x="98" y="4"/>
                    <a:pt x="65" y="4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98" y="4"/>
                    <a:pt x="125" y="31"/>
                    <a:pt x="125" y="64"/>
                  </a:cubicBezTo>
                  <a:close/>
                  <a:moveTo>
                    <a:pt x="65" y="121"/>
                  </a:moveTo>
                  <a:cubicBezTo>
                    <a:pt x="96" y="121"/>
                    <a:pt x="121" y="95"/>
                    <a:pt x="121" y="64"/>
                  </a:cubicBezTo>
                  <a:cubicBezTo>
                    <a:pt x="121" y="64"/>
                    <a:pt x="121" y="64"/>
                    <a:pt x="121" y="64"/>
                  </a:cubicBezTo>
                  <a:cubicBezTo>
                    <a:pt x="121" y="33"/>
                    <a:pt x="96" y="8"/>
                    <a:pt x="65" y="8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33" y="8"/>
                    <a:pt x="8" y="33"/>
                    <a:pt x="8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95"/>
                    <a:pt x="33" y="121"/>
                    <a:pt x="65" y="121"/>
                  </a:cubicBezTo>
                  <a:close/>
                  <a:moveTo>
                    <a:pt x="22" y="22"/>
                  </a:moveTo>
                  <a:cubicBezTo>
                    <a:pt x="33" y="11"/>
                    <a:pt x="47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47" y="4"/>
                    <a:pt x="33" y="11"/>
                    <a:pt x="2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Freeform 1844">
              <a:extLst>
                <a:ext uri="{FF2B5EF4-FFF2-40B4-BE49-F238E27FC236}">
                  <a16:creationId xmlns:a16="http://schemas.microsoft.com/office/drawing/2014/main" xmlns="" id="{E5656C66-AD44-4408-82CF-83EE09AE681A}"/>
                </a:ext>
              </a:extLst>
            </p:cNvPr>
            <p:cNvSpPr/>
            <p:nvPr/>
          </p:nvSpPr>
          <p:spPr bwMode="auto">
            <a:xfrm>
              <a:off x="7377114" y="5583238"/>
              <a:ext cx="22225" cy="19050"/>
            </a:xfrm>
            <a:custGeom>
              <a:avLst/>
              <a:gdLst>
                <a:gd name="T0" fmla="*/ 0 w 14"/>
                <a:gd name="T1" fmla="*/ 8 h 12"/>
                <a:gd name="T2" fmla="*/ 12 w 14"/>
                <a:gd name="T3" fmla="*/ 0 h 12"/>
                <a:gd name="T4" fmla="*/ 14 w 14"/>
                <a:gd name="T5" fmla="*/ 4 h 12"/>
                <a:gd name="T6" fmla="*/ 2 w 14"/>
                <a:gd name="T7" fmla="*/ 12 h 12"/>
                <a:gd name="T8" fmla="*/ 0 w 14"/>
                <a:gd name="T9" fmla="*/ 8 h 12"/>
                <a:gd name="T10" fmla="*/ 0 w 14"/>
                <a:gd name="T11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2">
                  <a:moveTo>
                    <a:pt x="0" y="8"/>
                  </a:moveTo>
                  <a:lnTo>
                    <a:pt x="12" y="0"/>
                  </a:lnTo>
                  <a:lnTo>
                    <a:pt x="14" y="4"/>
                  </a:lnTo>
                  <a:lnTo>
                    <a:pt x="2" y="12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Freeform 1845">
              <a:extLst>
                <a:ext uri="{FF2B5EF4-FFF2-40B4-BE49-F238E27FC236}">
                  <a16:creationId xmlns:a16="http://schemas.microsoft.com/office/drawing/2014/main" xmlns="" id="{13669506-480F-48F8-AD2E-025AED2AA5D2}"/>
                </a:ext>
              </a:extLst>
            </p:cNvPr>
            <p:cNvSpPr/>
            <p:nvPr/>
          </p:nvSpPr>
          <p:spPr bwMode="auto">
            <a:xfrm>
              <a:off x="7372352" y="5580063"/>
              <a:ext cx="33338" cy="25400"/>
            </a:xfrm>
            <a:custGeom>
              <a:avLst/>
              <a:gdLst>
                <a:gd name="T0" fmla="*/ 1 w 21"/>
                <a:gd name="T1" fmla="*/ 11 h 16"/>
                <a:gd name="T2" fmla="*/ 3 w 21"/>
                <a:gd name="T3" fmla="*/ 10 h 16"/>
                <a:gd name="T4" fmla="*/ 4 w 21"/>
                <a:gd name="T5" fmla="*/ 12 h 16"/>
                <a:gd name="T6" fmla="*/ 3 w 21"/>
                <a:gd name="T7" fmla="*/ 10 h 16"/>
                <a:gd name="T8" fmla="*/ 1 w 21"/>
                <a:gd name="T9" fmla="*/ 11 h 16"/>
                <a:gd name="T10" fmla="*/ 0 w 21"/>
                <a:gd name="T11" fmla="*/ 9 h 16"/>
                <a:gd name="T12" fmla="*/ 16 w 21"/>
                <a:gd name="T13" fmla="*/ 0 h 16"/>
                <a:gd name="T14" fmla="*/ 21 w 21"/>
                <a:gd name="T15" fmla="*/ 8 h 16"/>
                <a:gd name="T16" fmla="*/ 4 w 21"/>
                <a:gd name="T17" fmla="*/ 16 h 16"/>
                <a:gd name="T18" fmla="*/ 1 w 21"/>
                <a:gd name="T19" fmla="*/ 11 h 16"/>
                <a:gd name="T20" fmla="*/ 1 w 21"/>
                <a:gd name="T21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6">
                  <a:moveTo>
                    <a:pt x="1" y="11"/>
                  </a:moveTo>
                  <a:lnTo>
                    <a:pt x="3" y="10"/>
                  </a:lnTo>
                  <a:lnTo>
                    <a:pt x="4" y="12"/>
                  </a:lnTo>
                  <a:lnTo>
                    <a:pt x="3" y="10"/>
                  </a:lnTo>
                  <a:lnTo>
                    <a:pt x="1" y="11"/>
                  </a:lnTo>
                  <a:lnTo>
                    <a:pt x="0" y="9"/>
                  </a:lnTo>
                  <a:lnTo>
                    <a:pt x="16" y="0"/>
                  </a:lnTo>
                  <a:lnTo>
                    <a:pt x="21" y="8"/>
                  </a:lnTo>
                  <a:lnTo>
                    <a:pt x="4" y="16"/>
                  </a:lnTo>
                  <a:lnTo>
                    <a:pt x="1" y="11"/>
                  </a:lnTo>
                  <a:lnTo>
                    <a:pt x="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Freeform 1846">
              <a:extLst>
                <a:ext uri="{FF2B5EF4-FFF2-40B4-BE49-F238E27FC236}">
                  <a16:creationId xmlns:a16="http://schemas.microsoft.com/office/drawing/2014/main" xmlns="" id="{AD70668F-BCA9-4794-ABFB-D11DB7BDFF84}"/>
                </a:ext>
              </a:extLst>
            </p:cNvPr>
            <p:cNvSpPr/>
            <p:nvPr/>
          </p:nvSpPr>
          <p:spPr bwMode="auto">
            <a:xfrm>
              <a:off x="7413627" y="5589588"/>
              <a:ext cx="84138" cy="58738"/>
            </a:xfrm>
            <a:custGeom>
              <a:avLst/>
              <a:gdLst>
                <a:gd name="T0" fmla="*/ 0 w 48"/>
                <a:gd name="T1" fmla="*/ 30 h 33"/>
                <a:gd name="T2" fmla="*/ 0 w 48"/>
                <a:gd name="T3" fmla="*/ 30 h 33"/>
                <a:gd name="T4" fmla="*/ 2 w 48"/>
                <a:gd name="T5" fmla="*/ 26 h 33"/>
                <a:gd name="T6" fmla="*/ 5 w 48"/>
                <a:gd name="T7" fmla="*/ 28 h 33"/>
                <a:gd name="T8" fmla="*/ 5 w 48"/>
                <a:gd name="T9" fmla="*/ 28 h 33"/>
                <a:gd name="T10" fmla="*/ 13 w 48"/>
                <a:gd name="T11" fmla="*/ 29 h 33"/>
                <a:gd name="T12" fmla="*/ 13 w 48"/>
                <a:gd name="T13" fmla="*/ 29 h 33"/>
                <a:gd name="T14" fmla="*/ 23 w 48"/>
                <a:gd name="T15" fmla="*/ 26 h 33"/>
                <a:gd name="T16" fmla="*/ 23 w 48"/>
                <a:gd name="T17" fmla="*/ 26 h 33"/>
                <a:gd name="T18" fmla="*/ 37 w 48"/>
                <a:gd name="T19" fmla="*/ 11 h 33"/>
                <a:gd name="T20" fmla="*/ 37 w 48"/>
                <a:gd name="T21" fmla="*/ 11 h 33"/>
                <a:gd name="T22" fmla="*/ 44 w 48"/>
                <a:gd name="T23" fmla="*/ 0 h 33"/>
                <a:gd name="T24" fmla="*/ 44 w 48"/>
                <a:gd name="T25" fmla="*/ 0 h 33"/>
                <a:gd name="T26" fmla="*/ 48 w 48"/>
                <a:gd name="T27" fmla="*/ 3 h 33"/>
                <a:gd name="T28" fmla="*/ 25 w 48"/>
                <a:gd name="T29" fmla="*/ 30 h 33"/>
                <a:gd name="T30" fmla="*/ 25 w 48"/>
                <a:gd name="T31" fmla="*/ 30 h 33"/>
                <a:gd name="T32" fmla="*/ 13 w 48"/>
                <a:gd name="T33" fmla="*/ 33 h 33"/>
                <a:gd name="T34" fmla="*/ 13 w 48"/>
                <a:gd name="T35" fmla="*/ 33 h 33"/>
                <a:gd name="T36" fmla="*/ 0 w 48"/>
                <a:gd name="T37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" h="33"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3" y="27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7" y="28"/>
                    <a:pt x="10" y="29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7" y="29"/>
                    <a:pt x="20" y="28"/>
                    <a:pt x="23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7" y="23"/>
                    <a:pt x="33" y="17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41" y="5"/>
                    <a:pt x="44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35" y="22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1" y="32"/>
                    <a:pt x="17" y="33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6" y="33"/>
                    <a:pt x="0" y="30"/>
                    <a:pt x="0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Freeform 1847">
              <a:extLst>
                <a:ext uri="{FF2B5EF4-FFF2-40B4-BE49-F238E27FC236}">
                  <a16:creationId xmlns:a16="http://schemas.microsoft.com/office/drawing/2014/main" xmlns="" id="{507EF41D-2238-44C3-BF01-EBC6E1E7E1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10452" y="5586413"/>
              <a:ext cx="92075" cy="65088"/>
            </a:xfrm>
            <a:custGeom>
              <a:avLst/>
              <a:gdLst>
                <a:gd name="T0" fmla="*/ 1 w 53"/>
                <a:gd name="T1" fmla="*/ 33 h 37"/>
                <a:gd name="T2" fmla="*/ 0 w 53"/>
                <a:gd name="T3" fmla="*/ 31 h 37"/>
                <a:gd name="T4" fmla="*/ 2 w 53"/>
                <a:gd name="T5" fmla="*/ 27 h 37"/>
                <a:gd name="T6" fmla="*/ 4 w 53"/>
                <a:gd name="T7" fmla="*/ 26 h 37"/>
                <a:gd name="T8" fmla="*/ 4 w 53"/>
                <a:gd name="T9" fmla="*/ 26 h 37"/>
                <a:gd name="T10" fmla="*/ 4 w 53"/>
                <a:gd name="T11" fmla="*/ 26 h 37"/>
                <a:gd name="T12" fmla="*/ 4 w 53"/>
                <a:gd name="T13" fmla="*/ 26 h 37"/>
                <a:gd name="T14" fmla="*/ 5 w 53"/>
                <a:gd name="T15" fmla="*/ 26 h 37"/>
                <a:gd name="T16" fmla="*/ 5 w 53"/>
                <a:gd name="T17" fmla="*/ 26 h 37"/>
                <a:gd name="T18" fmla="*/ 5 w 53"/>
                <a:gd name="T19" fmla="*/ 27 h 37"/>
                <a:gd name="T20" fmla="*/ 8 w 53"/>
                <a:gd name="T21" fmla="*/ 28 h 37"/>
                <a:gd name="T22" fmla="*/ 15 w 53"/>
                <a:gd name="T23" fmla="*/ 29 h 37"/>
                <a:gd name="T24" fmla="*/ 15 w 53"/>
                <a:gd name="T25" fmla="*/ 29 h 37"/>
                <a:gd name="T26" fmla="*/ 16 w 53"/>
                <a:gd name="T27" fmla="*/ 29 h 37"/>
                <a:gd name="T28" fmla="*/ 24 w 53"/>
                <a:gd name="T29" fmla="*/ 27 h 37"/>
                <a:gd name="T30" fmla="*/ 37 w 53"/>
                <a:gd name="T31" fmla="*/ 12 h 37"/>
                <a:gd name="T32" fmla="*/ 45 w 53"/>
                <a:gd name="T33" fmla="*/ 1 h 37"/>
                <a:gd name="T34" fmla="*/ 45 w 53"/>
                <a:gd name="T35" fmla="*/ 1 h 37"/>
                <a:gd name="T36" fmla="*/ 53 w 53"/>
                <a:gd name="T37" fmla="*/ 4 h 37"/>
                <a:gd name="T38" fmla="*/ 51 w 53"/>
                <a:gd name="T39" fmla="*/ 6 h 37"/>
                <a:gd name="T40" fmla="*/ 51 w 53"/>
                <a:gd name="T41" fmla="*/ 7 h 37"/>
                <a:gd name="T42" fmla="*/ 49 w 53"/>
                <a:gd name="T43" fmla="*/ 9 h 37"/>
                <a:gd name="T44" fmla="*/ 44 w 53"/>
                <a:gd name="T45" fmla="*/ 17 h 37"/>
                <a:gd name="T46" fmla="*/ 28 w 53"/>
                <a:gd name="T47" fmla="*/ 33 h 37"/>
                <a:gd name="T48" fmla="*/ 15 w 53"/>
                <a:gd name="T49" fmla="*/ 37 h 37"/>
                <a:gd name="T50" fmla="*/ 1 w 53"/>
                <a:gd name="T51" fmla="*/ 34 h 37"/>
                <a:gd name="T52" fmla="*/ 2 w 53"/>
                <a:gd name="T53" fmla="*/ 32 h 37"/>
                <a:gd name="T54" fmla="*/ 15 w 53"/>
                <a:gd name="T55" fmla="*/ 33 h 37"/>
                <a:gd name="T56" fmla="*/ 22 w 53"/>
                <a:gd name="T57" fmla="*/ 32 h 37"/>
                <a:gd name="T58" fmla="*/ 15 w 53"/>
                <a:gd name="T59" fmla="*/ 33 h 37"/>
                <a:gd name="T60" fmla="*/ 15 w 53"/>
                <a:gd name="T61" fmla="*/ 33 h 37"/>
                <a:gd name="T62" fmla="*/ 14 w 53"/>
                <a:gd name="T63" fmla="*/ 33 h 37"/>
                <a:gd name="T64" fmla="*/ 11 w 53"/>
                <a:gd name="T65" fmla="*/ 32 h 37"/>
                <a:gd name="T66" fmla="*/ 7 w 53"/>
                <a:gd name="T67" fmla="*/ 31 h 37"/>
                <a:gd name="T68" fmla="*/ 5 w 53"/>
                <a:gd name="T69" fmla="*/ 31 h 37"/>
                <a:gd name="T70" fmla="*/ 11 w 53"/>
                <a:gd name="T71" fmla="*/ 32 h 37"/>
                <a:gd name="T72" fmla="*/ 22 w 53"/>
                <a:gd name="T73" fmla="*/ 32 h 37"/>
                <a:gd name="T74" fmla="*/ 22 w 53"/>
                <a:gd name="T75" fmla="*/ 32 h 37"/>
                <a:gd name="T76" fmla="*/ 3 w 53"/>
                <a:gd name="T77" fmla="*/ 30 h 37"/>
                <a:gd name="T78" fmla="*/ 3 w 53"/>
                <a:gd name="T79" fmla="*/ 30 h 37"/>
                <a:gd name="T80" fmla="*/ 3 w 53"/>
                <a:gd name="T81" fmla="*/ 30 h 37"/>
                <a:gd name="T82" fmla="*/ 3 w 53"/>
                <a:gd name="T83" fmla="*/ 30 h 37"/>
                <a:gd name="T84" fmla="*/ 2 w 53"/>
                <a:gd name="T85" fmla="*/ 29 h 37"/>
                <a:gd name="T86" fmla="*/ 2 w 53"/>
                <a:gd name="T87" fmla="*/ 29 h 37"/>
                <a:gd name="T88" fmla="*/ 41 w 53"/>
                <a:gd name="T89" fmla="*/ 14 h 37"/>
                <a:gd name="T90" fmla="*/ 39 w 53"/>
                <a:gd name="T91" fmla="*/ 17 h 37"/>
                <a:gd name="T92" fmla="*/ 46 w 53"/>
                <a:gd name="T93" fmla="*/ 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3" h="37">
                  <a:moveTo>
                    <a:pt x="1" y="34"/>
                  </a:moveTo>
                  <a:cubicBezTo>
                    <a:pt x="1" y="33"/>
                    <a:pt x="1" y="33"/>
                    <a:pt x="1" y="33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3" y="26"/>
                    <a:pt x="3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6" y="27"/>
                    <a:pt x="7" y="27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3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8" y="29"/>
                    <a:pt x="21" y="28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8" y="24"/>
                    <a:pt x="33" y="17"/>
                    <a:pt x="37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42" y="6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0" y="7"/>
                    <a:pt x="50" y="8"/>
                    <a:pt x="49" y="9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8" y="11"/>
                    <a:pt x="46" y="14"/>
                    <a:pt x="44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39" y="22"/>
                    <a:pt x="34" y="29"/>
                    <a:pt x="28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4" y="36"/>
                    <a:pt x="19" y="37"/>
                    <a:pt x="15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8" y="37"/>
                    <a:pt x="2" y="34"/>
                    <a:pt x="1" y="34"/>
                  </a:cubicBezTo>
                  <a:close/>
                  <a:moveTo>
                    <a:pt x="1" y="34"/>
                  </a:moveTo>
                  <a:cubicBezTo>
                    <a:pt x="2" y="32"/>
                    <a:pt x="2" y="32"/>
                    <a:pt x="2" y="32"/>
                  </a:cubicBezTo>
                  <a:cubicBezTo>
                    <a:pt x="1" y="34"/>
                    <a:pt x="1" y="34"/>
                    <a:pt x="1" y="34"/>
                  </a:cubicBezTo>
                  <a:close/>
                  <a:moveTo>
                    <a:pt x="15" y="33"/>
                  </a:moveTo>
                  <a:cubicBezTo>
                    <a:pt x="17" y="33"/>
                    <a:pt x="20" y="33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0" y="33"/>
                    <a:pt x="17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4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5" y="33"/>
                    <a:pt x="15" y="33"/>
                    <a:pt x="15" y="33"/>
                  </a:cubicBezTo>
                  <a:close/>
                  <a:moveTo>
                    <a:pt x="11" y="32"/>
                  </a:moveTo>
                  <a:cubicBezTo>
                    <a:pt x="9" y="32"/>
                    <a:pt x="8" y="32"/>
                    <a:pt x="7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6" y="31"/>
                    <a:pt x="5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1"/>
                    <a:pt x="8" y="32"/>
                    <a:pt x="11" y="32"/>
                  </a:cubicBezTo>
                  <a:close/>
                  <a:moveTo>
                    <a:pt x="22" y="32"/>
                  </a:move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lose/>
                  <a:moveTo>
                    <a:pt x="3" y="30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lose/>
                  <a:moveTo>
                    <a:pt x="2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lose/>
                  <a:moveTo>
                    <a:pt x="41" y="14"/>
                  </a:moveTo>
                  <a:cubicBezTo>
                    <a:pt x="40" y="15"/>
                    <a:pt x="39" y="16"/>
                    <a:pt x="39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1" y="13"/>
                    <a:pt x="44" y="10"/>
                    <a:pt x="46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4" y="9"/>
                    <a:pt x="43" y="11"/>
                    <a:pt x="4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Freeform 1848">
              <a:extLst>
                <a:ext uri="{FF2B5EF4-FFF2-40B4-BE49-F238E27FC236}">
                  <a16:creationId xmlns:a16="http://schemas.microsoft.com/office/drawing/2014/main" xmlns="" id="{EE7FA7B6-8F07-4C9C-B214-5DB64D1EAC24}"/>
                </a:ext>
              </a:extLst>
            </p:cNvPr>
            <p:cNvSpPr/>
            <p:nvPr/>
          </p:nvSpPr>
          <p:spPr bwMode="auto">
            <a:xfrm>
              <a:off x="7483477" y="5580063"/>
              <a:ext cx="17463" cy="15875"/>
            </a:xfrm>
            <a:custGeom>
              <a:avLst/>
              <a:gdLst>
                <a:gd name="T0" fmla="*/ 0 w 11"/>
                <a:gd name="T1" fmla="*/ 3 h 10"/>
                <a:gd name="T2" fmla="*/ 3 w 11"/>
                <a:gd name="T3" fmla="*/ 0 h 10"/>
                <a:gd name="T4" fmla="*/ 11 w 11"/>
                <a:gd name="T5" fmla="*/ 6 h 10"/>
                <a:gd name="T6" fmla="*/ 8 w 11"/>
                <a:gd name="T7" fmla="*/ 10 h 10"/>
                <a:gd name="T8" fmla="*/ 0 w 11"/>
                <a:gd name="T9" fmla="*/ 3 h 10"/>
                <a:gd name="T10" fmla="*/ 0 w 11"/>
                <a:gd name="T1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0" y="3"/>
                  </a:moveTo>
                  <a:lnTo>
                    <a:pt x="3" y="0"/>
                  </a:lnTo>
                  <a:lnTo>
                    <a:pt x="11" y="6"/>
                  </a:lnTo>
                  <a:lnTo>
                    <a:pt x="8" y="1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Freeform 1849">
              <a:extLst>
                <a:ext uri="{FF2B5EF4-FFF2-40B4-BE49-F238E27FC236}">
                  <a16:creationId xmlns:a16="http://schemas.microsoft.com/office/drawing/2014/main" xmlns="" id="{5063B212-20C6-4921-9742-1A46FD66E7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78714" y="5575301"/>
              <a:ext cx="26988" cy="25400"/>
            </a:xfrm>
            <a:custGeom>
              <a:avLst/>
              <a:gdLst>
                <a:gd name="T0" fmla="*/ 2 w 17"/>
                <a:gd name="T1" fmla="*/ 7 h 16"/>
                <a:gd name="T2" fmla="*/ 3 w 17"/>
                <a:gd name="T3" fmla="*/ 6 h 16"/>
                <a:gd name="T4" fmla="*/ 5 w 17"/>
                <a:gd name="T5" fmla="*/ 7 h 16"/>
                <a:gd name="T6" fmla="*/ 3 w 17"/>
                <a:gd name="T7" fmla="*/ 6 h 16"/>
                <a:gd name="T8" fmla="*/ 2 w 17"/>
                <a:gd name="T9" fmla="*/ 7 h 16"/>
                <a:gd name="T10" fmla="*/ 0 w 17"/>
                <a:gd name="T11" fmla="*/ 6 h 16"/>
                <a:gd name="T12" fmla="*/ 6 w 17"/>
                <a:gd name="T13" fmla="*/ 0 h 16"/>
                <a:gd name="T14" fmla="*/ 17 w 17"/>
                <a:gd name="T15" fmla="*/ 9 h 16"/>
                <a:gd name="T16" fmla="*/ 11 w 17"/>
                <a:gd name="T17" fmla="*/ 16 h 16"/>
                <a:gd name="T18" fmla="*/ 2 w 17"/>
                <a:gd name="T19" fmla="*/ 7 h 16"/>
                <a:gd name="T20" fmla="*/ 2 w 17"/>
                <a:gd name="T21" fmla="*/ 7 h 16"/>
                <a:gd name="T22" fmla="*/ 11 w 17"/>
                <a:gd name="T23" fmla="*/ 11 h 16"/>
                <a:gd name="T24" fmla="*/ 11 w 17"/>
                <a:gd name="T25" fmla="*/ 11 h 16"/>
                <a:gd name="T26" fmla="*/ 8 w 17"/>
                <a:gd name="T27" fmla="*/ 6 h 16"/>
                <a:gd name="T28" fmla="*/ 11 w 17"/>
                <a:gd name="T29" fmla="*/ 11 h 16"/>
                <a:gd name="T30" fmla="*/ 11 w 17"/>
                <a:gd name="T31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6">
                  <a:moveTo>
                    <a:pt x="2" y="7"/>
                  </a:moveTo>
                  <a:lnTo>
                    <a:pt x="3" y="6"/>
                  </a:lnTo>
                  <a:lnTo>
                    <a:pt x="5" y="7"/>
                  </a:lnTo>
                  <a:lnTo>
                    <a:pt x="3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6" y="0"/>
                  </a:lnTo>
                  <a:lnTo>
                    <a:pt x="17" y="9"/>
                  </a:lnTo>
                  <a:lnTo>
                    <a:pt x="11" y="16"/>
                  </a:lnTo>
                  <a:lnTo>
                    <a:pt x="2" y="7"/>
                  </a:lnTo>
                  <a:lnTo>
                    <a:pt x="2" y="7"/>
                  </a:lnTo>
                  <a:close/>
                  <a:moveTo>
                    <a:pt x="11" y="11"/>
                  </a:moveTo>
                  <a:lnTo>
                    <a:pt x="11" y="11"/>
                  </a:lnTo>
                  <a:lnTo>
                    <a:pt x="8" y="6"/>
                  </a:lnTo>
                  <a:lnTo>
                    <a:pt x="11" y="11"/>
                  </a:lnTo>
                  <a:lnTo>
                    <a:pt x="1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Freeform 1850">
              <a:extLst>
                <a:ext uri="{FF2B5EF4-FFF2-40B4-BE49-F238E27FC236}">
                  <a16:creationId xmlns:a16="http://schemas.microsoft.com/office/drawing/2014/main" xmlns="" id="{485B49CF-CCCB-498C-9D35-2C923B6404A0}"/>
                </a:ext>
              </a:extLst>
            </p:cNvPr>
            <p:cNvSpPr/>
            <p:nvPr/>
          </p:nvSpPr>
          <p:spPr bwMode="auto">
            <a:xfrm>
              <a:off x="7410452" y="5438776"/>
              <a:ext cx="36513" cy="58738"/>
            </a:xfrm>
            <a:custGeom>
              <a:avLst/>
              <a:gdLst>
                <a:gd name="T0" fmla="*/ 10 w 21"/>
                <a:gd name="T1" fmla="*/ 29 h 34"/>
                <a:gd name="T2" fmla="*/ 0 w 21"/>
                <a:gd name="T3" fmla="*/ 15 h 34"/>
                <a:gd name="T4" fmla="*/ 0 w 21"/>
                <a:gd name="T5" fmla="*/ 15 h 34"/>
                <a:gd name="T6" fmla="*/ 1 w 21"/>
                <a:gd name="T7" fmla="*/ 9 h 34"/>
                <a:gd name="T8" fmla="*/ 1 w 21"/>
                <a:gd name="T9" fmla="*/ 9 h 34"/>
                <a:gd name="T10" fmla="*/ 5 w 21"/>
                <a:gd name="T11" fmla="*/ 2 h 34"/>
                <a:gd name="T12" fmla="*/ 5 w 21"/>
                <a:gd name="T13" fmla="*/ 2 h 34"/>
                <a:gd name="T14" fmla="*/ 7 w 21"/>
                <a:gd name="T15" fmla="*/ 0 h 34"/>
                <a:gd name="T16" fmla="*/ 7 w 21"/>
                <a:gd name="T17" fmla="*/ 0 h 34"/>
                <a:gd name="T18" fmla="*/ 9 w 21"/>
                <a:gd name="T19" fmla="*/ 0 h 34"/>
                <a:gd name="T20" fmla="*/ 9 w 21"/>
                <a:gd name="T21" fmla="*/ 0 h 34"/>
                <a:gd name="T22" fmla="*/ 10 w 21"/>
                <a:gd name="T23" fmla="*/ 0 h 34"/>
                <a:gd name="T24" fmla="*/ 10 w 21"/>
                <a:gd name="T25" fmla="*/ 0 h 34"/>
                <a:gd name="T26" fmla="*/ 11 w 21"/>
                <a:gd name="T27" fmla="*/ 0 h 34"/>
                <a:gd name="T28" fmla="*/ 11 w 21"/>
                <a:gd name="T29" fmla="*/ 0 h 34"/>
                <a:gd name="T30" fmla="*/ 17 w 21"/>
                <a:gd name="T31" fmla="*/ 0 h 34"/>
                <a:gd name="T32" fmla="*/ 17 w 21"/>
                <a:gd name="T33" fmla="*/ 4 h 34"/>
                <a:gd name="T34" fmla="*/ 11 w 21"/>
                <a:gd name="T35" fmla="*/ 4 h 34"/>
                <a:gd name="T36" fmla="*/ 10 w 21"/>
                <a:gd name="T37" fmla="*/ 4 h 34"/>
                <a:gd name="T38" fmla="*/ 10 w 21"/>
                <a:gd name="T39" fmla="*/ 4 h 34"/>
                <a:gd name="T40" fmla="*/ 8 w 21"/>
                <a:gd name="T41" fmla="*/ 4 h 34"/>
                <a:gd name="T42" fmla="*/ 8 w 21"/>
                <a:gd name="T43" fmla="*/ 4 h 34"/>
                <a:gd name="T44" fmla="*/ 8 w 21"/>
                <a:gd name="T45" fmla="*/ 4 h 34"/>
                <a:gd name="T46" fmla="*/ 8 w 21"/>
                <a:gd name="T47" fmla="*/ 4 h 34"/>
                <a:gd name="T48" fmla="*/ 4 w 21"/>
                <a:gd name="T49" fmla="*/ 11 h 34"/>
                <a:gd name="T50" fmla="*/ 4 w 21"/>
                <a:gd name="T51" fmla="*/ 11 h 34"/>
                <a:gd name="T52" fmla="*/ 4 w 21"/>
                <a:gd name="T53" fmla="*/ 15 h 34"/>
                <a:gd name="T54" fmla="*/ 4 w 21"/>
                <a:gd name="T55" fmla="*/ 15 h 34"/>
                <a:gd name="T56" fmla="*/ 12 w 21"/>
                <a:gd name="T57" fmla="*/ 26 h 34"/>
                <a:gd name="T58" fmla="*/ 12 w 21"/>
                <a:gd name="T59" fmla="*/ 26 h 34"/>
                <a:gd name="T60" fmla="*/ 21 w 21"/>
                <a:gd name="T61" fmla="*/ 30 h 34"/>
                <a:gd name="T62" fmla="*/ 21 w 21"/>
                <a:gd name="T63" fmla="*/ 30 h 34"/>
                <a:gd name="T64" fmla="*/ 19 w 21"/>
                <a:gd name="T65" fmla="*/ 34 h 34"/>
                <a:gd name="T66" fmla="*/ 10 w 21"/>
                <a:gd name="T6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" h="34">
                  <a:moveTo>
                    <a:pt x="10" y="29"/>
                  </a:moveTo>
                  <a:cubicBezTo>
                    <a:pt x="5" y="26"/>
                    <a:pt x="0" y="21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0" y="11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3" y="6"/>
                    <a:pt x="4" y="4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5"/>
                    <a:pt x="6" y="8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2"/>
                    <a:pt x="4" y="13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8"/>
                    <a:pt x="7" y="23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6" y="29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9" y="34"/>
                    <a:pt x="14" y="32"/>
                    <a:pt x="10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Freeform 1851">
              <a:extLst>
                <a:ext uri="{FF2B5EF4-FFF2-40B4-BE49-F238E27FC236}">
                  <a16:creationId xmlns:a16="http://schemas.microsoft.com/office/drawing/2014/main" xmlns="" id="{34F015A3-E68B-42C5-9D91-B98F037E99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5689" y="5435601"/>
              <a:ext cx="44450" cy="68263"/>
            </a:xfrm>
            <a:custGeom>
              <a:avLst/>
              <a:gdLst>
                <a:gd name="T0" fmla="*/ 11 w 26"/>
                <a:gd name="T1" fmla="*/ 33 h 39"/>
                <a:gd name="T2" fmla="*/ 13 w 26"/>
                <a:gd name="T3" fmla="*/ 31 h 39"/>
                <a:gd name="T4" fmla="*/ 1 w 26"/>
                <a:gd name="T5" fmla="*/ 17 h 39"/>
                <a:gd name="T6" fmla="*/ 2 w 26"/>
                <a:gd name="T7" fmla="*/ 10 h 39"/>
                <a:gd name="T8" fmla="*/ 6 w 26"/>
                <a:gd name="T9" fmla="*/ 3 h 39"/>
                <a:gd name="T10" fmla="*/ 6 w 26"/>
                <a:gd name="T11" fmla="*/ 3 h 39"/>
                <a:gd name="T12" fmla="*/ 7 w 26"/>
                <a:gd name="T13" fmla="*/ 2 h 39"/>
                <a:gd name="T14" fmla="*/ 10 w 26"/>
                <a:gd name="T15" fmla="*/ 0 h 39"/>
                <a:gd name="T16" fmla="*/ 10 w 26"/>
                <a:gd name="T17" fmla="*/ 0 h 39"/>
                <a:gd name="T18" fmla="*/ 13 w 26"/>
                <a:gd name="T19" fmla="*/ 0 h 39"/>
                <a:gd name="T20" fmla="*/ 13 w 26"/>
                <a:gd name="T21" fmla="*/ 0 h 39"/>
                <a:gd name="T22" fmla="*/ 14 w 26"/>
                <a:gd name="T23" fmla="*/ 0 h 39"/>
                <a:gd name="T24" fmla="*/ 14 w 26"/>
                <a:gd name="T25" fmla="*/ 0 h 39"/>
                <a:gd name="T26" fmla="*/ 22 w 26"/>
                <a:gd name="T27" fmla="*/ 0 h 39"/>
                <a:gd name="T28" fmla="*/ 14 w 26"/>
                <a:gd name="T29" fmla="*/ 8 h 39"/>
                <a:gd name="T30" fmla="*/ 13 w 26"/>
                <a:gd name="T31" fmla="*/ 8 h 39"/>
                <a:gd name="T32" fmla="*/ 13 w 26"/>
                <a:gd name="T33" fmla="*/ 8 h 39"/>
                <a:gd name="T34" fmla="*/ 12 w 26"/>
                <a:gd name="T35" fmla="*/ 8 h 39"/>
                <a:gd name="T36" fmla="*/ 9 w 26"/>
                <a:gd name="T37" fmla="*/ 14 h 39"/>
                <a:gd name="T38" fmla="*/ 8 w 26"/>
                <a:gd name="T39" fmla="*/ 17 h 39"/>
                <a:gd name="T40" fmla="*/ 16 w 26"/>
                <a:gd name="T41" fmla="*/ 26 h 39"/>
                <a:gd name="T42" fmla="*/ 25 w 26"/>
                <a:gd name="T43" fmla="*/ 31 h 39"/>
                <a:gd name="T44" fmla="*/ 25 w 26"/>
                <a:gd name="T45" fmla="*/ 31 h 39"/>
                <a:gd name="T46" fmla="*/ 26 w 26"/>
                <a:gd name="T47" fmla="*/ 32 h 39"/>
                <a:gd name="T48" fmla="*/ 21 w 26"/>
                <a:gd name="T49" fmla="*/ 38 h 39"/>
                <a:gd name="T50" fmla="*/ 12 w 26"/>
                <a:gd name="T51" fmla="*/ 28 h 39"/>
                <a:gd name="T52" fmla="*/ 14 w 26"/>
                <a:gd name="T53" fmla="*/ 29 h 39"/>
                <a:gd name="T54" fmla="*/ 12 w 26"/>
                <a:gd name="T55" fmla="*/ 28 h 39"/>
                <a:gd name="T56" fmla="*/ 12 w 26"/>
                <a:gd name="T57" fmla="*/ 28 h 39"/>
                <a:gd name="T58" fmla="*/ 5 w 26"/>
                <a:gd name="T59" fmla="*/ 13 h 39"/>
                <a:gd name="T60" fmla="*/ 6 w 26"/>
                <a:gd name="T61" fmla="*/ 12 h 39"/>
                <a:gd name="T62" fmla="*/ 9 w 26"/>
                <a:gd name="T63" fmla="*/ 5 h 39"/>
                <a:gd name="T64" fmla="*/ 9 w 26"/>
                <a:gd name="T65" fmla="*/ 5 h 39"/>
                <a:gd name="T66" fmla="*/ 6 w 26"/>
                <a:gd name="T67" fmla="*/ 12 h 39"/>
                <a:gd name="T68" fmla="*/ 18 w 26"/>
                <a:gd name="T69" fmla="*/ 4 h 39"/>
                <a:gd name="T70" fmla="*/ 14 w 26"/>
                <a:gd name="T71" fmla="*/ 4 h 39"/>
                <a:gd name="T72" fmla="*/ 13 w 26"/>
                <a:gd name="T73" fmla="*/ 4 h 39"/>
                <a:gd name="T74" fmla="*/ 12 w 26"/>
                <a:gd name="T75" fmla="*/ 4 h 39"/>
                <a:gd name="T76" fmla="*/ 13 w 26"/>
                <a:gd name="T77" fmla="*/ 4 h 39"/>
                <a:gd name="T78" fmla="*/ 11 w 26"/>
                <a:gd name="T79" fmla="*/ 4 h 39"/>
                <a:gd name="T80" fmla="*/ 11 w 26"/>
                <a:gd name="T81" fmla="*/ 4 h 39"/>
                <a:gd name="T82" fmla="*/ 11 w 26"/>
                <a:gd name="T83" fmla="*/ 4 h 39"/>
                <a:gd name="T84" fmla="*/ 11 w 26"/>
                <a:gd name="T85" fmla="*/ 4 h 39"/>
                <a:gd name="T86" fmla="*/ 11 w 26"/>
                <a:gd name="T87" fmla="*/ 4 h 39"/>
                <a:gd name="T88" fmla="*/ 11 w 26"/>
                <a:gd name="T89" fmla="*/ 4 h 39"/>
                <a:gd name="T90" fmla="*/ 10 w 26"/>
                <a:gd name="T91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" h="39">
                  <a:moveTo>
                    <a:pt x="21" y="38"/>
                  </a:moveTo>
                  <a:cubicBezTo>
                    <a:pt x="21" y="38"/>
                    <a:pt x="16" y="36"/>
                    <a:pt x="11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7" y="29"/>
                    <a:pt x="1" y="24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4"/>
                    <a:pt x="1" y="12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7"/>
                    <a:pt x="5" y="5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8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10"/>
                    <a:pt x="11" y="12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5"/>
                    <a:pt x="9" y="16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9"/>
                    <a:pt x="12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20" y="29"/>
                    <a:pt x="24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1" y="38"/>
                    <a:pt x="21" y="38"/>
                    <a:pt x="21" y="38"/>
                  </a:cubicBezTo>
                  <a:close/>
                  <a:moveTo>
                    <a:pt x="14" y="29"/>
                  </a:moveTo>
                  <a:cubicBezTo>
                    <a:pt x="13" y="29"/>
                    <a:pt x="13" y="29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3" y="29"/>
                    <a:pt x="13" y="29"/>
                    <a:pt x="14" y="29"/>
                  </a:cubicBezTo>
                  <a:close/>
                  <a:moveTo>
                    <a:pt x="12" y="28"/>
                  </a:move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lose/>
                  <a:moveTo>
                    <a:pt x="6" y="12"/>
                  </a:moveTo>
                  <a:cubicBezTo>
                    <a:pt x="6" y="12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8" y="9"/>
                    <a:pt x="9" y="7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7"/>
                    <a:pt x="8" y="9"/>
                    <a:pt x="6" y="12"/>
                  </a:cubicBezTo>
                  <a:close/>
                  <a:moveTo>
                    <a:pt x="14" y="4"/>
                  </a:moveTo>
                  <a:cubicBezTo>
                    <a:pt x="18" y="4"/>
                    <a:pt x="18" y="4"/>
                    <a:pt x="18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lose/>
                  <a:moveTo>
                    <a:pt x="13" y="4"/>
                  </a:move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lose/>
                  <a:moveTo>
                    <a:pt x="12" y="4"/>
                  </a:moveTo>
                  <a:cubicBezTo>
                    <a:pt x="12" y="4"/>
                    <a:pt x="12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2" y="4"/>
                    <a:pt x="12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Freeform 1852">
              <a:extLst>
                <a:ext uri="{FF2B5EF4-FFF2-40B4-BE49-F238E27FC236}">
                  <a16:creationId xmlns:a16="http://schemas.microsoft.com/office/drawing/2014/main" xmlns="" id="{084842DB-3391-441F-B805-9D9D49415C3A}"/>
                </a:ext>
              </a:extLst>
            </p:cNvPr>
            <p:cNvSpPr/>
            <p:nvPr/>
          </p:nvSpPr>
          <p:spPr bwMode="auto">
            <a:xfrm>
              <a:off x="7446964" y="5427663"/>
              <a:ext cx="44450" cy="52388"/>
            </a:xfrm>
            <a:custGeom>
              <a:avLst/>
              <a:gdLst>
                <a:gd name="T0" fmla="*/ 0 w 25"/>
                <a:gd name="T1" fmla="*/ 14 h 30"/>
                <a:gd name="T2" fmla="*/ 3 w 25"/>
                <a:gd name="T3" fmla="*/ 7 h 30"/>
                <a:gd name="T4" fmla="*/ 3 w 25"/>
                <a:gd name="T5" fmla="*/ 7 h 30"/>
                <a:gd name="T6" fmla="*/ 18 w 25"/>
                <a:gd name="T7" fmla="*/ 0 h 30"/>
                <a:gd name="T8" fmla="*/ 18 w 25"/>
                <a:gd name="T9" fmla="*/ 0 h 30"/>
                <a:gd name="T10" fmla="*/ 25 w 25"/>
                <a:gd name="T11" fmla="*/ 5 h 30"/>
                <a:gd name="T12" fmla="*/ 25 w 25"/>
                <a:gd name="T13" fmla="*/ 5 h 30"/>
                <a:gd name="T14" fmla="*/ 24 w 25"/>
                <a:gd name="T15" fmla="*/ 6 h 30"/>
                <a:gd name="T16" fmla="*/ 24 w 25"/>
                <a:gd name="T17" fmla="*/ 6 h 30"/>
                <a:gd name="T18" fmla="*/ 24 w 25"/>
                <a:gd name="T19" fmla="*/ 10 h 30"/>
                <a:gd name="T20" fmla="*/ 24 w 25"/>
                <a:gd name="T21" fmla="*/ 10 h 30"/>
                <a:gd name="T22" fmla="*/ 24 w 25"/>
                <a:gd name="T23" fmla="*/ 15 h 30"/>
                <a:gd name="T24" fmla="*/ 24 w 25"/>
                <a:gd name="T25" fmla="*/ 15 h 30"/>
                <a:gd name="T26" fmla="*/ 21 w 25"/>
                <a:gd name="T27" fmla="*/ 16 h 30"/>
                <a:gd name="T28" fmla="*/ 20 w 25"/>
                <a:gd name="T29" fmla="*/ 10 h 30"/>
                <a:gd name="T30" fmla="*/ 20 w 25"/>
                <a:gd name="T31" fmla="*/ 10 h 30"/>
                <a:gd name="T32" fmla="*/ 21 w 25"/>
                <a:gd name="T33" fmla="*/ 5 h 30"/>
                <a:gd name="T34" fmla="*/ 21 w 25"/>
                <a:gd name="T35" fmla="*/ 5 h 30"/>
                <a:gd name="T36" fmla="*/ 21 w 25"/>
                <a:gd name="T37" fmla="*/ 5 h 30"/>
                <a:gd name="T38" fmla="*/ 21 w 25"/>
                <a:gd name="T39" fmla="*/ 5 h 30"/>
                <a:gd name="T40" fmla="*/ 20 w 25"/>
                <a:gd name="T41" fmla="*/ 5 h 30"/>
                <a:gd name="T42" fmla="*/ 20 w 25"/>
                <a:gd name="T43" fmla="*/ 5 h 30"/>
                <a:gd name="T44" fmla="*/ 18 w 25"/>
                <a:gd name="T45" fmla="*/ 4 h 30"/>
                <a:gd name="T46" fmla="*/ 18 w 25"/>
                <a:gd name="T47" fmla="*/ 4 h 30"/>
                <a:gd name="T48" fmla="*/ 6 w 25"/>
                <a:gd name="T49" fmla="*/ 10 h 30"/>
                <a:gd name="T50" fmla="*/ 6 w 25"/>
                <a:gd name="T51" fmla="*/ 10 h 30"/>
                <a:gd name="T52" fmla="*/ 4 w 25"/>
                <a:gd name="T53" fmla="*/ 14 h 30"/>
                <a:gd name="T54" fmla="*/ 4 w 25"/>
                <a:gd name="T55" fmla="*/ 14 h 30"/>
                <a:gd name="T56" fmla="*/ 10 w 25"/>
                <a:gd name="T57" fmla="*/ 22 h 30"/>
                <a:gd name="T58" fmla="*/ 10 w 25"/>
                <a:gd name="T59" fmla="*/ 22 h 30"/>
                <a:gd name="T60" fmla="*/ 16 w 25"/>
                <a:gd name="T61" fmla="*/ 26 h 30"/>
                <a:gd name="T62" fmla="*/ 16 w 25"/>
                <a:gd name="T63" fmla="*/ 26 h 30"/>
                <a:gd name="T64" fmla="*/ 16 w 25"/>
                <a:gd name="T65" fmla="*/ 26 h 30"/>
                <a:gd name="T66" fmla="*/ 14 w 25"/>
                <a:gd name="T67" fmla="*/ 30 h 30"/>
                <a:gd name="T68" fmla="*/ 0 w 25"/>
                <a:gd name="T69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" h="30">
                  <a:moveTo>
                    <a:pt x="0" y="14"/>
                  </a:moveTo>
                  <a:cubicBezTo>
                    <a:pt x="0" y="11"/>
                    <a:pt x="1" y="9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8" y="2"/>
                    <a:pt x="14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0"/>
                    <a:pt x="24" y="1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4" y="6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7"/>
                    <a:pt x="24" y="9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3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6"/>
                    <a:pt x="20" y="13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9"/>
                    <a:pt x="20" y="7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4"/>
                    <a:pt x="19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5" y="4"/>
                    <a:pt x="10" y="6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11"/>
                    <a:pt x="4" y="12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6"/>
                    <a:pt x="7" y="19"/>
                    <a:pt x="10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3" y="25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0" y="23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Freeform 1853">
              <a:extLst>
                <a:ext uri="{FF2B5EF4-FFF2-40B4-BE49-F238E27FC236}">
                  <a16:creationId xmlns:a16="http://schemas.microsoft.com/office/drawing/2014/main" xmlns="" id="{EE31986D-7E3C-4209-8BD8-2AEBF6B554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43789" y="5424488"/>
              <a:ext cx="50800" cy="66675"/>
            </a:xfrm>
            <a:custGeom>
              <a:avLst/>
              <a:gdLst>
                <a:gd name="T0" fmla="*/ 12 w 29"/>
                <a:gd name="T1" fmla="*/ 32 h 38"/>
                <a:gd name="T2" fmla="*/ 8 w 29"/>
                <a:gd name="T3" fmla="*/ 29 h 38"/>
                <a:gd name="T4" fmla="*/ 0 w 29"/>
                <a:gd name="T5" fmla="*/ 16 h 38"/>
                <a:gd name="T6" fmla="*/ 0 w 29"/>
                <a:gd name="T7" fmla="*/ 16 h 38"/>
                <a:gd name="T8" fmla="*/ 0 w 29"/>
                <a:gd name="T9" fmla="*/ 15 h 38"/>
                <a:gd name="T10" fmla="*/ 4 w 29"/>
                <a:gd name="T11" fmla="*/ 8 h 38"/>
                <a:gd name="T12" fmla="*/ 20 w 29"/>
                <a:gd name="T13" fmla="*/ 0 h 38"/>
                <a:gd name="T14" fmla="*/ 29 w 29"/>
                <a:gd name="T15" fmla="*/ 7 h 38"/>
                <a:gd name="T16" fmla="*/ 28 w 29"/>
                <a:gd name="T17" fmla="*/ 9 h 38"/>
                <a:gd name="T18" fmla="*/ 28 w 29"/>
                <a:gd name="T19" fmla="*/ 12 h 38"/>
                <a:gd name="T20" fmla="*/ 28 w 29"/>
                <a:gd name="T21" fmla="*/ 16 h 38"/>
                <a:gd name="T22" fmla="*/ 28 w 29"/>
                <a:gd name="T23" fmla="*/ 17 h 38"/>
                <a:gd name="T24" fmla="*/ 28 w 29"/>
                <a:gd name="T25" fmla="*/ 18 h 38"/>
                <a:gd name="T26" fmla="*/ 21 w 29"/>
                <a:gd name="T27" fmla="*/ 18 h 38"/>
                <a:gd name="T28" fmla="*/ 20 w 29"/>
                <a:gd name="T29" fmla="*/ 12 h 38"/>
                <a:gd name="T30" fmla="*/ 20 w 29"/>
                <a:gd name="T31" fmla="*/ 8 h 38"/>
                <a:gd name="T32" fmla="*/ 9 w 29"/>
                <a:gd name="T33" fmla="*/ 13 h 38"/>
                <a:gd name="T34" fmla="*/ 8 w 29"/>
                <a:gd name="T35" fmla="*/ 16 h 38"/>
                <a:gd name="T36" fmla="*/ 8 w 29"/>
                <a:gd name="T37" fmla="*/ 16 h 38"/>
                <a:gd name="T38" fmla="*/ 13 w 29"/>
                <a:gd name="T39" fmla="*/ 23 h 38"/>
                <a:gd name="T40" fmla="*/ 18 w 29"/>
                <a:gd name="T41" fmla="*/ 26 h 38"/>
                <a:gd name="T42" fmla="*/ 14 w 29"/>
                <a:gd name="T43" fmla="*/ 38 h 38"/>
                <a:gd name="T44" fmla="*/ 10 w 29"/>
                <a:gd name="T45" fmla="*/ 25 h 38"/>
                <a:gd name="T46" fmla="*/ 13 w 29"/>
                <a:gd name="T47" fmla="*/ 28 h 38"/>
                <a:gd name="T48" fmla="*/ 10 w 29"/>
                <a:gd name="T49" fmla="*/ 26 h 38"/>
                <a:gd name="T50" fmla="*/ 7 w 29"/>
                <a:gd name="T51" fmla="*/ 22 h 38"/>
                <a:gd name="T52" fmla="*/ 24 w 29"/>
                <a:gd name="T53" fmla="*/ 17 h 38"/>
                <a:gd name="T54" fmla="*/ 24 w 29"/>
                <a:gd name="T55" fmla="*/ 17 h 38"/>
                <a:gd name="T56" fmla="*/ 24 w 29"/>
                <a:gd name="T57" fmla="*/ 17 h 38"/>
                <a:gd name="T58" fmla="*/ 4 w 29"/>
                <a:gd name="T59" fmla="*/ 15 h 38"/>
                <a:gd name="T60" fmla="*/ 4 w 29"/>
                <a:gd name="T61" fmla="*/ 15 h 38"/>
                <a:gd name="T62" fmla="*/ 4 w 29"/>
                <a:gd name="T63" fmla="*/ 15 h 38"/>
                <a:gd name="T64" fmla="*/ 4 w 29"/>
                <a:gd name="T65" fmla="*/ 15 h 38"/>
                <a:gd name="T66" fmla="*/ 6 w 29"/>
                <a:gd name="T67" fmla="*/ 11 h 38"/>
                <a:gd name="T68" fmla="*/ 4 w 29"/>
                <a:gd name="T69" fmla="*/ 15 h 38"/>
                <a:gd name="T70" fmla="*/ 24 w 29"/>
                <a:gd name="T71" fmla="*/ 13 h 38"/>
                <a:gd name="T72" fmla="*/ 24 w 29"/>
                <a:gd name="T73" fmla="*/ 13 h 38"/>
                <a:gd name="T74" fmla="*/ 24 w 29"/>
                <a:gd name="T75" fmla="*/ 13 h 38"/>
                <a:gd name="T76" fmla="*/ 24 w 29"/>
                <a:gd name="T77" fmla="*/ 13 h 38"/>
                <a:gd name="T78" fmla="*/ 24 w 29"/>
                <a:gd name="T79" fmla="*/ 13 h 38"/>
                <a:gd name="T80" fmla="*/ 24 w 29"/>
                <a:gd name="T81" fmla="*/ 12 h 38"/>
                <a:gd name="T82" fmla="*/ 24 w 29"/>
                <a:gd name="T83" fmla="*/ 12 h 38"/>
                <a:gd name="T84" fmla="*/ 24 w 29"/>
                <a:gd name="T85" fmla="*/ 12 h 38"/>
                <a:gd name="T86" fmla="*/ 24 w 29"/>
                <a:gd name="T87" fmla="*/ 12 h 38"/>
                <a:gd name="T88" fmla="*/ 25 w 29"/>
                <a:gd name="T89" fmla="*/ 7 h 38"/>
                <a:gd name="T90" fmla="*/ 25 w 29"/>
                <a:gd name="T91" fmla="*/ 7 h 38"/>
                <a:gd name="T92" fmla="*/ 25 w 29"/>
                <a:gd name="T93" fmla="*/ 7 h 38"/>
                <a:gd name="T94" fmla="*/ 25 w 29"/>
                <a:gd name="T95" fmla="*/ 7 h 38"/>
                <a:gd name="T96" fmla="*/ 25 w 29"/>
                <a:gd name="T97" fmla="*/ 7 h 38"/>
                <a:gd name="T98" fmla="*/ 24 w 29"/>
                <a:gd name="T99" fmla="*/ 5 h 38"/>
                <a:gd name="T100" fmla="*/ 24 w 29"/>
                <a:gd name="T101" fmla="*/ 5 h 38"/>
                <a:gd name="T102" fmla="*/ 19 w 29"/>
                <a:gd name="T103" fmla="*/ 4 h 38"/>
                <a:gd name="T104" fmla="*/ 19 w 29"/>
                <a:gd name="T105" fmla="*/ 4 h 38"/>
                <a:gd name="T106" fmla="*/ 20 w 29"/>
                <a:gd name="T107" fmla="*/ 4 h 38"/>
                <a:gd name="T108" fmla="*/ 20 w 29"/>
                <a:gd name="T109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" h="38">
                  <a:moveTo>
                    <a:pt x="14" y="33"/>
                  </a:moveTo>
                  <a:cubicBezTo>
                    <a:pt x="13" y="33"/>
                    <a:pt x="13" y="32"/>
                    <a:pt x="12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31"/>
                    <a:pt x="9" y="30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4" y="26"/>
                    <a:pt x="0" y="21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1" y="10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2"/>
                    <a:pt x="15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3" y="0"/>
                    <a:pt x="28" y="2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8"/>
                    <a:pt x="28" y="8"/>
                    <a:pt x="28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10"/>
                    <a:pt x="28" y="11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4"/>
                    <a:pt x="28" y="16"/>
                    <a:pt x="28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6"/>
                    <a:pt x="28" y="16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0" y="15"/>
                    <a:pt x="20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1"/>
                    <a:pt x="20" y="10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7" y="8"/>
                    <a:pt x="13" y="10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5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10" y="20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5" y="24"/>
                    <a:pt x="17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3"/>
                    <a:pt x="14" y="33"/>
                    <a:pt x="14" y="33"/>
                  </a:cubicBezTo>
                  <a:close/>
                  <a:moveTo>
                    <a:pt x="10" y="25"/>
                  </a:moveTo>
                  <a:cubicBezTo>
                    <a:pt x="11" y="26"/>
                    <a:pt x="12" y="27"/>
                    <a:pt x="13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7"/>
                    <a:pt x="11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4"/>
                    <a:pt x="8" y="23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3"/>
                    <a:pt x="9" y="24"/>
                    <a:pt x="10" y="25"/>
                  </a:cubicBezTo>
                  <a:close/>
                  <a:moveTo>
                    <a:pt x="24" y="17"/>
                  </a:move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lose/>
                  <a:moveTo>
                    <a:pt x="2" y="16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6"/>
                    <a:pt x="2" y="16"/>
                    <a:pt x="2" y="16"/>
                  </a:cubicBezTo>
                  <a:close/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2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2"/>
                    <a:pt x="4" y="14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3"/>
                    <a:pt x="24" y="13"/>
                  </a:cubicBezTo>
                  <a:close/>
                  <a:moveTo>
                    <a:pt x="24" y="1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lose/>
                  <a:moveTo>
                    <a:pt x="25" y="7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lose/>
                  <a:moveTo>
                    <a:pt x="25" y="7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lose/>
                  <a:moveTo>
                    <a:pt x="24" y="5"/>
                  </a:move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lose/>
                  <a:moveTo>
                    <a:pt x="19" y="4"/>
                  </a:move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lose/>
                  <a:moveTo>
                    <a:pt x="20" y="4"/>
                  </a:move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Freeform 1854">
              <a:extLst>
                <a:ext uri="{FF2B5EF4-FFF2-40B4-BE49-F238E27FC236}">
                  <a16:creationId xmlns:a16="http://schemas.microsoft.com/office/drawing/2014/main" xmlns="" id="{67C8D434-3BAA-420D-A90F-3D4B37D71BEB}"/>
                </a:ext>
              </a:extLst>
            </p:cNvPr>
            <p:cNvSpPr/>
            <p:nvPr/>
          </p:nvSpPr>
          <p:spPr bwMode="auto">
            <a:xfrm>
              <a:off x="7429502" y="5559426"/>
              <a:ext cx="9525" cy="6350"/>
            </a:xfrm>
            <a:custGeom>
              <a:avLst/>
              <a:gdLst>
                <a:gd name="T0" fmla="*/ 0 w 6"/>
                <a:gd name="T1" fmla="*/ 4 h 4"/>
                <a:gd name="T2" fmla="*/ 0 w 6"/>
                <a:gd name="T3" fmla="*/ 0 h 4"/>
                <a:gd name="T4" fmla="*/ 6 w 6"/>
                <a:gd name="T5" fmla="*/ 0 h 4"/>
                <a:gd name="T6" fmla="*/ 6 w 6"/>
                <a:gd name="T7" fmla="*/ 4 h 4"/>
                <a:gd name="T8" fmla="*/ 0 w 6"/>
                <a:gd name="T9" fmla="*/ 4 h 4"/>
                <a:gd name="T10" fmla="*/ 0 w 6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Freeform 1855">
              <a:extLst>
                <a:ext uri="{FF2B5EF4-FFF2-40B4-BE49-F238E27FC236}">
                  <a16:creationId xmlns:a16="http://schemas.microsoft.com/office/drawing/2014/main" xmlns="" id="{29A94C05-CA4B-42C5-A8FF-2BCEC06D1B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26327" y="5556251"/>
              <a:ext cx="15875" cy="12700"/>
            </a:xfrm>
            <a:custGeom>
              <a:avLst/>
              <a:gdLst>
                <a:gd name="T0" fmla="*/ 8 w 10"/>
                <a:gd name="T1" fmla="*/ 8 h 8"/>
                <a:gd name="T2" fmla="*/ 2 w 10"/>
                <a:gd name="T3" fmla="*/ 8 h 8"/>
                <a:gd name="T4" fmla="*/ 2 w 10"/>
                <a:gd name="T5" fmla="*/ 6 h 8"/>
                <a:gd name="T6" fmla="*/ 4 w 10"/>
                <a:gd name="T7" fmla="*/ 6 h 8"/>
                <a:gd name="T8" fmla="*/ 2 w 10"/>
                <a:gd name="T9" fmla="*/ 6 h 8"/>
                <a:gd name="T10" fmla="*/ 2 w 10"/>
                <a:gd name="T11" fmla="*/ 8 h 8"/>
                <a:gd name="T12" fmla="*/ 0 w 10"/>
                <a:gd name="T13" fmla="*/ 8 h 8"/>
                <a:gd name="T14" fmla="*/ 0 w 10"/>
                <a:gd name="T15" fmla="*/ 0 h 8"/>
                <a:gd name="T16" fmla="*/ 10 w 10"/>
                <a:gd name="T17" fmla="*/ 0 h 8"/>
                <a:gd name="T18" fmla="*/ 10 w 10"/>
                <a:gd name="T19" fmla="*/ 8 h 8"/>
                <a:gd name="T20" fmla="*/ 8 w 10"/>
                <a:gd name="T21" fmla="*/ 8 h 8"/>
                <a:gd name="T22" fmla="*/ 8 w 10"/>
                <a:gd name="T23" fmla="*/ 8 h 8"/>
                <a:gd name="T24" fmla="*/ 5 w 10"/>
                <a:gd name="T25" fmla="*/ 4 h 8"/>
                <a:gd name="T26" fmla="*/ 5 w 10"/>
                <a:gd name="T27" fmla="*/ 4 h 8"/>
                <a:gd name="T28" fmla="*/ 4 w 10"/>
                <a:gd name="T29" fmla="*/ 4 h 8"/>
                <a:gd name="T30" fmla="*/ 4 w 10"/>
                <a:gd name="T31" fmla="*/ 4 h 8"/>
                <a:gd name="T32" fmla="*/ 5 w 10"/>
                <a:gd name="T33" fmla="*/ 4 h 8"/>
                <a:gd name="T34" fmla="*/ 5 w 10"/>
                <a:gd name="T3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8">
                  <a:moveTo>
                    <a:pt x="8" y="8"/>
                  </a:moveTo>
                  <a:lnTo>
                    <a:pt x="2" y="8"/>
                  </a:lnTo>
                  <a:lnTo>
                    <a:pt x="2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8"/>
                  </a:lnTo>
                  <a:lnTo>
                    <a:pt x="8" y="8"/>
                  </a:lnTo>
                  <a:lnTo>
                    <a:pt x="8" y="8"/>
                  </a:lnTo>
                  <a:close/>
                  <a:moveTo>
                    <a:pt x="5" y="4"/>
                  </a:moveTo>
                  <a:lnTo>
                    <a:pt x="5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Freeform 1856">
              <a:extLst>
                <a:ext uri="{FF2B5EF4-FFF2-40B4-BE49-F238E27FC236}">
                  <a16:creationId xmlns:a16="http://schemas.microsoft.com/office/drawing/2014/main" xmlns="" id="{D4FC4EF0-0C83-48B8-9150-B6A89013F7C8}"/>
                </a:ext>
              </a:extLst>
            </p:cNvPr>
            <p:cNvSpPr/>
            <p:nvPr/>
          </p:nvSpPr>
          <p:spPr bwMode="auto">
            <a:xfrm>
              <a:off x="7496177" y="5688013"/>
              <a:ext cx="6350" cy="23813"/>
            </a:xfrm>
            <a:custGeom>
              <a:avLst/>
              <a:gdLst>
                <a:gd name="T0" fmla="*/ 0 w 4"/>
                <a:gd name="T1" fmla="*/ 15 h 15"/>
                <a:gd name="T2" fmla="*/ 0 w 4"/>
                <a:gd name="T3" fmla="*/ 0 h 15"/>
                <a:gd name="T4" fmla="*/ 4 w 4"/>
                <a:gd name="T5" fmla="*/ 0 h 15"/>
                <a:gd name="T6" fmla="*/ 4 w 4"/>
                <a:gd name="T7" fmla="*/ 15 h 15"/>
                <a:gd name="T8" fmla="*/ 0 w 4"/>
                <a:gd name="T9" fmla="*/ 15 h 15"/>
                <a:gd name="T10" fmla="*/ 0 w 4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5">
                  <a:moveTo>
                    <a:pt x="0" y="15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15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Freeform 1857">
              <a:extLst>
                <a:ext uri="{FF2B5EF4-FFF2-40B4-BE49-F238E27FC236}">
                  <a16:creationId xmlns:a16="http://schemas.microsoft.com/office/drawing/2014/main" xmlns="" id="{2A209DC4-F963-413F-9DF0-397EA2D877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3002" y="5684838"/>
              <a:ext cx="12700" cy="30163"/>
            </a:xfrm>
            <a:custGeom>
              <a:avLst/>
              <a:gdLst>
                <a:gd name="T0" fmla="*/ 6 w 8"/>
                <a:gd name="T1" fmla="*/ 19 h 19"/>
                <a:gd name="T2" fmla="*/ 2 w 8"/>
                <a:gd name="T3" fmla="*/ 19 h 19"/>
                <a:gd name="T4" fmla="*/ 2 w 8"/>
                <a:gd name="T5" fmla="*/ 17 h 19"/>
                <a:gd name="T6" fmla="*/ 4 w 8"/>
                <a:gd name="T7" fmla="*/ 17 h 19"/>
                <a:gd name="T8" fmla="*/ 2 w 8"/>
                <a:gd name="T9" fmla="*/ 17 h 19"/>
                <a:gd name="T10" fmla="*/ 2 w 8"/>
                <a:gd name="T11" fmla="*/ 19 h 19"/>
                <a:gd name="T12" fmla="*/ 0 w 8"/>
                <a:gd name="T13" fmla="*/ 19 h 19"/>
                <a:gd name="T14" fmla="*/ 0 w 8"/>
                <a:gd name="T15" fmla="*/ 0 h 19"/>
                <a:gd name="T16" fmla="*/ 8 w 8"/>
                <a:gd name="T17" fmla="*/ 0 h 19"/>
                <a:gd name="T18" fmla="*/ 8 w 8"/>
                <a:gd name="T19" fmla="*/ 19 h 19"/>
                <a:gd name="T20" fmla="*/ 6 w 8"/>
                <a:gd name="T21" fmla="*/ 19 h 19"/>
                <a:gd name="T22" fmla="*/ 6 w 8"/>
                <a:gd name="T23" fmla="*/ 19 h 19"/>
                <a:gd name="T24" fmla="*/ 4 w 8"/>
                <a:gd name="T25" fmla="*/ 15 h 19"/>
                <a:gd name="T26" fmla="*/ 4 w 8"/>
                <a:gd name="T27" fmla="*/ 4 h 19"/>
                <a:gd name="T28" fmla="*/ 4 w 8"/>
                <a:gd name="T29" fmla="*/ 15 h 19"/>
                <a:gd name="T30" fmla="*/ 4 w 8"/>
                <a:gd name="T31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" h="19">
                  <a:moveTo>
                    <a:pt x="6" y="19"/>
                  </a:moveTo>
                  <a:lnTo>
                    <a:pt x="2" y="19"/>
                  </a:lnTo>
                  <a:lnTo>
                    <a:pt x="2" y="17"/>
                  </a:lnTo>
                  <a:lnTo>
                    <a:pt x="4" y="17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0" y="19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19"/>
                  </a:lnTo>
                  <a:lnTo>
                    <a:pt x="6" y="19"/>
                  </a:lnTo>
                  <a:lnTo>
                    <a:pt x="6" y="19"/>
                  </a:lnTo>
                  <a:close/>
                  <a:moveTo>
                    <a:pt x="4" y="15"/>
                  </a:moveTo>
                  <a:lnTo>
                    <a:pt x="4" y="4"/>
                  </a:lnTo>
                  <a:lnTo>
                    <a:pt x="4" y="15"/>
                  </a:lnTo>
                  <a:lnTo>
                    <a:pt x="4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Freeform 1858">
              <a:extLst>
                <a:ext uri="{FF2B5EF4-FFF2-40B4-BE49-F238E27FC236}">
                  <a16:creationId xmlns:a16="http://schemas.microsoft.com/office/drawing/2014/main" xmlns="" id="{A59498D0-0F22-41BE-A1F3-FB67CD2236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10452" y="5708651"/>
              <a:ext cx="142875" cy="190500"/>
            </a:xfrm>
            <a:custGeom>
              <a:avLst/>
              <a:gdLst>
                <a:gd name="T0" fmla="*/ 35 w 82"/>
                <a:gd name="T1" fmla="*/ 109 h 109"/>
                <a:gd name="T2" fmla="*/ 10 w 82"/>
                <a:gd name="T3" fmla="*/ 85 h 109"/>
                <a:gd name="T4" fmla="*/ 10 w 82"/>
                <a:gd name="T5" fmla="*/ 85 h 109"/>
                <a:gd name="T6" fmla="*/ 0 w 82"/>
                <a:gd name="T7" fmla="*/ 43 h 109"/>
                <a:gd name="T8" fmla="*/ 0 w 82"/>
                <a:gd name="T9" fmla="*/ 43 h 109"/>
                <a:gd name="T10" fmla="*/ 51 w 82"/>
                <a:gd name="T11" fmla="*/ 0 h 109"/>
                <a:gd name="T12" fmla="*/ 51 w 82"/>
                <a:gd name="T13" fmla="*/ 0 h 109"/>
                <a:gd name="T14" fmla="*/ 75 w 82"/>
                <a:gd name="T15" fmla="*/ 16 h 109"/>
                <a:gd name="T16" fmla="*/ 75 w 82"/>
                <a:gd name="T17" fmla="*/ 16 h 109"/>
                <a:gd name="T18" fmla="*/ 82 w 82"/>
                <a:gd name="T19" fmla="*/ 54 h 109"/>
                <a:gd name="T20" fmla="*/ 82 w 82"/>
                <a:gd name="T21" fmla="*/ 54 h 109"/>
                <a:gd name="T22" fmla="*/ 42 w 82"/>
                <a:gd name="T23" fmla="*/ 107 h 109"/>
                <a:gd name="T24" fmla="*/ 42 w 82"/>
                <a:gd name="T25" fmla="*/ 107 h 109"/>
                <a:gd name="T26" fmla="*/ 35 w 82"/>
                <a:gd name="T27" fmla="*/ 109 h 109"/>
                <a:gd name="T28" fmla="*/ 35 w 82"/>
                <a:gd name="T29" fmla="*/ 109 h 109"/>
                <a:gd name="T30" fmla="*/ 35 w 82"/>
                <a:gd name="T31" fmla="*/ 109 h 109"/>
                <a:gd name="T32" fmla="*/ 19 w 82"/>
                <a:gd name="T33" fmla="*/ 13 h 109"/>
                <a:gd name="T34" fmla="*/ 4 w 82"/>
                <a:gd name="T35" fmla="*/ 43 h 109"/>
                <a:gd name="T36" fmla="*/ 4 w 82"/>
                <a:gd name="T37" fmla="*/ 43 h 109"/>
                <a:gd name="T38" fmla="*/ 14 w 82"/>
                <a:gd name="T39" fmla="*/ 83 h 109"/>
                <a:gd name="T40" fmla="*/ 14 w 82"/>
                <a:gd name="T41" fmla="*/ 83 h 109"/>
                <a:gd name="T42" fmla="*/ 35 w 82"/>
                <a:gd name="T43" fmla="*/ 105 h 109"/>
                <a:gd name="T44" fmla="*/ 35 w 82"/>
                <a:gd name="T45" fmla="*/ 105 h 109"/>
                <a:gd name="T46" fmla="*/ 40 w 82"/>
                <a:gd name="T47" fmla="*/ 103 h 109"/>
                <a:gd name="T48" fmla="*/ 40 w 82"/>
                <a:gd name="T49" fmla="*/ 103 h 109"/>
                <a:gd name="T50" fmla="*/ 78 w 82"/>
                <a:gd name="T51" fmla="*/ 54 h 109"/>
                <a:gd name="T52" fmla="*/ 78 w 82"/>
                <a:gd name="T53" fmla="*/ 54 h 109"/>
                <a:gd name="T54" fmla="*/ 72 w 82"/>
                <a:gd name="T55" fmla="*/ 18 h 109"/>
                <a:gd name="T56" fmla="*/ 72 w 82"/>
                <a:gd name="T57" fmla="*/ 18 h 109"/>
                <a:gd name="T58" fmla="*/ 51 w 82"/>
                <a:gd name="T59" fmla="*/ 4 h 109"/>
                <a:gd name="T60" fmla="*/ 51 w 82"/>
                <a:gd name="T61" fmla="*/ 4 h 109"/>
                <a:gd name="T62" fmla="*/ 51 w 82"/>
                <a:gd name="T63" fmla="*/ 4 h 109"/>
                <a:gd name="T64" fmla="*/ 51 w 82"/>
                <a:gd name="T65" fmla="*/ 4 h 109"/>
                <a:gd name="T66" fmla="*/ 19 w 82"/>
                <a:gd name="T67" fmla="*/ 1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2" h="109">
                  <a:moveTo>
                    <a:pt x="35" y="109"/>
                  </a:moveTo>
                  <a:cubicBezTo>
                    <a:pt x="25" y="108"/>
                    <a:pt x="16" y="98"/>
                    <a:pt x="10" y="85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4" y="72"/>
                    <a:pt x="0" y="56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13"/>
                    <a:pt x="28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2" y="0"/>
                    <a:pt x="70" y="6"/>
                    <a:pt x="75" y="16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80" y="26"/>
                    <a:pt x="82" y="39"/>
                    <a:pt x="82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83"/>
                    <a:pt x="60" y="97"/>
                    <a:pt x="42" y="107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0" y="108"/>
                    <a:pt x="37" y="109"/>
                    <a:pt x="35" y="109"/>
                  </a:cubicBezTo>
                  <a:cubicBezTo>
                    <a:pt x="35" y="109"/>
                    <a:pt x="35" y="109"/>
                    <a:pt x="35" y="109"/>
                  </a:cubicBezTo>
                  <a:cubicBezTo>
                    <a:pt x="35" y="109"/>
                    <a:pt x="35" y="109"/>
                    <a:pt x="35" y="109"/>
                  </a:cubicBezTo>
                  <a:close/>
                  <a:moveTo>
                    <a:pt x="19" y="13"/>
                  </a:moveTo>
                  <a:cubicBezTo>
                    <a:pt x="10" y="20"/>
                    <a:pt x="4" y="29"/>
                    <a:pt x="4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55"/>
                    <a:pt x="7" y="71"/>
                    <a:pt x="14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20" y="96"/>
                    <a:pt x="28" y="105"/>
                    <a:pt x="35" y="105"/>
                  </a:cubicBezTo>
                  <a:cubicBezTo>
                    <a:pt x="35" y="105"/>
                    <a:pt x="35" y="105"/>
                    <a:pt x="35" y="105"/>
                  </a:cubicBezTo>
                  <a:cubicBezTo>
                    <a:pt x="37" y="105"/>
                    <a:pt x="38" y="104"/>
                    <a:pt x="40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58" y="93"/>
                    <a:pt x="78" y="81"/>
                    <a:pt x="78" y="54"/>
                  </a:cubicBezTo>
                  <a:cubicBezTo>
                    <a:pt x="78" y="54"/>
                    <a:pt x="78" y="54"/>
                    <a:pt x="78" y="54"/>
                  </a:cubicBezTo>
                  <a:cubicBezTo>
                    <a:pt x="78" y="40"/>
                    <a:pt x="76" y="27"/>
                    <a:pt x="72" y="18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67" y="9"/>
                    <a:pt x="6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0" y="4"/>
                    <a:pt x="28" y="7"/>
                    <a:pt x="19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Freeform 1859">
              <a:extLst>
                <a:ext uri="{FF2B5EF4-FFF2-40B4-BE49-F238E27FC236}">
                  <a16:creationId xmlns:a16="http://schemas.microsoft.com/office/drawing/2014/main" xmlns="" id="{41EFBC0C-4E1B-42B1-B449-4B81C603B8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7277" y="5705476"/>
              <a:ext cx="149225" cy="196850"/>
            </a:xfrm>
            <a:custGeom>
              <a:avLst/>
              <a:gdLst>
                <a:gd name="T0" fmla="*/ 37 w 86"/>
                <a:gd name="T1" fmla="*/ 111 h 113"/>
                <a:gd name="T2" fmla="*/ 10 w 86"/>
                <a:gd name="T3" fmla="*/ 88 h 113"/>
                <a:gd name="T4" fmla="*/ 0 w 86"/>
                <a:gd name="T5" fmla="*/ 45 h 113"/>
                <a:gd name="T6" fmla="*/ 52 w 86"/>
                <a:gd name="T7" fmla="*/ 0 h 113"/>
                <a:gd name="T8" fmla="*/ 53 w 86"/>
                <a:gd name="T9" fmla="*/ 0 h 113"/>
                <a:gd name="T10" fmla="*/ 79 w 86"/>
                <a:gd name="T11" fmla="*/ 17 h 113"/>
                <a:gd name="T12" fmla="*/ 86 w 86"/>
                <a:gd name="T13" fmla="*/ 56 h 113"/>
                <a:gd name="T14" fmla="*/ 45 w 86"/>
                <a:gd name="T15" fmla="*/ 111 h 113"/>
                <a:gd name="T16" fmla="*/ 37 w 86"/>
                <a:gd name="T17" fmla="*/ 113 h 113"/>
                <a:gd name="T18" fmla="*/ 37 w 86"/>
                <a:gd name="T19" fmla="*/ 113 h 113"/>
                <a:gd name="T20" fmla="*/ 43 w 86"/>
                <a:gd name="T21" fmla="*/ 107 h 113"/>
                <a:gd name="T22" fmla="*/ 82 w 86"/>
                <a:gd name="T23" fmla="*/ 56 h 113"/>
                <a:gd name="T24" fmla="*/ 43 w 86"/>
                <a:gd name="T25" fmla="*/ 107 h 113"/>
                <a:gd name="T26" fmla="*/ 37 w 86"/>
                <a:gd name="T27" fmla="*/ 109 h 113"/>
                <a:gd name="T28" fmla="*/ 37 w 86"/>
                <a:gd name="T29" fmla="*/ 109 h 113"/>
                <a:gd name="T30" fmla="*/ 37 w 86"/>
                <a:gd name="T31" fmla="*/ 109 h 113"/>
                <a:gd name="T32" fmla="*/ 36 w 86"/>
                <a:gd name="T33" fmla="*/ 108 h 113"/>
                <a:gd name="T34" fmla="*/ 36 w 86"/>
                <a:gd name="T35" fmla="*/ 108 h 113"/>
                <a:gd name="T36" fmla="*/ 35 w 86"/>
                <a:gd name="T37" fmla="*/ 108 h 113"/>
                <a:gd name="T38" fmla="*/ 30 w 86"/>
                <a:gd name="T39" fmla="*/ 106 h 113"/>
                <a:gd name="T40" fmla="*/ 37 w 86"/>
                <a:gd name="T41" fmla="*/ 105 h 113"/>
                <a:gd name="T42" fmla="*/ 41 w 86"/>
                <a:gd name="T43" fmla="*/ 104 h 113"/>
                <a:gd name="T44" fmla="*/ 78 w 86"/>
                <a:gd name="T45" fmla="*/ 56 h 113"/>
                <a:gd name="T46" fmla="*/ 78 w 86"/>
                <a:gd name="T47" fmla="*/ 56 h 113"/>
                <a:gd name="T48" fmla="*/ 72 w 86"/>
                <a:gd name="T49" fmla="*/ 21 h 113"/>
                <a:gd name="T50" fmla="*/ 53 w 86"/>
                <a:gd name="T51" fmla="*/ 8 h 113"/>
                <a:gd name="T52" fmla="*/ 22 w 86"/>
                <a:gd name="T53" fmla="*/ 17 h 113"/>
                <a:gd name="T54" fmla="*/ 8 w 86"/>
                <a:gd name="T55" fmla="*/ 45 h 113"/>
                <a:gd name="T56" fmla="*/ 8 w 86"/>
                <a:gd name="T57" fmla="*/ 45 h 113"/>
                <a:gd name="T58" fmla="*/ 17 w 86"/>
                <a:gd name="T59" fmla="*/ 85 h 113"/>
                <a:gd name="T60" fmla="*/ 37 w 86"/>
                <a:gd name="T61" fmla="*/ 105 h 113"/>
                <a:gd name="T62" fmla="*/ 37 w 86"/>
                <a:gd name="T63" fmla="*/ 105 h 113"/>
                <a:gd name="T64" fmla="*/ 14 w 86"/>
                <a:gd name="T65" fmla="*/ 86 h 113"/>
                <a:gd name="T66" fmla="*/ 17 w 86"/>
                <a:gd name="T67" fmla="*/ 92 h 113"/>
                <a:gd name="T68" fmla="*/ 14 w 86"/>
                <a:gd name="T69" fmla="*/ 86 h 113"/>
                <a:gd name="T70" fmla="*/ 9 w 86"/>
                <a:gd name="T71" fmla="*/ 74 h 113"/>
                <a:gd name="T72" fmla="*/ 82 w 86"/>
                <a:gd name="T73" fmla="*/ 56 h 113"/>
                <a:gd name="T74" fmla="*/ 82 w 86"/>
                <a:gd name="T75" fmla="*/ 56 h 113"/>
                <a:gd name="T76" fmla="*/ 76 w 86"/>
                <a:gd name="T77" fmla="*/ 21 h 113"/>
                <a:gd name="T78" fmla="*/ 4 w 86"/>
                <a:gd name="T79" fmla="*/ 45 h 113"/>
                <a:gd name="T80" fmla="*/ 4 w 86"/>
                <a:gd name="T81" fmla="*/ 45 h 113"/>
                <a:gd name="T82" fmla="*/ 4 w 86"/>
                <a:gd name="T83" fmla="*/ 45 h 113"/>
                <a:gd name="T84" fmla="*/ 6 w 86"/>
                <a:gd name="T85" fmla="*/ 31 h 113"/>
                <a:gd name="T86" fmla="*/ 76 w 86"/>
                <a:gd name="T87" fmla="*/ 21 h 113"/>
                <a:gd name="T88" fmla="*/ 76 w 86"/>
                <a:gd name="T89" fmla="*/ 21 h 113"/>
                <a:gd name="T90" fmla="*/ 75 w 86"/>
                <a:gd name="T91" fmla="*/ 18 h 113"/>
                <a:gd name="T92" fmla="*/ 75 w 86"/>
                <a:gd name="T93" fmla="*/ 18 h 113"/>
                <a:gd name="T94" fmla="*/ 75 w 86"/>
                <a:gd name="T95" fmla="*/ 18 h 113"/>
                <a:gd name="T96" fmla="*/ 75 w 86"/>
                <a:gd name="T97" fmla="*/ 18 h 113"/>
                <a:gd name="T98" fmla="*/ 75 w 86"/>
                <a:gd name="T99" fmla="*/ 18 h 113"/>
                <a:gd name="T100" fmla="*/ 53 w 86"/>
                <a:gd name="T101" fmla="*/ 4 h 113"/>
                <a:gd name="T102" fmla="*/ 53 w 86"/>
                <a:gd name="T103" fmla="*/ 4 h 113"/>
                <a:gd name="T104" fmla="*/ 51 w 86"/>
                <a:gd name="T105" fmla="*/ 4 h 113"/>
                <a:gd name="T106" fmla="*/ 53 w 86"/>
                <a:gd name="T107" fmla="*/ 4 h 113"/>
                <a:gd name="T108" fmla="*/ 53 w 86"/>
                <a:gd name="T109" fmla="*/ 4 h 113"/>
                <a:gd name="T110" fmla="*/ 21 w 86"/>
                <a:gd name="T111" fmla="*/ 15 h 113"/>
                <a:gd name="T112" fmla="*/ 20 w 86"/>
                <a:gd name="T113" fmla="*/ 14 h 113"/>
                <a:gd name="T114" fmla="*/ 21 w 86"/>
                <a:gd name="T115" fmla="*/ 15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6" h="113">
                  <a:moveTo>
                    <a:pt x="37" y="113"/>
                  </a:moveTo>
                  <a:cubicBezTo>
                    <a:pt x="37" y="111"/>
                    <a:pt x="37" y="111"/>
                    <a:pt x="37" y="111"/>
                  </a:cubicBezTo>
                  <a:cubicBezTo>
                    <a:pt x="37" y="113"/>
                    <a:pt x="37" y="113"/>
                    <a:pt x="37" y="113"/>
                  </a:cubicBezTo>
                  <a:cubicBezTo>
                    <a:pt x="25" y="112"/>
                    <a:pt x="17" y="101"/>
                    <a:pt x="10" y="88"/>
                  </a:cubicBezTo>
                  <a:cubicBezTo>
                    <a:pt x="10" y="88"/>
                    <a:pt x="10" y="88"/>
                    <a:pt x="10" y="88"/>
                  </a:cubicBezTo>
                  <a:cubicBezTo>
                    <a:pt x="4" y="75"/>
                    <a:pt x="0" y="59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14"/>
                    <a:pt x="30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65" y="0"/>
                    <a:pt x="74" y="7"/>
                    <a:pt x="79" y="17"/>
                  </a:cubicBezTo>
                  <a:cubicBezTo>
                    <a:pt x="79" y="17"/>
                    <a:pt x="79" y="17"/>
                    <a:pt x="79" y="17"/>
                  </a:cubicBezTo>
                  <a:cubicBezTo>
                    <a:pt x="84" y="28"/>
                    <a:pt x="86" y="41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86"/>
                    <a:pt x="63" y="101"/>
                    <a:pt x="45" y="111"/>
                  </a:cubicBezTo>
                  <a:cubicBezTo>
                    <a:pt x="45" y="111"/>
                    <a:pt x="45" y="111"/>
                    <a:pt x="45" y="111"/>
                  </a:cubicBezTo>
                  <a:cubicBezTo>
                    <a:pt x="42" y="112"/>
                    <a:pt x="40" y="113"/>
                    <a:pt x="37" y="113"/>
                  </a:cubicBezTo>
                  <a:cubicBezTo>
                    <a:pt x="37" y="113"/>
                    <a:pt x="37" y="113"/>
                    <a:pt x="37" y="113"/>
                  </a:cubicBezTo>
                  <a:cubicBezTo>
                    <a:pt x="37" y="113"/>
                    <a:pt x="37" y="113"/>
                    <a:pt x="37" y="113"/>
                  </a:cubicBezTo>
                  <a:close/>
                  <a:moveTo>
                    <a:pt x="37" y="109"/>
                  </a:moveTo>
                  <a:cubicBezTo>
                    <a:pt x="39" y="109"/>
                    <a:pt x="41" y="108"/>
                    <a:pt x="43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61" y="97"/>
                    <a:pt x="82" y="84"/>
                    <a:pt x="82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2" y="84"/>
                    <a:pt x="61" y="97"/>
                    <a:pt x="43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1" y="108"/>
                    <a:pt x="39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lose/>
                  <a:moveTo>
                    <a:pt x="36" y="108"/>
                  </a:move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lose/>
                  <a:moveTo>
                    <a:pt x="35" y="108"/>
                  </a:moveTo>
                  <a:cubicBezTo>
                    <a:pt x="34" y="108"/>
                    <a:pt x="32" y="107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2" y="107"/>
                    <a:pt x="34" y="108"/>
                    <a:pt x="35" y="108"/>
                  </a:cubicBezTo>
                  <a:close/>
                  <a:moveTo>
                    <a:pt x="37" y="105"/>
                  </a:moveTo>
                  <a:cubicBezTo>
                    <a:pt x="38" y="105"/>
                    <a:pt x="39" y="104"/>
                    <a:pt x="41" y="104"/>
                  </a:cubicBezTo>
                  <a:cubicBezTo>
                    <a:pt x="41" y="104"/>
                    <a:pt x="41" y="104"/>
                    <a:pt x="41" y="104"/>
                  </a:cubicBezTo>
                  <a:cubicBezTo>
                    <a:pt x="59" y="94"/>
                    <a:pt x="78" y="82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42"/>
                    <a:pt x="76" y="29"/>
                    <a:pt x="72" y="21"/>
                  </a:cubicBezTo>
                  <a:cubicBezTo>
                    <a:pt x="72" y="21"/>
                    <a:pt x="72" y="21"/>
                    <a:pt x="72" y="21"/>
                  </a:cubicBezTo>
                  <a:cubicBezTo>
                    <a:pt x="67" y="12"/>
                    <a:pt x="62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43" y="8"/>
                    <a:pt x="31" y="11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4" y="23"/>
                    <a:pt x="8" y="32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7" y="57"/>
                    <a:pt x="11" y="72"/>
                    <a:pt x="17" y="85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23" y="97"/>
                    <a:pt x="31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lose/>
                  <a:moveTo>
                    <a:pt x="14" y="86"/>
                  </a:moveTo>
                  <a:cubicBezTo>
                    <a:pt x="15" y="88"/>
                    <a:pt x="16" y="90"/>
                    <a:pt x="17" y="92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6" y="90"/>
                    <a:pt x="15" y="88"/>
                    <a:pt x="14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2" y="82"/>
                    <a:pt x="10" y="78"/>
                    <a:pt x="9" y="74"/>
                  </a:cubicBezTo>
                  <a:cubicBezTo>
                    <a:pt x="9" y="74"/>
                    <a:pt x="9" y="74"/>
                    <a:pt x="9" y="74"/>
                  </a:cubicBezTo>
                  <a:cubicBezTo>
                    <a:pt x="10" y="78"/>
                    <a:pt x="12" y="82"/>
                    <a:pt x="14" y="86"/>
                  </a:cubicBezTo>
                  <a:close/>
                  <a:moveTo>
                    <a:pt x="82" y="56"/>
                  </a:moveTo>
                  <a:cubicBezTo>
                    <a:pt x="82" y="56"/>
                    <a:pt x="82" y="56"/>
                    <a:pt x="82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2" y="43"/>
                    <a:pt x="80" y="3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80" y="31"/>
                    <a:pt x="82" y="43"/>
                    <a:pt x="82" y="56"/>
                  </a:cubicBezTo>
                  <a:close/>
                  <a:moveTo>
                    <a:pt x="4" y="45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0"/>
                    <a:pt x="4" y="35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35"/>
                    <a:pt x="4" y="40"/>
                    <a:pt x="4" y="45"/>
                  </a:cubicBezTo>
                  <a:close/>
                  <a:moveTo>
                    <a:pt x="76" y="21"/>
                  </a:moveTo>
                  <a:cubicBezTo>
                    <a:pt x="76" y="21"/>
                    <a:pt x="76" y="2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lose/>
                  <a:moveTo>
                    <a:pt x="75" y="18"/>
                  </a:move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lose/>
                  <a:moveTo>
                    <a:pt x="75" y="18"/>
                  </a:move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lose/>
                  <a:moveTo>
                    <a:pt x="75" y="18"/>
                  </a:moveTo>
                  <a:cubicBezTo>
                    <a:pt x="70" y="9"/>
                    <a:pt x="6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2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2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63" y="4"/>
                    <a:pt x="70" y="9"/>
                    <a:pt x="75" y="18"/>
                  </a:cubicBezTo>
                  <a:close/>
                  <a:moveTo>
                    <a:pt x="21" y="15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Freeform 1860">
              <a:extLst>
                <a:ext uri="{FF2B5EF4-FFF2-40B4-BE49-F238E27FC236}">
                  <a16:creationId xmlns:a16="http://schemas.microsoft.com/office/drawing/2014/main" xmlns="" id="{8D7816F5-F7D8-4AEC-BB2E-341E2E2305DF}"/>
                </a:ext>
              </a:extLst>
            </p:cNvPr>
            <p:cNvSpPr/>
            <p:nvPr/>
          </p:nvSpPr>
          <p:spPr bwMode="auto">
            <a:xfrm>
              <a:off x="7531102" y="5711826"/>
              <a:ext cx="128588" cy="122238"/>
            </a:xfrm>
            <a:custGeom>
              <a:avLst/>
              <a:gdLst>
                <a:gd name="T0" fmla="*/ 55 w 74"/>
                <a:gd name="T1" fmla="*/ 67 h 70"/>
                <a:gd name="T2" fmla="*/ 70 w 74"/>
                <a:gd name="T3" fmla="*/ 58 h 70"/>
                <a:gd name="T4" fmla="*/ 70 w 74"/>
                <a:gd name="T5" fmla="*/ 56 h 70"/>
                <a:gd name="T6" fmla="*/ 70 w 74"/>
                <a:gd name="T7" fmla="*/ 56 h 70"/>
                <a:gd name="T8" fmla="*/ 50 w 74"/>
                <a:gd name="T9" fmla="*/ 6 h 70"/>
                <a:gd name="T10" fmla="*/ 50 w 74"/>
                <a:gd name="T11" fmla="*/ 6 h 70"/>
                <a:gd name="T12" fmla="*/ 41 w 74"/>
                <a:gd name="T13" fmla="*/ 4 h 70"/>
                <a:gd name="T14" fmla="*/ 41 w 74"/>
                <a:gd name="T15" fmla="*/ 4 h 70"/>
                <a:gd name="T16" fmla="*/ 2 w 74"/>
                <a:gd name="T17" fmla="*/ 11 h 70"/>
                <a:gd name="T18" fmla="*/ 2 w 74"/>
                <a:gd name="T19" fmla="*/ 11 h 70"/>
                <a:gd name="T20" fmla="*/ 0 w 74"/>
                <a:gd name="T21" fmla="*/ 7 h 70"/>
                <a:gd name="T22" fmla="*/ 41 w 74"/>
                <a:gd name="T23" fmla="*/ 0 h 70"/>
                <a:gd name="T24" fmla="*/ 41 w 74"/>
                <a:gd name="T25" fmla="*/ 0 h 70"/>
                <a:gd name="T26" fmla="*/ 53 w 74"/>
                <a:gd name="T27" fmla="*/ 3 h 70"/>
                <a:gd name="T28" fmla="*/ 53 w 74"/>
                <a:gd name="T29" fmla="*/ 3 h 70"/>
                <a:gd name="T30" fmla="*/ 74 w 74"/>
                <a:gd name="T31" fmla="*/ 56 h 70"/>
                <a:gd name="T32" fmla="*/ 74 w 74"/>
                <a:gd name="T33" fmla="*/ 56 h 70"/>
                <a:gd name="T34" fmla="*/ 72 w 74"/>
                <a:gd name="T35" fmla="*/ 62 h 70"/>
                <a:gd name="T36" fmla="*/ 72 w 74"/>
                <a:gd name="T37" fmla="*/ 62 h 70"/>
                <a:gd name="T38" fmla="*/ 72 w 74"/>
                <a:gd name="T39" fmla="*/ 62 h 70"/>
                <a:gd name="T40" fmla="*/ 57 w 74"/>
                <a:gd name="T41" fmla="*/ 70 h 70"/>
                <a:gd name="T42" fmla="*/ 57 w 74"/>
                <a:gd name="T43" fmla="*/ 70 h 70"/>
                <a:gd name="T44" fmla="*/ 55 w 74"/>
                <a:gd name="T45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4" h="70">
                  <a:moveTo>
                    <a:pt x="55" y="67"/>
                  </a:move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7"/>
                    <a:pt x="70" y="56"/>
                  </a:cubicBezTo>
                  <a:cubicBezTo>
                    <a:pt x="70" y="56"/>
                    <a:pt x="70" y="56"/>
                    <a:pt x="70" y="56"/>
                  </a:cubicBezTo>
                  <a:cubicBezTo>
                    <a:pt x="71" y="45"/>
                    <a:pt x="55" y="12"/>
                    <a:pt x="50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49" y="5"/>
                    <a:pt x="46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27" y="4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26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6" y="0"/>
                    <a:pt x="51" y="0"/>
                    <a:pt x="53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9" y="11"/>
                    <a:pt x="74" y="43"/>
                    <a:pt x="74" y="56"/>
                  </a:cubicBezTo>
                  <a:cubicBezTo>
                    <a:pt x="74" y="56"/>
                    <a:pt x="74" y="56"/>
                    <a:pt x="74" y="56"/>
                  </a:cubicBezTo>
                  <a:cubicBezTo>
                    <a:pt x="74" y="58"/>
                    <a:pt x="74" y="60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5" y="67"/>
                    <a:pt x="55" y="67"/>
                    <a:pt x="55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Freeform 1861">
              <a:extLst>
                <a:ext uri="{FF2B5EF4-FFF2-40B4-BE49-F238E27FC236}">
                  <a16:creationId xmlns:a16="http://schemas.microsoft.com/office/drawing/2014/main" xmlns="" id="{4986AF99-24C1-4655-9F4B-9FF50FC28F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7927" y="5708651"/>
              <a:ext cx="134938" cy="139700"/>
            </a:xfrm>
            <a:custGeom>
              <a:avLst/>
              <a:gdLst>
                <a:gd name="T0" fmla="*/ 57 w 78"/>
                <a:gd name="T1" fmla="*/ 69 h 80"/>
                <a:gd name="T2" fmla="*/ 57 w 78"/>
                <a:gd name="T3" fmla="*/ 69 h 80"/>
                <a:gd name="T4" fmla="*/ 54 w 78"/>
                <a:gd name="T5" fmla="*/ 68 h 80"/>
                <a:gd name="T6" fmla="*/ 70 w 78"/>
                <a:gd name="T7" fmla="*/ 58 h 80"/>
                <a:gd name="T8" fmla="*/ 70 w 78"/>
                <a:gd name="T9" fmla="*/ 58 h 80"/>
                <a:gd name="T10" fmla="*/ 70 w 78"/>
                <a:gd name="T11" fmla="*/ 58 h 80"/>
                <a:gd name="T12" fmla="*/ 50 w 78"/>
                <a:gd name="T13" fmla="*/ 9 h 80"/>
                <a:gd name="T14" fmla="*/ 50 w 78"/>
                <a:gd name="T15" fmla="*/ 9 h 80"/>
                <a:gd name="T16" fmla="*/ 50 w 78"/>
                <a:gd name="T17" fmla="*/ 9 h 80"/>
                <a:gd name="T18" fmla="*/ 50 w 78"/>
                <a:gd name="T19" fmla="*/ 9 h 80"/>
                <a:gd name="T20" fmla="*/ 49 w 78"/>
                <a:gd name="T21" fmla="*/ 8 h 80"/>
                <a:gd name="T22" fmla="*/ 44 w 78"/>
                <a:gd name="T23" fmla="*/ 8 h 80"/>
                <a:gd name="T24" fmla="*/ 44 w 78"/>
                <a:gd name="T25" fmla="*/ 8 h 80"/>
                <a:gd name="T26" fmla="*/ 43 w 78"/>
                <a:gd name="T27" fmla="*/ 8 h 80"/>
                <a:gd name="T28" fmla="*/ 5 w 78"/>
                <a:gd name="T29" fmla="*/ 15 h 80"/>
                <a:gd name="T30" fmla="*/ 3 w 78"/>
                <a:gd name="T31" fmla="*/ 18 h 80"/>
                <a:gd name="T32" fmla="*/ 2 w 78"/>
                <a:gd name="T33" fmla="*/ 7 h 80"/>
                <a:gd name="T34" fmla="*/ 2 w 78"/>
                <a:gd name="T35" fmla="*/ 7 h 80"/>
                <a:gd name="T36" fmla="*/ 3 w 78"/>
                <a:gd name="T37" fmla="*/ 7 h 80"/>
                <a:gd name="T38" fmla="*/ 6 w 78"/>
                <a:gd name="T39" fmla="*/ 6 h 80"/>
                <a:gd name="T40" fmla="*/ 17 w 78"/>
                <a:gd name="T41" fmla="*/ 4 h 80"/>
                <a:gd name="T42" fmla="*/ 43 w 78"/>
                <a:gd name="T43" fmla="*/ 0 h 80"/>
                <a:gd name="T44" fmla="*/ 57 w 78"/>
                <a:gd name="T45" fmla="*/ 4 h 80"/>
                <a:gd name="T46" fmla="*/ 78 w 78"/>
                <a:gd name="T47" fmla="*/ 58 h 80"/>
                <a:gd name="T48" fmla="*/ 76 w 78"/>
                <a:gd name="T49" fmla="*/ 65 h 80"/>
                <a:gd name="T50" fmla="*/ 61 w 78"/>
                <a:gd name="T51" fmla="*/ 73 h 80"/>
                <a:gd name="T52" fmla="*/ 55 w 78"/>
                <a:gd name="T53" fmla="*/ 70 h 80"/>
                <a:gd name="T54" fmla="*/ 73 w 78"/>
                <a:gd name="T55" fmla="*/ 62 h 80"/>
                <a:gd name="T56" fmla="*/ 73 w 78"/>
                <a:gd name="T57" fmla="*/ 62 h 80"/>
                <a:gd name="T58" fmla="*/ 60 w 78"/>
                <a:gd name="T59" fmla="*/ 69 h 80"/>
                <a:gd name="T60" fmla="*/ 74 w 78"/>
                <a:gd name="T61" fmla="*/ 61 h 80"/>
                <a:gd name="T62" fmla="*/ 74 w 78"/>
                <a:gd name="T63" fmla="*/ 58 h 80"/>
                <a:gd name="T64" fmla="*/ 54 w 78"/>
                <a:gd name="T65" fmla="*/ 7 h 80"/>
                <a:gd name="T66" fmla="*/ 53 w 78"/>
                <a:gd name="T67" fmla="*/ 7 h 80"/>
                <a:gd name="T68" fmla="*/ 74 w 78"/>
                <a:gd name="T69" fmla="*/ 58 h 80"/>
                <a:gd name="T70" fmla="*/ 74 w 78"/>
                <a:gd name="T71" fmla="*/ 58 h 80"/>
                <a:gd name="T72" fmla="*/ 74 w 78"/>
                <a:gd name="T73" fmla="*/ 58 h 80"/>
                <a:gd name="T74" fmla="*/ 48 w 78"/>
                <a:gd name="T75" fmla="*/ 4 h 80"/>
                <a:gd name="T76" fmla="*/ 44 w 78"/>
                <a:gd name="T77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8" h="80">
                  <a:moveTo>
                    <a:pt x="55" y="70"/>
                  </a:moveTo>
                  <a:cubicBezTo>
                    <a:pt x="57" y="69"/>
                    <a:pt x="57" y="69"/>
                    <a:pt x="57" y="69"/>
                  </a:cubicBezTo>
                  <a:cubicBezTo>
                    <a:pt x="58" y="70"/>
                    <a:pt x="58" y="70"/>
                    <a:pt x="58" y="70"/>
                  </a:cubicBezTo>
                  <a:cubicBezTo>
                    <a:pt x="57" y="69"/>
                    <a:pt x="57" y="69"/>
                    <a:pt x="57" y="69"/>
                  </a:cubicBezTo>
                  <a:cubicBezTo>
                    <a:pt x="55" y="70"/>
                    <a:pt x="55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59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1" y="48"/>
                    <a:pt x="55" y="15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49" y="8"/>
                    <a:pt x="49" y="8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48" y="8"/>
                    <a:pt x="46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31" y="8"/>
                    <a:pt x="9" y="14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5" y="7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9" y="6"/>
                    <a:pt x="12" y="5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5" y="2"/>
                    <a:pt x="35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8" y="0"/>
                    <a:pt x="53" y="0"/>
                    <a:pt x="57" y="4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63" y="13"/>
                    <a:pt x="78" y="43"/>
                    <a:pt x="78" y="58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8" y="60"/>
                    <a:pt x="78" y="63"/>
                    <a:pt x="76" y="65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5" y="65"/>
                    <a:pt x="75" y="65"/>
                    <a:pt x="75" y="65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1" y="80"/>
                    <a:pt x="61" y="80"/>
                    <a:pt x="61" y="80"/>
                  </a:cubicBezTo>
                  <a:cubicBezTo>
                    <a:pt x="55" y="70"/>
                    <a:pt x="55" y="70"/>
                    <a:pt x="55" y="70"/>
                  </a:cubicBezTo>
                  <a:close/>
                  <a:moveTo>
                    <a:pt x="60" y="69"/>
                  </a:move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60" y="69"/>
                    <a:pt x="60" y="69"/>
                    <a:pt x="60" y="69"/>
                  </a:cubicBezTo>
                  <a:cubicBezTo>
                    <a:pt x="60" y="69"/>
                    <a:pt x="60" y="69"/>
                    <a:pt x="60" y="69"/>
                  </a:cubicBezTo>
                  <a:close/>
                  <a:moveTo>
                    <a:pt x="74" y="61"/>
                  </a:moveTo>
                  <a:cubicBezTo>
                    <a:pt x="74" y="60"/>
                    <a:pt x="74" y="59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46"/>
                    <a:pt x="59" y="14"/>
                    <a:pt x="54" y="7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4" y="7"/>
                    <a:pt x="53" y="7"/>
                    <a:pt x="53" y="7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9" y="14"/>
                    <a:pt x="74" y="45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60"/>
                    <a:pt x="74" y="60"/>
                    <a:pt x="74" y="61"/>
                  </a:cubicBezTo>
                  <a:close/>
                  <a:moveTo>
                    <a:pt x="48" y="4"/>
                  </a:moveTo>
                  <a:cubicBezTo>
                    <a:pt x="47" y="4"/>
                    <a:pt x="46" y="4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6" y="4"/>
                    <a:pt x="47" y="4"/>
                    <a:pt x="4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Freeform 1862">
              <a:extLst>
                <a:ext uri="{FF2B5EF4-FFF2-40B4-BE49-F238E27FC236}">
                  <a16:creationId xmlns:a16="http://schemas.microsoft.com/office/drawing/2014/main" xmlns="" id="{C581179A-5730-404B-972E-C6A6CBBDBEEA}"/>
                </a:ext>
              </a:extLst>
            </p:cNvPr>
            <p:cNvSpPr/>
            <p:nvPr/>
          </p:nvSpPr>
          <p:spPr bwMode="auto">
            <a:xfrm>
              <a:off x="7646989" y="5818188"/>
              <a:ext cx="7938" cy="20638"/>
            </a:xfrm>
            <a:custGeom>
              <a:avLst/>
              <a:gdLst>
                <a:gd name="T0" fmla="*/ 0 w 5"/>
                <a:gd name="T1" fmla="*/ 13 h 13"/>
                <a:gd name="T2" fmla="*/ 0 w 5"/>
                <a:gd name="T3" fmla="*/ 0 h 13"/>
                <a:gd name="T4" fmla="*/ 5 w 5"/>
                <a:gd name="T5" fmla="*/ 0 h 13"/>
                <a:gd name="T6" fmla="*/ 5 w 5"/>
                <a:gd name="T7" fmla="*/ 13 h 13"/>
                <a:gd name="T8" fmla="*/ 0 w 5"/>
                <a:gd name="T9" fmla="*/ 13 h 13"/>
                <a:gd name="T10" fmla="*/ 0 w 5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3">
                  <a:moveTo>
                    <a:pt x="0" y="13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5" y="13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Freeform 1863">
              <a:extLst>
                <a:ext uri="{FF2B5EF4-FFF2-40B4-BE49-F238E27FC236}">
                  <a16:creationId xmlns:a16="http://schemas.microsoft.com/office/drawing/2014/main" xmlns="" id="{2F438CA9-E2E8-4010-ADD3-512C76DFEF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3814" y="5815013"/>
              <a:ext cx="14288" cy="28575"/>
            </a:xfrm>
            <a:custGeom>
              <a:avLst/>
              <a:gdLst>
                <a:gd name="T0" fmla="*/ 7 w 9"/>
                <a:gd name="T1" fmla="*/ 18 h 18"/>
                <a:gd name="T2" fmla="*/ 2 w 9"/>
                <a:gd name="T3" fmla="*/ 18 h 18"/>
                <a:gd name="T4" fmla="*/ 2 w 9"/>
                <a:gd name="T5" fmla="*/ 15 h 18"/>
                <a:gd name="T6" fmla="*/ 4 w 9"/>
                <a:gd name="T7" fmla="*/ 15 h 18"/>
                <a:gd name="T8" fmla="*/ 2 w 9"/>
                <a:gd name="T9" fmla="*/ 15 h 18"/>
                <a:gd name="T10" fmla="*/ 2 w 9"/>
                <a:gd name="T11" fmla="*/ 18 h 18"/>
                <a:gd name="T12" fmla="*/ 0 w 9"/>
                <a:gd name="T13" fmla="*/ 18 h 18"/>
                <a:gd name="T14" fmla="*/ 0 w 9"/>
                <a:gd name="T15" fmla="*/ 0 h 18"/>
                <a:gd name="T16" fmla="*/ 9 w 9"/>
                <a:gd name="T17" fmla="*/ 0 h 18"/>
                <a:gd name="T18" fmla="*/ 9 w 9"/>
                <a:gd name="T19" fmla="*/ 18 h 18"/>
                <a:gd name="T20" fmla="*/ 7 w 9"/>
                <a:gd name="T21" fmla="*/ 18 h 18"/>
                <a:gd name="T22" fmla="*/ 7 w 9"/>
                <a:gd name="T23" fmla="*/ 18 h 18"/>
                <a:gd name="T24" fmla="*/ 4 w 9"/>
                <a:gd name="T25" fmla="*/ 13 h 18"/>
                <a:gd name="T26" fmla="*/ 4 w 9"/>
                <a:gd name="T27" fmla="*/ 4 h 18"/>
                <a:gd name="T28" fmla="*/ 4 w 9"/>
                <a:gd name="T29" fmla="*/ 13 h 18"/>
                <a:gd name="T30" fmla="*/ 4 w 9"/>
                <a:gd name="T31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" h="18">
                  <a:moveTo>
                    <a:pt x="7" y="18"/>
                  </a:moveTo>
                  <a:lnTo>
                    <a:pt x="2" y="18"/>
                  </a:lnTo>
                  <a:lnTo>
                    <a:pt x="2" y="15"/>
                  </a:lnTo>
                  <a:lnTo>
                    <a:pt x="4" y="15"/>
                  </a:lnTo>
                  <a:lnTo>
                    <a:pt x="2" y="15"/>
                  </a:lnTo>
                  <a:lnTo>
                    <a:pt x="2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7" y="18"/>
                  </a:lnTo>
                  <a:close/>
                  <a:moveTo>
                    <a:pt x="4" y="13"/>
                  </a:moveTo>
                  <a:lnTo>
                    <a:pt x="4" y="4"/>
                  </a:lnTo>
                  <a:lnTo>
                    <a:pt x="4" y="13"/>
                  </a:lnTo>
                  <a:lnTo>
                    <a:pt x="4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Freeform 1864">
              <a:extLst>
                <a:ext uri="{FF2B5EF4-FFF2-40B4-BE49-F238E27FC236}">
                  <a16:creationId xmlns:a16="http://schemas.microsoft.com/office/drawing/2014/main" xmlns="" id="{9033AED0-0410-4C81-B601-0151310FBD82}"/>
                </a:ext>
              </a:extLst>
            </p:cNvPr>
            <p:cNvSpPr/>
            <p:nvPr/>
          </p:nvSpPr>
          <p:spPr bwMode="auto">
            <a:xfrm>
              <a:off x="7316789" y="5661026"/>
              <a:ext cx="128588" cy="88900"/>
            </a:xfrm>
            <a:custGeom>
              <a:avLst/>
              <a:gdLst>
                <a:gd name="T0" fmla="*/ 7 w 74"/>
                <a:gd name="T1" fmla="*/ 47 h 51"/>
                <a:gd name="T2" fmla="*/ 1 w 74"/>
                <a:gd name="T3" fmla="*/ 34 h 51"/>
                <a:gd name="T4" fmla="*/ 1 w 74"/>
                <a:gd name="T5" fmla="*/ 34 h 51"/>
                <a:gd name="T6" fmla="*/ 0 w 74"/>
                <a:gd name="T7" fmla="*/ 29 h 51"/>
                <a:gd name="T8" fmla="*/ 0 w 74"/>
                <a:gd name="T9" fmla="*/ 29 h 51"/>
                <a:gd name="T10" fmla="*/ 13 w 74"/>
                <a:gd name="T11" fmla="*/ 5 h 51"/>
                <a:gd name="T12" fmla="*/ 13 w 74"/>
                <a:gd name="T13" fmla="*/ 5 h 51"/>
                <a:gd name="T14" fmla="*/ 15 w 74"/>
                <a:gd name="T15" fmla="*/ 0 h 51"/>
                <a:gd name="T16" fmla="*/ 15 w 74"/>
                <a:gd name="T17" fmla="*/ 0 h 51"/>
                <a:gd name="T18" fmla="*/ 18 w 74"/>
                <a:gd name="T19" fmla="*/ 2 h 51"/>
                <a:gd name="T20" fmla="*/ 16 w 74"/>
                <a:gd name="T21" fmla="*/ 7 h 51"/>
                <a:gd name="T22" fmla="*/ 16 w 74"/>
                <a:gd name="T23" fmla="*/ 8 h 51"/>
                <a:gd name="T24" fmla="*/ 10 w 74"/>
                <a:gd name="T25" fmla="*/ 14 h 51"/>
                <a:gd name="T26" fmla="*/ 10 w 74"/>
                <a:gd name="T27" fmla="*/ 14 h 51"/>
                <a:gd name="T28" fmla="*/ 4 w 74"/>
                <a:gd name="T29" fmla="*/ 29 h 51"/>
                <a:gd name="T30" fmla="*/ 4 w 74"/>
                <a:gd name="T31" fmla="*/ 29 h 51"/>
                <a:gd name="T32" fmla="*/ 5 w 74"/>
                <a:gd name="T33" fmla="*/ 33 h 51"/>
                <a:gd name="T34" fmla="*/ 5 w 74"/>
                <a:gd name="T35" fmla="*/ 33 h 51"/>
                <a:gd name="T36" fmla="*/ 10 w 74"/>
                <a:gd name="T37" fmla="*/ 44 h 51"/>
                <a:gd name="T38" fmla="*/ 10 w 74"/>
                <a:gd name="T39" fmla="*/ 44 h 51"/>
                <a:gd name="T40" fmla="*/ 18 w 74"/>
                <a:gd name="T41" fmla="*/ 47 h 51"/>
                <a:gd name="T42" fmla="*/ 18 w 74"/>
                <a:gd name="T43" fmla="*/ 47 h 51"/>
                <a:gd name="T44" fmla="*/ 22 w 74"/>
                <a:gd name="T45" fmla="*/ 47 h 51"/>
                <a:gd name="T46" fmla="*/ 22 w 74"/>
                <a:gd name="T47" fmla="*/ 47 h 51"/>
                <a:gd name="T48" fmla="*/ 73 w 74"/>
                <a:gd name="T49" fmla="*/ 35 h 51"/>
                <a:gd name="T50" fmla="*/ 73 w 74"/>
                <a:gd name="T51" fmla="*/ 35 h 51"/>
                <a:gd name="T52" fmla="*/ 74 w 74"/>
                <a:gd name="T53" fmla="*/ 39 h 51"/>
                <a:gd name="T54" fmla="*/ 22 w 74"/>
                <a:gd name="T55" fmla="*/ 51 h 51"/>
                <a:gd name="T56" fmla="*/ 22 w 74"/>
                <a:gd name="T57" fmla="*/ 51 h 51"/>
                <a:gd name="T58" fmla="*/ 18 w 74"/>
                <a:gd name="T59" fmla="*/ 51 h 51"/>
                <a:gd name="T60" fmla="*/ 18 w 74"/>
                <a:gd name="T61" fmla="*/ 51 h 51"/>
                <a:gd name="T62" fmla="*/ 17 w 74"/>
                <a:gd name="T63" fmla="*/ 51 h 51"/>
                <a:gd name="T64" fmla="*/ 17 w 74"/>
                <a:gd name="T65" fmla="*/ 51 h 51"/>
                <a:gd name="T66" fmla="*/ 7 w 74"/>
                <a:gd name="T67" fmla="*/ 4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4" h="51">
                  <a:moveTo>
                    <a:pt x="7" y="47"/>
                  </a:moveTo>
                  <a:cubicBezTo>
                    <a:pt x="4" y="44"/>
                    <a:pt x="3" y="40"/>
                    <a:pt x="1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0" y="32"/>
                    <a:pt x="0" y="31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7"/>
                    <a:pt x="11" y="7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3" y="10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7" y="19"/>
                    <a:pt x="4" y="24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0"/>
                    <a:pt x="4" y="32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6" y="39"/>
                    <a:pt x="8" y="42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1" y="46"/>
                    <a:pt x="13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9" y="47"/>
                    <a:pt x="20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34" y="46"/>
                    <a:pt x="73" y="35"/>
                    <a:pt x="73" y="35"/>
                  </a:cubicBezTo>
                  <a:cubicBezTo>
                    <a:pt x="73" y="35"/>
                    <a:pt x="73" y="35"/>
                    <a:pt x="73" y="35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4" y="39"/>
                    <a:pt x="35" y="50"/>
                    <a:pt x="22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0" y="51"/>
                    <a:pt x="19" y="51"/>
                    <a:pt x="18" y="51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8" y="51"/>
                    <a:pt x="18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3" y="51"/>
                    <a:pt x="9" y="50"/>
                    <a:pt x="7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Freeform 1865">
              <a:extLst>
                <a:ext uri="{FF2B5EF4-FFF2-40B4-BE49-F238E27FC236}">
                  <a16:creationId xmlns:a16="http://schemas.microsoft.com/office/drawing/2014/main" xmlns="" id="{36DB0F0B-8718-442D-B45B-05B89A43F5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13614" y="5657851"/>
              <a:ext cx="136525" cy="96838"/>
            </a:xfrm>
            <a:custGeom>
              <a:avLst/>
              <a:gdLst>
                <a:gd name="T0" fmla="*/ 1 w 79"/>
                <a:gd name="T1" fmla="*/ 37 h 55"/>
                <a:gd name="T2" fmla="*/ 0 w 79"/>
                <a:gd name="T3" fmla="*/ 31 h 55"/>
                <a:gd name="T4" fmla="*/ 15 w 79"/>
                <a:gd name="T5" fmla="*/ 1 h 55"/>
                <a:gd name="T6" fmla="*/ 23 w 79"/>
                <a:gd name="T7" fmla="*/ 2 h 55"/>
                <a:gd name="T8" fmla="*/ 19 w 79"/>
                <a:gd name="T9" fmla="*/ 11 h 55"/>
                <a:gd name="T10" fmla="*/ 18 w 79"/>
                <a:gd name="T11" fmla="*/ 13 h 55"/>
                <a:gd name="T12" fmla="*/ 14 w 79"/>
                <a:gd name="T13" fmla="*/ 18 h 55"/>
                <a:gd name="T14" fmla="*/ 8 w 79"/>
                <a:gd name="T15" fmla="*/ 31 h 55"/>
                <a:gd name="T16" fmla="*/ 13 w 79"/>
                <a:gd name="T17" fmla="*/ 45 h 55"/>
                <a:gd name="T18" fmla="*/ 20 w 79"/>
                <a:gd name="T19" fmla="*/ 47 h 55"/>
                <a:gd name="T20" fmla="*/ 74 w 79"/>
                <a:gd name="T21" fmla="*/ 36 h 55"/>
                <a:gd name="T22" fmla="*/ 77 w 79"/>
                <a:gd name="T23" fmla="*/ 35 h 55"/>
                <a:gd name="T24" fmla="*/ 76 w 79"/>
                <a:gd name="T25" fmla="*/ 43 h 55"/>
                <a:gd name="T26" fmla="*/ 75 w 79"/>
                <a:gd name="T27" fmla="*/ 44 h 55"/>
                <a:gd name="T28" fmla="*/ 55 w 79"/>
                <a:gd name="T29" fmla="*/ 49 h 55"/>
                <a:gd name="T30" fmla="*/ 24 w 79"/>
                <a:gd name="T31" fmla="*/ 55 h 55"/>
                <a:gd name="T32" fmla="*/ 19 w 79"/>
                <a:gd name="T33" fmla="*/ 55 h 55"/>
                <a:gd name="T34" fmla="*/ 19 w 79"/>
                <a:gd name="T35" fmla="*/ 55 h 55"/>
                <a:gd name="T36" fmla="*/ 23 w 79"/>
                <a:gd name="T37" fmla="*/ 51 h 55"/>
                <a:gd name="T38" fmla="*/ 20 w 79"/>
                <a:gd name="T39" fmla="*/ 51 h 55"/>
                <a:gd name="T40" fmla="*/ 19 w 79"/>
                <a:gd name="T41" fmla="*/ 51 h 55"/>
                <a:gd name="T42" fmla="*/ 19 w 79"/>
                <a:gd name="T43" fmla="*/ 51 h 55"/>
                <a:gd name="T44" fmla="*/ 17 w 79"/>
                <a:gd name="T45" fmla="*/ 51 h 55"/>
                <a:gd name="T46" fmla="*/ 17 w 79"/>
                <a:gd name="T47" fmla="*/ 51 h 55"/>
                <a:gd name="T48" fmla="*/ 17 w 79"/>
                <a:gd name="T49" fmla="*/ 51 h 55"/>
                <a:gd name="T50" fmla="*/ 10 w 79"/>
                <a:gd name="T51" fmla="*/ 48 h 55"/>
                <a:gd name="T52" fmla="*/ 10 w 79"/>
                <a:gd name="T53" fmla="*/ 48 h 55"/>
                <a:gd name="T54" fmla="*/ 54 w 79"/>
                <a:gd name="T55" fmla="*/ 45 h 55"/>
                <a:gd name="T56" fmla="*/ 47 w 79"/>
                <a:gd name="T57" fmla="*/ 46 h 55"/>
                <a:gd name="T58" fmla="*/ 74 w 79"/>
                <a:gd name="T59" fmla="*/ 40 h 55"/>
                <a:gd name="T60" fmla="*/ 5 w 79"/>
                <a:gd name="T61" fmla="*/ 36 h 55"/>
                <a:gd name="T62" fmla="*/ 5 w 79"/>
                <a:gd name="T63" fmla="*/ 36 h 55"/>
                <a:gd name="T64" fmla="*/ 4 w 79"/>
                <a:gd name="T65" fmla="*/ 31 h 55"/>
                <a:gd name="T66" fmla="*/ 5 w 79"/>
                <a:gd name="T67" fmla="*/ 36 h 55"/>
                <a:gd name="T68" fmla="*/ 7 w 79"/>
                <a:gd name="T69" fmla="*/ 21 h 55"/>
                <a:gd name="T70" fmla="*/ 10 w 79"/>
                <a:gd name="T71" fmla="*/ 15 h 55"/>
                <a:gd name="T72" fmla="*/ 13 w 79"/>
                <a:gd name="T73" fmla="*/ 12 h 55"/>
                <a:gd name="T74" fmla="*/ 20 w 79"/>
                <a:gd name="T75" fmla="*/ 9 h 55"/>
                <a:gd name="T76" fmla="*/ 16 w 79"/>
                <a:gd name="T77" fmla="*/ 9 h 55"/>
                <a:gd name="T78" fmla="*/ 16 w 79"/>
                <a:gd name="T79" fmla="*/ 9 h 55"/>
                <a:gd name="T80" fmla="*/ 16 w 79"/>
                <a:gd name="T81" fmla="*/ 8 h 55"/>
                <a:gd name="T82" fmla="*/ 16 w 79"/>
                <a:gd name="T83" fmla="*/ 8 h 55"/>
                <a:gd name="T84" fmla="*/ 19 w 79"/>
                <a:gd name="T85" fmla="*/ 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9" h="55"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4" y="47"/>
                    <a:pt x="3" y="42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35"/>
                    <a:pt x="0" y="33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9"/>
                    <a:pt x="10" y="9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2"/>
                    <a:pt x="18" y="12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6" y="14"/>
                    <a:pt x="15" y="16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1" y="21"/>
                    <a:pt x="8" y="27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2"/>
                    <a:pt x="8" y="33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0" y="40"/>
                    <a:pt x="12" y="44"/>
                    <a:pt x="13" y="45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5" y="47"/>
                    <a:pt x="16" y="47"/>
                    <a:pt x="20" y="47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2" y="47"/>
                    <a:pt x="23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34" y="46"/>
                    <a:pt x="70" y="37"/>
                    <a:pt x="74" y="36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77" y="35"/>
                    <a:pt x="77" y="35"/>
                    <a:pt x="77" y="35"/>
                  </a:cubicBezTo>
                  <a:cubicBezTo>
                    <a:pt x="79" y="43"/>
                    <a:pt x="79" y="43"/>
                    <a:pt x="79" y="43"/>
                  </a:cubicBezTo>
                  <a:cubicBezTo>
                    <a:pt x="77" y="43"/>
                    <a:pt x="77" y="43"/>
                    <a:pt x="77" y="43"/>
                  </a:cubicBezTo>
                  <a:cubicBezTo>
                    <a:pt x="77" y="43"/>
                    <a:pt x="77" y="43"/>
                    <a:pt x="76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4"/>
                    <a:pt x="75" y="44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74" y="44"/>
                    <a:pt x="72" y="44"/>
                    <a:pt x="71" y="45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67" y="46"/>
                    <a:pt x="61" y="47"/>
                    <a:pt x="55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44" y="51"/>
                    <a:pt x="31" y="54"/>
                    <a:pt x="24" y="55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3" y="55"/>
                    <a:pt x="21" y="55"/>
                    <a:pt x="20" y="55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0" y="55"/>
                    <a:pt x="20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4" y="55"/>
                    <a:pt x="10" y="54"/>
                    <a:pt x="7" y="50"/>
                  </a:cubicBezTo>
                  <a:close/>
                  <a:moveTo>
                    <a:pt x="20" y="51"/>
                  </a:moveTo>
                  <a:cubicBezTo>
                    <a:pt x="21" y="51"/>
                    <a:pt x="22" y="51"/>
                    <a:pt x="23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2" y="51"/>
                    <a:pt x="21" y="51"/>
                    <a:pt x="20" y="51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51"/>
                    <a:pt x="20" y="51"/>
                    <a:pt x="20" y="51"/>
                  </a:cubicBezTo>
                  <a:close/>
                  <a:moveTo>
                    <a:pt x="19" y="51"/>
                  </a:move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lose/>
                  <a:moveTo>
                    <a:pt x="17" y="51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lose/>
                  <a:moveTo>
                    <a:pt x="17" y="51"/>
                  </a:moveTo>
                  <a:cubicBezTo>
                    <a:pt x="14" y="51"/>
                    <a:pt x="13" y="50"/>
                    <a:pt x="11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3" y="50"/>
                    <a:pt x="14" y="51"/>
                    <a:pt x="17" y="51"/>
                  </a:cubicBezTo>
                  <a:close/>
                  <a:moveTo>
                    <a:pt x="9" y="49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9" y="49"/>
                    <a:pt x="9" y="49"/>
                    <a:pt x="9" y="49"/>
                  </a:cubicBezTo>
                  <a:close/>
                  <a:moveTo>
                    <a:pt x="69" y="41"/>
                  </a:moveTo>
                  <a:cubicBezTo>
                    <a:pt x="66" y="42"/>
                    <a:pt x="60" y="43"/>
                    <a:pt x="54" y="45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52" y="45"/>
                    <a:pt x="50" y="46"/>
                    <a:pt x="47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56" y="45"/>
                    <a:pt x="64" y="42"/>
                    <a:pt x="70" y="41"/>
                  </a:cubicBezTo>
                  <a:cubicBezTo>
                    <a:pt x="70" y="41"/>
                    <a:pt x="70" y="41"/>
                    <a:pt x="70" y="41"/>
                  </a:cubicBezTo>
                  <a:cubicBezTo>
                    <a:pt x="71" y="41"/>
                    <a:pt x="73" y="40"/>
                    <a:pt x="74" y="40"/>
                  </a:cubicBezTo>
                  <a:cubicBezTo>
                    <a:pt x="74" y="40"/>
                    <a:pt x="74" y="40"/>
                    <a:pt x="74" y="40"/>
                  </a:cubicBezTo>
                  <a:cubicBezTo>
                    <a:pt x="73" y="40"/>
                    <a:pt x="71" y="41"/>
                    <a:pt x="69" y="41"/>
                  </a:cubicBezTo>
                  <a:close/>
                  <a:moveTo>
                    <a:pt x="5" y="36"/>
                  </a:moveTo>
                  <a:cubicBezTo>
                    <a:pt x="6" y="39"/>
                    <a:pt x="7" y="41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7" y="41"/>
                    <a:pt x="6" y="39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4"/>
                    <a:pt x="4" y="33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3"/>
                    <a:pt x="4" y="34"/>
                    <a:pt x="5" y="36"/>
                  </a:cubicBezTo>
                  <a:close/>
                  <a:moveTo>
                    <a:pt x="7" y="2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lose/>
                  <a:moveTo>
                    <a:pt x="7" y="21"/>
                  </a:moveTo>
                  <a:cubicBezTo>
                    <a:pt x="8" y="19"/>
                    <a:pt x="9" y="17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4"/>
                    <a:pt x="12" y="13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1" y="15"/>
                    <a:pt x="9" y="18"/>
                    <a:pt x="7" y="21"/>
                  </a:cubicBezTo>
                  <a:close/>
                  <a:moveTo>
                    <a:pt x="20" y="10"/>
                  </a:move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10"/>
                  </a:cubicBezTo>
                  <a:close/>
                  <a:moveTo>
                    <a:pt x="16" y="9"/>
                  </a:move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lose/>
                  <a:moveTo>
                    <a:pt x="16" y="8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lose/>
                  <a:moveTo>
                    <a:pt x="19" y="8"/>
                  </a:move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Freeform 1866">
              <a:extLst>
                <a:ext uri="{FF2B5EF4-FFF2-40B4-BE49-F238E27FC236}">
                  <a16:creationId xmlns:a16="http://schemas.microsoft.com/office/drawing/2014/main" xmlns="" id="{D67242A4-4DE1-4716-92CC-F9EFBB7D529A}"/>
                </a:ext>
              </a:extLst>
            </p:cNvPr>
            <p:cNvSpPr/>
            <p:nvPr/>
          </p:nvSpPr>
          <p:spPr bwMode="auto">
            <a:xfrm>
              <a:off x="7340602" y="5668963"/>
              <a:ext cx="17463" cy="11113"/>
            </a:xfrm>
            <a:custGeom>
              <a:avLst/>
              <a:gdLst>
                <a:gd name="T0" fmla="*/ 0 w 11"/>
                <a:gd name="T1" fmla="*/ 4 h 7"/>
                <a:gd name="T2" fmla="*/ 1 w 11"/>
                <a:gd name="T3" fmla="*/ 0 h 7"/>
                <a:gd name="T4" fmla="*/ 11 w 11"/>
                <a:gd name="T5" fmla="*/ 3 h 7"/>
                <a:gd name="T6" fmla="*/ 9 w 11"/>
                <a:gd name="T7" fmla="*/ 7 h 7"/>
                <a:gd name="T8" fmla="*/ 0 w 11"/>
                <a:gd name="T9" fmla="*/ 4 h 7"/>
                <a:gd name="T10" fmla="*/ 0 w 11"/>
                <a:gd name="T11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7">
                  <a:moveTo>
                    <a:pt x="0" y="4"/>
                  </a:moveTo>
                  <a:lnTo>
                    <a:pt x="1" y="0"/>
                  </a:lnTo>
                  <a:lnTo>
                    <a:pt x="11" y="3"/>
                  </a:lnTo>
                  <a:lnTo>
                    <a:pt x="9" y="7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Freeform 1867">
              <a:extLst>
                <a:ext uri="{FF2B5EF4-FFF2-40B4-BE49-F238E27FC236}">
                  <a16:creationId xmlns:a16="http://schemas.microsoft.com/office/drawing/2014/main" xmlns="" id="{5A1528F4-3CE3-4B05-A87C-B746B47C7F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35839" y="5665788"/>
              <a:ext cx="25400" cy="19050"/>
            </a:xfrm>
            <a:custGeom>
              <a:avLst/>
              <a:gdLst>
                <a:gd name="T0" fmla="*/ 2 w 16"/>
                <a:gd name="T1" fmla="*/ 8 h 12"/>
                <a:gd name="T2" fmla="*/ 3 w 16"/>
                <a:gd name="T3" fmla="*/ 6 h 12"/>
                <a:gd name="T4" fmla="*/ 5 w 16"/>
                <a:gd name="T5" fmla="*/ 7 h 12"/>
                <a:gd name="T6" fmla="*/ 3 w 16"/>
                <a:gd name="T7" fmla="*/ 6 h 12"/>
                <a:gd name="T8" fmla="*/ 2 w 16"/>
                <a:gd name="T9" fmla="*/ 8 h 12"/>
                <a:gd name="T10" fmla="*/ 0 w 16"/>
                <a:gd name="T11" fmla="*/ 7 h 12"/>
                <a:gd name="T12" fmla="*/ 3 w 16"/>
                <a:gd name="T13" fmla="*/ 0 h 12"/>
                <a:gd name="T14" fmla="*/ 16 w 16"/>
                <a:gd name="T15" fmla="*/ 3 h 12"/>
                <a:gd name="T16" fmla="*/ 14 w 16"/>
                <a:gd name="T17" fmla="*/ 12 h 12"/>
                <a:gd name="T18" fmla="*/ 2 w 16"/>
                <a:gd name="T19" fmla="*/ 8 h 12"/>
                <a:gd name="T20" fmla="*/ 2 w 16"/>
                <a:gd name="T21" fmla="*/ 8 h 12"/>
                <a:gd name="T22" fmla="*/ 11 w 16"/>
                <a:gd name="T23" fmla="*/ 6 h 12"/>
                <a:gd name="T24" fmla="*/ 5 w 16"/>
                <a:gd name="T25" fmla="*/ 5 h 12"/>
                <a:gd name="T26" fmla="*/ 5 w 16"/>
                <a:gd name="T27" fmla="*/ 5 h 12"/>
                <a:gd name="T28" fmla="*/ 11 w 16"/>
                <a:gd name="T29" fmla="*/ 6 h 12"/>
                <a:gd name="T30" fmla="*/ 11 w 16"/>
                <a:gd name="T3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12">
                  <a:moveTo>
                    <a:pt x="2" y="8"/>
                  </a:moveTo>
                  <a:lnTo>
                    <a:pt x="3" y="6"/>
                  </a:lnTo>
                  <a:lnTo>
                    <a:pt x="5" y="7"/>
                  </a:lnTo>
                  <a:lnTo>
                    <a:pt x="3" y="6"/>
                  </a:lnTo>
                  <a:lnTo>
                    <a:pt x="2" y="8"/>
                  </a:lnTo>
                  <a:lnTo>
                    <a:pt x="0" y="7"/>
                  </a:lnTo>
                  <a:lnTo>
                    <a:pt x="3" y="0"/>
                  </a:lnTo>
                  <a:lnTo>
                    <a:pt x="16" y="3"/>
                  </a:lnTo>
                  <a:lnTo>
                    <a:pt x="14" y="12"/>
                  </a:lnTo>
                  <a:lnTo>
                    <a:pt x="2" y="8"/>
                  </a:lnTo>
                  <a:lnTo>
                    <a:pt x="2" y="8"/>
                  </a:lnTo>
                  <a:close/>
                  <a:moveTo>
                    <a:pt x="11" y="6"/>
                  </a:moveTo>
                  <a:lnTo>
                    <a:pt x="5" y="5"/>
                  </a:lnTo>
                  <a:lnTo>
                    <a:pt x="5" y="5"/>
                  </a:lnTo>
                  <a:lnTo>
                    <a:pt x="11" y="6"/>
                  </a:lnTo>
                  <a:lnTo>
                    <a:pt x="11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Freeform 1868">
              <a:extLst>
                <a:ext uri="{FF2B5EF4-FFF2-40B4-BE49-F238E27FC236}">
                  <a16:creationId xmlns:a16="http://schemas.microsoft.com/office/drawing/2014/main" xmlns="" id="{F68D716D-E0FD-4AB3-8D3D-C96E3B4F6BBD}"/>
                </a:ext>
              </a:extLst>
            </p:cNvPr>
            <p:cNvSpPr/>
            <p:nvPr/>
          </p:nvSpPr>
          <p:spPr bwMode="auto">
            <a:xfrm>
              <a:off x="7337427" y="5875338"/>
              <a:ext cx="119063" cy="187325"/>
            </a:xfrm>
            <a:custGeom>
              <a:avLst/>
              <a:gdLst>
                <a:gd name="T0" fmla="*/ 7 w 68"/>
                <a:gd name="T1" fmla="*/ 103 h 107"/>
                <a:gd name="T2" fmla="*/ 21 w 68"/>
                <a:gd name="T3" fmla="*/ 103 h 107"/>
                <a:gd name="T4" fmla="*/ 0 w 68"/>
                <a:gd name="T5" fmla="*/ 13 h 107"/>
                <a:gd name="T6" fmla="*/ 0 w 68"/>
                <a:gd name="T7" fmla="*/ 13 h 107"/>
                <a:gd name="T8" fmla="*/ 1 w 68"/>
                <a:gd name="T9" fmla="*/ 10 h 107"/>
                <a:gd name="T10" fmla="*/ 1 w 68"/>
                <a:gd name="T11" fmla="*/ 10 h 107"/>
                <a:gd name="T12" fmla="*/ 7 w 68"/>
                <a:gd name="T13" fmla="*/ 2 h 107"/>
                <a:gd name="T14" fmla="*/ 7 w 68"/>
                <a:gd name="T15" fmla="*/ 2 h 107"/>
                <a:gd name="T16" fmla="*/ 20 w 68"/>
                <a:gd name="T17" fmla="*/ 0 h 107"/>
                <a:gd name="T18" fmla="*/ 20 w 68"/>
                <a:gd name="T19" fmla="*/ 0 h 107"/>
                <a:gd name="T20" fmla="*/ 68 w 68"/>
                <a:gd name="T21" fmla="*/ 9 h 107"/>
                <a:gd name="T22" fmla="*/ 68 w 68"/>
                <a:gd name="T23" fmla="*/ 9 h 107"/>
                <a:gd name="T24" fmla="*/ 68 w 68"/>
                <a:gd name="T25" fmla="*/ 9 h 107"/>
                <a:gd name="T26" fmla="*/ 67 w 68"/>
                <a:gd name="T27" fmla="*/ 12 h 107"/>
                <a:gd name="T28" fmla="*/ 50 w 68"/>
                <a:gd name="T29" fmla="*/ 8 h 107"/>
                <a:gd name="T30" fmla="*/ 50 w 68"/>
                <a:gd name="T31" fmla="*/ 8 h 107"/>
                <a:gd name="T32" fmla="*/ 20 w 68"/>
                <a:gd name="T33" fmla="*/ 4 h 107"/>
                <a:gd name="T34" fmla="*/ 20 w 68"/>
                <a:gd name="T35" fmla="*/ 4 h 107"/>
                <a:gd name="T36" fmla="*/ 9 w 68"/>
                <a:gd name="T37" fmla="*/ 6 h 107"/>
                <a:gd name="T38" fmla="*/ 9 w 68"/>
                <a:gd name="T39" fmla="*/ 6 h 107"/>
                <a:gd name="T40" fmla="*/ 5 w 68"/>
                <a:gd name="T41" fmla="*/ 11 h 107"/>
                <a:gd name="T42" fmla="*/ 5 w 68"/>
                <a:gd name="T43" fmla="*/ 11 h 107"/>
                <a:gd name="T44" fmla="*/ 4 w 68"/>
                <a:gd name="T45" fmla="*/ 13 h 107"/>
                <a:gd name="T46" fmla="*/ 4 w 68"/>
                <a:gd name="T47" fmla="*/ 13 h 107"/>
                <a:gd name="T48" fmla="*/ 15 w 68"/>
                <a:gd name="T49" fmla="*/ 67 h 107"/>
                <a:gd name="T50" fmla="*/ 15 w 68"/>
                <a:gd name="T51" fmla="*/ 67 h 107"/>
                <a:gd name="T52" fmla="*/ 26 w 68"/>
                <a:gd name="T53" fmla="*/ 104 h 107"/>
                <a:gd name="T54" fmla="*/ 26 w 68"/>
                <a:gd name="T55" fmla="*/ 104 h 107"/>
                <a:gd name="T56" fmla="*/ 27 w 68"/>
                <a:gd name="T57" fmla="*/ 107 h 107"/>
                <a:gd name="T58" fmla="*/ 7 w 68"/>
                <a:gd name="T59" fmla="*/ 107 h 107"/>
                <a:gd name="T60" fmla="*/ 7 w 68"/>
                <a:gd name="T61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8" h="107">
                  <a:moveTo>
                    <a:pt x="7" y="103"/>
                  </a:moveTo>
                  <a:cubicBezTo>
                    <a:pt x="21" y="103"/>
                    <a:pt x="21" y="103"/>
                    <a:pt x="21" y="103"/>
                  </a:cubicBezTo>
                  <a:cubicBezTo>
                    <a:pt x="18" y="90"/>
                    <a:pt x="1" y="34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1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6"/>
                    <a:pt x="4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1" y="0"/>
                    <a:pt x="15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0" y="0"/>
                    <a:pt x="68" y="9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0" y="10"/>
                    <a:pt x="50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41" y="6"/>
                    <a:pt x="3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6" y="4"/>
                    <a:pt x="12" y="4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6" y="7"/>
                    <a:pt x="5" y="8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4" y="12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24"/>
                    <a:pt x="10" y="47"/>
                    <a:pt x="15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21" y="87"/>
                    <a:pt x="26" y="104"/>
                    <a:pt x="26" y="104"/>
                  </a:cubicBezTo>
                  <a:cubicBezTo>
                    <a:pt x="26" y="104"/>
                    <a:pt x="26" y="104"/>
                    <a:pt x="26" y="104"/>
                  </a:cubicBezTo>
                  <a:cubicBezTo>
                    <a:pt x="27" y="107"/>
                    <a:pt x="27" y="107"/>
                    <a:pt x="27" y="107"/>
                  </a:cubicBezTo>
                  <a:cubicBezTo>
                    <a:pt x="7" y="107"/>
                    <a:pt x="7" y="107"/>
                    <a:pt x="7" y="107"/>
                  </a:cubicBezTo>
                  <a:cubicBezTo>
                    <a:pt x="7" y="103"/>
                    <a:pt x="7" y="103"/>
                    <a:pt x="7" y="1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Freeform 1869">
              <a:extLst>
                <a:ext uri="{FF2B5EF4-FFF2-40B4-BE49-F238E27FC236}">
                  <a16:creationId xmlns:a16="http://schemas.microsoft.com/office/drawing/2014/main" xmlns="" id="{70B5BEAF-2F1B-4BC5-AD1B-EA91E7E9A1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34252" y="5872163"/>
              <a:ext cx="125413" cy="193675"/>
            </a:xfrm>
            <a:custGeom>
              <a:avLst/>
              <a:gdLst>
                <a:gd name="T0" fmla="*/ 7 w 72"/>
                <a:gd name="T1" fmla="*/ 105 h 111"/>
                <a:gd name="T2" fmla="*/ 21 w 72"/>
                <a:gd name="T3" fmla="*/ 103 h 111"/>
                <a:gd name="T4" fmla="*/ 0 w 72"/>
                <a:gd name="T5" fmla="*/ 15 h 111"/>
                <a:gd name="T6" fmla="*/ 1 w 72"/>
                <a:gd name="T7" fmla="*/ 12 h 111"/>
                <a:gd name="T8" fmla="*/ 8 w 72"/>
                <a:gd name="T9" fmla="*/ 2 h 111"/>
                <a:gd name="T10" fmla="*/ 22 w 72"/>
                <a:gd name="T11" fmla="*/ 0 h 111"/>
                <a:gd name="T12" fmla="*/ 70 w 72"/>
                <a:gd name="T13" fmla="*/ 9 h 111"/>
                <a:gd name="T14" fmla="*/ 71 w 72"/>
                <a:gd name="T15" fmla="*/ 9 h 111"/>
                <a:gd name="T16" fmla="*/ 72 w 72"/>
                <a:gd name="T17" fmla="*/ 10 h 111"/>
                <a:gd name="T18" fmla="*/ 69 w 72"/>
                <a:gd name="T19" fmla="*/ 16 h 111"/>
                <a:gd name="T20" fmla="*/ 69 w 72"/>
                <a:gd name="T21" fmla="*/ 16 h 111"/>
                <a:gd name="T22" fmla="*/ 68 w 72"/>
                <a:gd name="T23" fmla="*/ 16 h 111"/>
                <a:gd name="T24" fmla="*/ 68 w 72"/>
                <a:gd name="T25" fmla="*/ 16 h 111"/>
                <a:gd name="T26" fmla="*/ 68 w 72"/>
                <a:gd name="T27" fmla="*/ 16 h 111"/>
                <a:gd name="T28" fmla="*/ 68 w 72"/>
                <a:gd name="T29" fmla="*/ 16 h 111"/>
                <a:gd name="T30" fmla="*/ 67 w 72"/>
                <a:gd name="T31" fmla="*/ 16 h 111"/>
                <a:gd name="T32" fmla="*/ 64 w 72"/>
                <a:gd name="T33" fmla="*/ 15 h 111"/>
                <a:gd name="T34" fmla="*/ 52 w 72"/>
                <a:gd name="T35" fmla="*/ 12 h 111"/>
                <a:gd name="T36" fmla="*/ 23 w 72"/>
                <a:gd name="T37" fmla="*/ 8 h 111"/>
                <a:gd name="T38" fmla="*/ 22 w 72"/>
                <a:gd name="T39" fmla="*/ 8 h 111"/>
                <a:gd name="T40" fmla="*/ 12 w 72"/>
                <a:gd name="T41" fmla="*/ 9 h 111"/>
                <a:gd name="T42" fmla="*/ 9 w 72"/>
                <a:gd name="T43" fmla="*/ 13 h 111"/>
                <a:gd name="T44" fmla="*/ 8 w 72"/>
                <a:gd name="T45" fmla="*/ 15 h 111"/>
                <a:gd name="T46" fmla="*/ 8 w 72"/>
                <a:gd name="T47" fmla="*/ 15 h 111"/>
                <a:gd name="T48" fmla="*/ 19 w 72"/>
                <a:gd name="T49" fmla="*/ 69 h 111"/>
                <a:gd name="T50" fmla="*/ 30 w 72"/>
                <a:gd name="T51" fmla="*/ 106 h 111"/>
                <a:gd name="T52" fmla="*/ 30 w 72"/>
                <a:gd name="T53" fmla="*/ 106 h 111"/>
                <a:gd name="T54" fmla="*/ 7 w 72"/>
                <a:gd name="T55" fmla="*/ 111 h 111"/>
                <a:gd name="T56" fmla="*/ 23 w 72"/>
                <a:gd name="T57" fmla="*/ 96 h 111"/>
                <a:gd name="T58" fmla="*/ 17 w 72"/>
                <a:gd name="T59" fmla="*/ 76 h 111"/>
                <a:gd name="T60" fmla="*/ 4 w 72"/>
                <a:gd name="T61" fmla="*/ 15 h 111"/>
                <a:gd name="T62" fmla="*/ 4 w 72"/>
                <a:gd name="T63" fmla="*/ 15 h 111"/>
                <a:gd name="T64" fmla="*/ 4 w 72"/>
                <a:gd name="T65" fmla="*/ 14 h 111"/>
                <a:gd name="T66" fmla="*/ 4 w 72"/>
                <a:gd name="T67" fmla="*/ 14 h 111"/>
                <a:gd name="T68" fmla="*/ 4 w 72"/>
                <a:gd name="T69" fmla="*/ 14 h 111"/>
                <a:gd name="T70" fmla="*/ 53 w 72"/>
                <a:gd name="T71" fmla="*/ 8 h 111"/>
                <a:gd name="T72" fmla="*/ 67 w 72"/>
                <a:gd name="T73" fmla="*/ 12 h 111"/>
                <a:gd name="T74" fmla="*/ 65 w 72"/>
                <a:gd name="T75" fmla="*/ 11 h 111"/>
                <a:gd name="T76" fmla="*/ 53 w 72"/>
                <a:gd name="T77" fmla="*/ 8 h 111"/>
                <a:gd name="T78" fmla="*/ 41 w 72"/>
                <a:gd name="T79" fmla="*/ 6 h 111"/>
                <a:gd name="T80" fmla="*/ 53 w 72"/>
                <a:gd name="T81" fmla="*/ 8 h 111"/>
                <a:gd name="T82" fmla="*/ 6 w 72"/>
                <a:gd name="T83" fmla="*/ 8 h 111"/>
                <a:gd name="T84" fmla="*/ 6 w 72"/>
                <a:gd name="T85" fmla="*/ 8 h 111"/>
                <a:gd name="T86" fmla="*/ 8 w 72"/>
                <a:gd name="T87" fmla="*/ 7 h 111"/>
                <a:gd name="T88" fmla="*/ 6 w 72"/>
                <a:gd name="T89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2" h="111">
                  <a:moveTo>
                    <a:pt x="7" y="109"/>
                  </a:moveTo>
                  <a:cubicBezTo>
                    <a:pt x="7" y="105"/>
                    <a:pt x="7" y="105"/>
                    <a:pt x="7" y="105"/>
                  </a:cubicBezTo>
                  <a:cubicBezTo>
                    <a:pt x="7" y="103"/>
                    <a:pt x="7" y="103"/>
                    <a:pt x="7" y="103"/>
                  </a:cubicBezTo>
                  <a:cubicBezTo>
                    <a:pt x="21" y="103"/>
                    <a:pt x="21" y="103"/>
                    <a:pt x="21" y="103"/>
                  </a:cubicBezTo>
                  <a:cubicBezTo>
                    <a:pt x="16" y="86"/>
                    <a:pt x="1" y="3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3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7"/>
                    <a:pt x="4" y="4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2" y="0"/>
                    <a:pt x="17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41" y="0"/>
                    <a:pt x="67" y="8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7" y="16"/>
                    <a:pt x="67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6" y="16"/>
                    <a:pt x="65" y="15"/>
                    <a:pt x="64" y="15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1" y="14"/>
                    <a:pt x="57" y="13"/>
                    <a:pt x="52" y="12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43" y="10"/>
                    <a:pt x="32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8" y="8"/>
                    <a:pt x="14" y="8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9" y="11"/>
                    <a:pt x="9" y="11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4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26"/>
                    <a:pt x="14" y="49"/>
                    <a:pt x="19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24" y="87"/>
                    <a:pt x="29" y="104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2" y="111"/>
                    <a:pt x="32" y="111"/>
                    <a:pt x="32" y="111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09"/>
                    <a:pt x="7" y="109"/>
                    <a:pt x="7" y="109"/>
                  </a:cubicBezTo>
                  <a:close/>
                  <a:moveTo>
                    <a:pt x="23" y="96"/>
                  </a:moveTo>
                  <a:cubicBezTo>
                    <a:pt x="21" y="90"/>
                    <a:pt x="19" y="84"/>
                    <a:pt x="17" y="76"/>
                  </a:cubicBezTo>
                  <a:cubicBezTo>
                    <a:pt x="17" y="76"/>
                    <a:pt x="17" y="76"/>
                    <a:pt x="17" y="76"/>
                  </a:cubicBezTo>
                  <a:cubicBezTo>
                    <a:pt x="19" y="84"/>
                    <a:pt x="21" y="90"/>
                    <a:pt x="23" y="96"/>
                  </a:cubicBezTo>
                  <a:close/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5"/>
                    <a:pt x="4" y="15"/>
                  </a:cubicBezTo>
                  <a:close/>
                  <a:moveTo>
                    <a:pt x="4" y="14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lose/>
                  <a:moveTo>
                    <a:pt x="53" y="8"/>
                  </a:moveTo>
                  <a:cubicBezTo>
                    <a:pt x="59" y="10"/>
                    <a:pt x="65" y="11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6" y="11"/>
                    <a:pt x="65" y="11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2" y="10"/>
                    <a:pt x="58" y="9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49" y="7"/>
                    <a:pt x="45" y="7"/>
                    <a:pt x="41" y="6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5" y="7"/>
                    <a:pt x="49" y="7"/>
                    <a:pt x="53" y="8"/>
                  </a:cubicBezTo>
                  <a:close/>
                  <a:moveTo>
                    <a:pt x="6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lose/>
                  <a:moveTo>
                    <a:pt x="6" y="8"/>
                  </a:moveTo>
                  <a:cubicBezTo>
                    <a:pt x="7" y="8"/>
                    <a:pt x="7" y="8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8"/>
                    <a:pt x="7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Freeform 1870">
              <a:extLst>
                <a:ext uri="{FF2B5EF4-FFF2-40B4-BE49-F238E27FC236}">
                  <a16:creationId xmlns:a16="http://schemas.microsoft.com/office/drawing/2014/main" xmlns="" id="{8EE03EE1-0D95-492B-8010-E70F1A9794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6177" y="5892801"/>
              <a:ext cx="176213" cy="133350"/>
            </a:xfrm>
            <a:custGeom>
              <a:avLst/>
              <a:gdLst>
                <a:gd name="T0" fmla="*/ 30 w 101"/>
                <a:gd name="T1" fmla="*/ 72 h 76"/>
                <a:gd name="T2" fmla="*/ 25 w 101"/>
                <a:gd name="T3" fmla="*/ 64 h 76"/>
                <a:gd name="T4" fmla="*/ 25 w 101"/>
                <a:gd name="T5" fmla="*/ 64 h 76"/>
                <a:gd name="T6" fmla="*/ 13 w 101"/>
                <a:gd name="T7" fmla="*/ 38 h 76"/>
                <a:gd name="T8" fmla="*/ 13 w 101"/>
                <a:gd name="T9" fmla="*/ 38 h 76"/>
                <a:gd name="T10" fmla="*/ 0 w 101"/>
                <a:gd name="T11" fmla="*/ 1 h 76"/>
                <a:gd name="T12" fmla="*/ 0 w 101"/>
                <a:gd name="T13" fmla="*/ 1 h 76"/>
                <a:gd name="T14" fmla="*/ 4 w 101"/>
                <a:gd name="T15" fmla="*/ 0 h 76"/>
                <a:gd name="T16" fmla="*/ 16 w 101"/>
                <a:gd name="T17" fmla="*/ 33 h 76"/>
                <a:gd name="T18" fmla="*/ 16 w 101"/>
                <a:gd name="T19" fmla="*/ 33 h 76"/>
                <a:gd name="T20" fmla="*/ 35 w 101"/>
                <a:gd name="T21" fmla="*/ 72 h 76"/>
                <a:gd name="T22" fmla="*/ 35 w 101"/>
                <a:gd name="T23" fmla="*/ 72 h 76"/>
                <a:gd name="T24" fmla="*/ 36 w 101"/>
                <a:gd name="T25" fmla="*/ 72 h 76"/>
                <a:gd name="T26" fmla="*/ 36 w 101"/>
                <a:gd name="T27" fmla="*/ 72 h 76"/>
                <a:gd name="T28" fmla="*/ 59 w 101"/>
                <a:gd name="T29" fmla="*/ 52 h 76"/>
                <a:gd name="T30" fmla="*/ 59 w 101"/>
                <a:gd name="T31" fmla="*/ 52 h 76"/>
                <a:gd name="T32" fmla="*/ 76 w 101"/>
                <a:gd name="T33" fmla="*/ 36 h 76"/>
                <a:gd name="T34" fmla="*/ 76 w 101"/>
                <a:gd name="T35" fmla="*/ 36 h 76"/>
                <a:gd name="T36" fmla="*/ 78 w 101"/>
                <a:gd name="T37" fmla="*/ 34 h 76"/>
                <a:gd name="T38" fmla="*/ 101 w 101"/>
                <a:gd name="T39" fmla="*/ 63 h 76"/>
                <a:gd name="T40" fmla="*/ 98 w 101"/>
                <a:gd name="T41" fmla="*/ 66 h 76"/>
                <a:gd name="T42" fmla="*/ 77 w 101"/>
                <a:gd name="T43" fmla="*/ 40 h 76"/>
                <a:gd name="T44" fmla="*/ 38 w 101"/>
                <a:gd name="T45" fmla="*/ 76 h 76"/>
                <a:gd name="T46" fmla="*/ 38 w 101"/>
                <a:gd name="T47" fmla="*/ 76 h 76"/>
                <a:gd name="T48" fmla="*/ 36 w 101"/>
                <a:gd name="T49" fmla="*/ 76 h 76"/>
                <a:gd name="T50" fmla="*/ 36 w 101"/>
                <a:gd name="T51" fmla="*/ 76 h 76"/>
                <a:gd name="T52" fmla="*/ 30 w 101"/>
                <a:gd name="T53" fmla="*/ 72 h 76"/>
                <a:gd name="T54" fmla="*/ 0 w 101"/>
                <a:gd name="T55" fmla="*/ 1 h 76"/>
                <a:gd name="T56" fmla="*/ 0 w 101"/>
                <a:gd name="T57" fmla="*/ 1 h 76"/>
                <a:gd name="T58" fmla="*/ 0 w 101"/>
                <a:gd name="T59" fmla="*/ 1 h 76"/>
                <a:gd name="T60" fmla="*/ 0 w 101"/>
                <a:gd name="T61" fmla="*/ 1 h 76"/>
                <a:gd name="T62" fmla="*/ 0 w 101"/>
                <a:gd name="T63" fmla="*/ 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1" h="76">
                  <a:moveTo>
                    <a:pt x="30" y="72"/>
                  </a:moveTo>
                  <a:cubicBezTo>
                    <a:pt x="29" y="70"/>
                    <a:pt x="27" y="67"/>
                    <a:pt x="25" y="64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21" y="57"/>
                    <a:pt x="17" y="47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6" y="20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9" y="16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22" y="50"/>
                    <a:pt x="31" y="69"/>
                    <a:pt x="35" y="72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40" y="69"/>
                    <a:pt x="50" y="60"/>
                    <a:pt x="59" y="52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68" y="44"/>
                    <a:pt x="76" y="36"/>
                    <a:pt x="76" y="36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101" y="63"/>
                    <a:pt x="101" y="63"/>
                    <a:pt x="101" y="63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1" y="46"/>
                    <a:pt x="46" y="70"/>
                    <a:pt x="38" y="76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37" y="76"/>
                    <a:pt x="37" y="76"/>
                    <a:pt x="36" y="76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33" y="76"/>
                    <a:pt x="32" y="74"/>
                    <a:pt x="30" y="72"/>
                  </a:cubicBezTo>
                  <a:close/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Freeform 1871">
              <a:extLst>
                <a:ext uri="{FF2B5EF4-FFF2-40B4-BE49-F238E27FC236}">
                  <a16:creationId xmlns:a16="http://schemas.microsoft.com/office/drawing/2014/main" xmlns="" id="{1E902FBA-78B2-47F3-A0B7-1D8DD18EBF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1414" y="5888038"/>
              <a:ext cx="185738" cy="141288"/>
            </a:xfrm>
            <a:custGeom>
              <a:avLst/>
              <a:gdLst>
                <a:gd name="T0" fmla="*/ 32 w 107"/>
                <a:gd name="T1" fmla="*/ 76 h 81"/>
                <a:gd name="T2" fmla="*/ 33 w 107"/>
                <a:gd name="T3" fmla="*/ 75 h 81"/>
                <a:gd name="T4" fmla="*/ 32 w 107"/>
                <a:gd name="T5" fmla="*/ 76 h 81"/>
                <a:gd name="T6" fmla="*/ 26 w 107"/>
                <a:gd name="T7" fmla="*/ 67 h 81"/>
                <a:gd name="T8" fmla="*/ 26 w 107"/>
                <a:gd name="T9" fmla="*/ 67 h 81"/>
                <a:gd name="T10" fmla="*/ 15 w 107"/>
                <a:gd name="T11" fmla="*/ 42 h 81"/>
                <a:gd name="T12" fmla="*/ 15 w 107"/>
                <a:gd name="T13" fmla="*/ 42 h 81"/>
                <a:gd name="T14" fmla="*/ 1 w 107"/>
                <a:gd name="T15" fmla="*/ 5 h 81"/>
                <a:gd name="T16" fmla="*/ 1 w 107"/>
                <a:gd name="T17" fmla="*/ 5 h 81"/>
                <a:gd name="T18" fmla="*/ 0 w 107"/>
                <a:gd name="T19" fmla="*/ 3 h 81"/>
                <a:gd name="T20" fmla="*/ 8 w 107"/>
                <a:gd name="T21" fmla="*/ 0 h 81"/>
                <a:gd name="T22" fmla="*/ 8 w 107"/>
                <a:gd name="T23" fmla="*/ 2 h 81"/>
                <a:gd name="T24" fmla="*/ 21 w 107"/>
                <a:gd name="T25" fmla="*/ 35 h 81"/>
                <a:gd name="T26" fmla="*/ 21 w 107"/>
                <a:gd name="T27" fmla="*/ 35 h 81"/>
                <a:gd name="T28" fmla="*/ 31 w 107"/>
                <a:gd name="T29" fmla="*/ 60 h 81"/>
                <a:gd name="T30" fmla="*/ 31 w 107"/>
                <a:gd name="T31" fmla="*/ 60 h 81"/>
                <a:gd name="T32" fmla="*/ 39 w 107"/>
                <a:gd name="T33" fmla="*/ 73 h 81"/>
                <a:gd name="T34" fmla="*/ 39 w 107"/>
                <a:gd name="T35" fmla="*/ 73 h 81"/>
                <a:gd name="T36" fmla="*/ 61 w 107"/>
                <a:gd name="T37" fmla="*/ 54 h 81"/>
                <a:gd name="T38" fmla="*/ 61 w 107"/>
                <a:gd name="T39" fmla="*/ 54 h 81"/>
                <a:gd name="T40" fmla="*/ 77 w 107"/>
                <a:gd name="T41" fmla="*/ 38 h 81"/>
                <a:gd name="T42" fmla="*/ 77 w 107"/>
                <a:gd name="T43" fmla="*/ 38 h 81"/>
                <a:gd name="T44" fmla="*/ 77 w 107"/>
                <a:gd name="T45" fmla="*/ 38 h 81"/>
                <a:gd name="T46" fmla="*/ 81 w 107"/>
                <a:gd name="T47" fmla="*/ 34 h 81"/>
                <a:gd name="T48" fmla="*/ 107 w 107"/>
                <a:gd name="T49" fmla="*/ 66 h 81"/>
                <a:gd name="T50" fmla="*/ 101 w 107"/>
                <a:gd name="T51" fmla="*/ 71 h 81"/>
                <a:gd name="T52" fmla="*/ 80 w 107"/>
                <a:gd name="T53" fmla="*/ 46 h 81"/>
                <a:gd name="T54" fmla="*/ 42 w 107"/>
                <a:gd name="T55" fmla="*/ 80 h 81"/>
                <a:gd name="T56" fmla="*/ 42 w 107"/>
                <a:gd name="T57" fmla="*/ 80 h 81"/>
                <a:gd name="T58" fmla="*/ 39 w 107"/>
                <a:gd name="T59" fmla="*/ 81 h 81"/>
                <a:gd name="T60" fmla="*/ 39 w 107"/>
                <a:gd name="T61" fmla="*/ 81 h 81"/>
                <a:gd name="T62" fmla="*/ 32 w 107"/>
                <a:gd name="T63" fmla="*/ 76 h 81"/>
                <a:gd name="T64" fmla="*/ 38 w 107"/>
                <a:gd name="T65" fmla="*/ 77 h 81"/>
                <a:gd name="T66" fmla="*/ 37 w 107"/>
                <a:gd name="T67" fmla="*/ 76 h 81"/>
                <a:gd name="T68" fmla="*/ 37 w 107"/>
                <a:gd name="T69" fmla="*/ 76 h 81"/>
                <a:gd name="T70" fmla="*/ 36 w 107"/>
                <a:gd name="T71" fmla="*/ 76 h 81"/>
                <a:gd name="T72" fmla="*/ 36 w 107"/>
                <a:gd name="T73" fmla="*/ 76 h 81"/>
                <a:gd name="T74" fmla="*/ 38 w 107"/>
                <a:gd name="T75" fmla="*/ 77 h 81"/>
                <a:gd name="T76" fmla="*/ 30 w 107"/>
                <a:gd name="T77" fmla="*/ 66 h 81"/>
                <a:gd name="T78" fmla="*/ 32 w 107"/>
                <a:gd name="T79" fmla="*/ 69 h 81"/>
                <a:gd name="T80" fmla="*/ 32 w 107"/>
                <a:gd name="T81" fmla="*/ 69 h 81"/>
                <a:gd name="T82" fmla="*/ 28 w 107"/>
                <a:gd name="T83" fmla="*/ 61 h 81"/>
                <a:gd name="T84" fmla="*/ 28 w 107"/>
                <a:gd name="T85" fmla="*/ 61 h 81"/>
                <a:gd name="T86" fmla="*/ 25 w 107"/>
                <a:gd name="T87" fmla="*/ 56 h 81"/>
                <a:gd name="T88" fmla="*/ 25 w 107"/>
                <a:gd name="T89" fmla="*/ 56 h 81"/>
                <a:gd name="T90" fmla="*/ 30 w 107"/>
                <a:gd name="T91" fmla="*/ 66 h 81"/>
                <a:gd name="T92" fmla="*/ 99 w 107"/>
                <a:gd name="T93" fmla="*/ 63 h 81"/>
                <a:gd name="T94" fmla="*/ 80 w 107"/>
                <a:gd name="T95" fmla="*/ 40 h 81"/>
                <a:gd name="T96" fmla="*/ 80 w 107"/>
                <a:gd name="T97" fmla="*/ 40 h 81"/>
                <a:gd name="T98" fmla="*/ 99 w 107"/>
                <a:gd name="T99" fmla="*/ 63 h 81"/>
                <a:gd name="T100" fmla="*/ 57 w 107"/>
                <a:gd name="T101" fmla="*/ 63 h 81"/>
                <a:gd name="T102" fmla="*/ 57 w 107"/>
                <a:gd name="T103" fmla="*/ 62 h 81"/>
                <a:gd name="T104" fmla="*/ 57 w 107"/>
                <a:gd name="T105" fmla="*/ 62 h 81"/>
                <a:gd name="T106" fmla="*/ 57 w 107"/>
                <a:gd name="T107" fmla="*/ 63 h 81"/>
                <a:gd name="T108" fmla="*/ 57 w 107"/>
                <a:gd name="T109" fmla="*/ 62 h 81"/>
                <a:gd name="T110" fmla="*/ 62 w 107"/>
                <a:gd name="T111" fmla="*/ 57 h 81"/>
                <a:gd name="T112" fmla="*/ 62 w 107"/>
                <a:gd name="T113" fmla="*/ 57 h 81"/>
                <a:gd name="T114" fmla="*/ 57 w 107"/>
                <a:gd name="T115" fmla="*/ 62 h 81"/>
                <a:gd name="T116" fmla="*/ 14 w 107"/>
                <a:gd name="T117" fmla="*/ 29 h 81"/>
                <a:gd name="T118" fmla="*/ 5 w 107"/>
                <a:gd name="T119" fmla="*/ 5 h 81"/>
                <a:gd name="T120" fmla="*/ 5 w 107"/>
                <a:gd name="T121" fmla="*/ 5 h 81"/>
                <a:gd name="T122" fmla="*/ 5 w 107"/>
                <a:gd name="T123" fmla="*/ 5 h 81"/>
                <a:gd name="T124" fmla="*/ 14 w 107"/>
                <a:gd name="T125" fmla="*/ 2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7" h="81">
                  <a:moveTo>
                    <a:pt x="32" y="76"/>
                  </a:moveTo>
                  <a:cubicBezTo>
                    <a:pt x="33" y="75"/>
                    <a:pt x="33" y="75"/>
                    <a:pt x="33" y="75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0" y="74"/>
                    <a:pt x="28" y="71"/>
                    <a:pt x="26" y="67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22" y="60"/>
                    <a:pt x="18" y="51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7" y="23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14" y="18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44"/>
                    <a:pt x="28" y="53"/>
                    <a:pt x="31" y="6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34" y="66"/>
                    <a:pt x="37" y="71"/>
                    <a:pt x="39" y="73"/>
                  </a:cubicBezTo>
                  <a:cubicBezTo>
                    <a:pt x="39" y="73"/>
                    <a:pt x="39" y="73"/>
                    <a:pt x="39" y="73"/>
                  </a:cubicBezTo>
                  <a:cubicBezTo>
                    <a:pt x="43" y="69"/>
                    <a:pt x="52" y="61"/>
                    <a:pt x="61" y="5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9" y="46"/>
                    <a:pt x="76" y="39"/>
                    <a:pt x="77" y="3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81" y="34"/>
                    <a:pt x="81" y="34"/>
                    <a:pt x="81" y="34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1" y="71"/>
                    <a:pt x="101" y="71"/>
                    <a:pt x="101" y="71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72" y="54"/>
                    <a:pt x="50" y="75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1" y="81"/>
                    <a:pt x="40" y="81"/>
                    <a:pt x="39" y="81"/>
                  </a:cubicBezTo>
                  <a:cubicBezTo>
                    <a:pt x="39" y="81"/>
                    <a:pt x="39" y="81"/>
                    <a:pt x="39" y="81"/>
                  </a:cubicBezTo>
                  <a:cubicBezTo>
                    <a:pt x="35" y="81"/>
                    <a:pt x="33" y="78"/>
                    <a:pt x="32" y="76"/>
                  </a:cubicBezTo>
                  <a:close/>
                  <a:moveTo>
                    <a:pt x="38" y="77"/>
                  </a:moveTo>
                  <a:cubicBezTo>
                    <a:pt x="38" y="77"/>
                    <a:pt x="37" y="77"/>
                    <a:pt x="37" y="76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7" y="76"/>
                    <a:pt x="37" y="76"/>
                    <a:pt x="36" y="76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37" y="76"/>
                    <a:pt x="37" y="77"/>
                    <a:pt x="38" y="77"/>
                  </a:cubicBezTo>
                  <a:close/>
                  <a:moveTo>
                    <a:pt x="30" y="66"/>
                  </a:moveTo>
                  <a:cubicBezTo>
                    <a:pt x="30" y="67"/>
                    <a:pt x="31" y="68"/>
                    <a:pt x="32" y="69"/>
                  </a:cubicBezTo>
                  <a:cubicBezTo>
                    <a:pt x="32" y="69"/>
                    <a:pt x="32" y="69"/>
                    <a:pt x="32" y="69"/>
                  </a:cubicBezTo>
                  <a:cubicBezTo>
                    <a:pt x="30" y="67"/>
                    <a:pt x="29" y="65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7" y="60"/>
                    <a:pt x="26" y="58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6" y="59"/>
                    <a:pt x="28" y="63"/>
                    <a:pt x="30" y="66"/>
                  </a:cubicBezTo>
                  <a:close/>
                  <a:moveTo>
                    <a:pt x="99" y="63"/>
                  </a:moveTo>
                  <a:cubicBezTo>
                    <a:pt x="80" y="40"/>
                    <a:pt x="80" y="40"/>
                    <a:pt x="80" y="40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99" y="63"/>
                    <a:pt x="99" y="63"/>
                    <a:pt x="99" y="63"/>
                  </a:cubicBezTo>
                  <a:close/>
                  <a:moveTo>
                    <a:pt x="57" y="63"/>
                  </a:moveTo>
                  <a:cubicBezTo>
                    <a:pt x="57" y="63"/>
                    <a:pt x="57" y="62"/>
                    <a:pt x="57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57" y="62"/>
                    <a:pt x="57" y="63"/>
                    <a:pt x="57" y="63"/>
                  </a:cubicBezTo>
                  <a:close/>
                  <a:moveTo>
                    <a:pt x="57" y="62"/>
                  </a:moveTo>
                  <a:cubicBezTo>
                    <a:pt x="59" y="61"/>
                    <a:pt x="61" y="59"/>
                    <a:pt x="62" y="57"/>
                  </a:cubicBezTo>
                  <a:cubicBezTo>
                    <a:pt x="62" y="57"/>
                    <a:pt x="62" y="57"/>
                    <a:pt x="62" y="57"/>
                  </a:cubicBezTo>
                  <a:cubicBezTo>
                    <a:pt x="61" y="59"/>
                    <a:pt x="59" y="61"/>
                    <a:pt x="57" y="62"/>
                  </a:cubicBezTo>
                  <a:close/>
                  <a:moveTo>
                    <a:pt x="14" y="29"/>
                  </a:moveTo>
                  <a:cubicBezTo>
                    <a:pt x="10" y="18"/>
                    <a:pt x="7" y="9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" y="9"/>
                    <a:pt x="10" y="18"/>
                    <a:pt x="14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6" name="任意多边形 36">
            <a:extLst>
              <a:ext uri="{FF2B5EF4-FFF2-40B4-BE49-F238E27FC236}">
                <a16:creationId xmlns:a16="http://schemas.microsoft.com/office/drawing/2014/main" xmlns="" id="{E37AA4DD-B866-4080-9B55-2B3B458213C8}"/>
              </a:ext>
            </a:extLst>
          </p:cNvPr>
          <p:cNvSpPr/>
          <p:nvPr/>
        </p:nvSpPr>
        <p:spPr>
          <a:xfrm>
            <a:off x="-814268" y="4459229"/>
            <a:ext cx="11591597" cy="911116"/>
          </a:xfrm>
          <a:custGeom>
            <a:avLst/>
            <a:gdLst>
              <a:gd name="connsiteX0" fmla="*/ 0 w 8505371"/>
              <a:gd name="connsiteY0" fmla="*/ 566124 h 638728"/>
              <a:gd name="connsiteX1" fmla="*/ 1436914 w 8505371"/>
              <a:gd name="connsiteY1" fmla="*/ 116181 h 638728"/>
              <a:gd name="connsiteX2" fmla="*/ 2931885 w 8505371"/>
              <a:gd name="connsiteY2" fmla="*/ 595153 h 638728"/>
              <a:gd name="connsiteX3" fmla="*/ 4601028 w 8505371"/>
              <a:gd name="connsiteY3" fmla="*/ 67 h 638728"/>
              <a:gd name="connsiteX4" fmla="*/ 6270171 w 8505371"/>
              <a:gd name="connsiteY4" fmla="*/ 638696 h 638728"/>
              <a:gd name="connsiteX5" fmla="*/ 7736114 w 8505371"/>
              <a:gd name="connsiteY5" fmla="*/ 29096 h 638728"/>
              <a:gd name="connsiteX6" fmla="*/ 8505371 w 8505371"/>
              <a:gd name="connsiteY6" fmla="*/ 217781 h 638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05371" h="638728">
                <a:moveTo>
                  <a:pt x="0" y="566124"/>
                </a:moveTo>
                <a:cubicBezTo>
                  <a:pt x="474133" y="338733"/>
                  <a:pt x="948267" y="111343"/>
                  <a:pt x="1436914" y="116181"/>
                </a:cubicBezTo>
                <a:cubicBezTo>
                  <a:pt x="1925561" y="121019"/>
                  <a:pt x="2404533" y="614505"/>
                  <a:pt x="2931885" y="595153"/>
                </a:cubicBezTo>
                <a:cubicBezTo>
                  <a:pt x="3459237" y="575801"/>
                  <a:pt x="4044647" y="-7190"/>
                  <a:pt x="4601028" y="67"/>
                </a:cubicBezTo>
                <a:cubicBezTo>
                  <a:pt x="5157409" y="7324"/>
                  <a:pt x="5747657" y="633858"/>
                  <a:pt x="6270171" y="638696"/>
                </a:cubicBezTo>
                <a:cubicBezTo>
                  <a:pt x="6792685" y="643534"/>
                  <a:pt x="7363581" y="99248"/>
                  <a:pt x="7736114" y="29096"/>
                </a:cubicBezTo>
                <a:cubicBezTo>
                  <a:pt x="8108647" y="-41056"/>
                  <a:pt x="8362647" y="271000"/>
                  <a:pt x="8505371" y="217781"/>
                </a:cubicBezTo>
              </a:path>
            </a:pathLst>
          </a:custGeom>
          <a:noFill/>
          <a:ln w="349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9" name="图片 20">
            <a:extLst>
              <a:ext uri="{FF2B5EF4-FFF2-40B4-BE49-F238E27FC236}">
                <a16:creationId xmlns:a16="http://schemas.microsoft.com/office/drawing/2014/main" xmlns="" id="{831CB43F-6C83-4990-9DFB-80EB8A634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581" y="1620479"/>
            <a:ext cx="5046020" cy="4257009"/>
          </a:xfrm>
          <a:prstGeom prst="rect">
            <a:avLst/>
          </a:prstGeom>
        </p:spPr>
      </p:pic>
      <p:sp>
        <p:nvSpPr>
          <p:cNvPr id="41" name="文本框 21">
            <a:extLst>
              <a:ext uri="{FF2B5EF4-FFF2-40B4-BE49-F238E27FC236}">
                <a16:creationId xmlns:a16="http://schemas.microsoft.com/office/drawing/2014/main" xmlns="" id="{2B4C73FA-BFD3-4318-9F6C-58C1E2CB2153}"/>
              </a:ext>
            </a:extLst>
          </p:cNvPr>
          <p:cNvSpPr txBox="1"/>
          <p:nvPr/>
        </p:nvSpPr>
        <p:spPr>
          <a:xfrm>
            <a:off x="4616831" y="3140633"/>
            <a:ext cx="3356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kumimoji="0" lang="zh-CN" altLang="en-US" sz="3200" b="1" i="0" u="none" strike="noStrike" kern="1200" cap="none" spc="0" normalizeH="0" baseline="0" noProof="0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8" name="文本框 41">
            <a:extLst>
              <a:ext uri="{FF2B5EF4-FFF2-40B4-BE49-F238E27FC236}">
                <a16:creationId xmlns:a16="http://schemas.microsoft.com/office/drawing/2014/main" xmlns="" id="{9A74FFE7-556F-44C5-BAAE-96FC9E354ACD}"/>
              </a:ext>
            </a:extLst>
          </p:cNvPr>
          <p:cNvSpPr txBox="1"/>
          <p:nvPr/>
        </p:nvSpPr>
        <p:spPr>
          <a:xfrm>
            <a:off x="1486711" y="366322"/>
            <a:ext cx="6621012" cy="707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defTabSz="914217"/>
            <a:r>
              <a:rPr lang="vi-VN" altLang="zh-CN" sz="3999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Bước 2: Tìm ý, lập dàn ý</a:t>
            </a:r>
            <a:endParaRPr lang="en-US" altLang="zh-CN" sz="3999" b="1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6567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xmlns="" id="{112329E3-9780-9B4D-8255-B8062A8DEC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1330039"/>
              </p:ext>
            </p:extLst>
          </p:nvPr>
        </p:nvGraphicFramePr>
        <p:xfrm>
          <a:off x="914400" y="1083423"/>
          <a:ext cx="9947566" cy="529599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362201">
                  <a:extLst>
                    <a:ext uri="{9D8B030D-6E8A-4147-A177-3AD203B41FA5}">
                      <a16:colId xmlns:a16="http://schemas.microsoft.com/office/drawing/2014/main" xmlns="" val="2049900903"/>
                    </a:ext>
                  </a:extLst>
                </a:gridCol>
                <a:gridCol w="2528455">
                  <a:extLst>
                    <a:ext uri="{9D8B030D-6E8A-4147-A177-3AD203B41FA5}">
                      <a16:colId xmlns:a16="http://schemas.microsoft.com/office/drawing/2014/main" xmlns="" val="927910750"/>
                    </a:ext>
                  </a:extLst>
                </a:gridCol>
                <a:gridCol w="2528455">
                  <a:extLst>
                    <a:ext uri="{9D8B030D-6E8A-4147-A177-3AD203B41FA5}">
                      <a16:colId xmlns:a16="http://schemas.microsoft.com/office/drawing/2014/main" xmlns="" val="2092467780"/>
                    </a:ext>
                  </a:extLst>
                </a:gridCol>
                <a:gridCol w="2528455">
                  <a:extLst>
                    <a:ext uri="{9D8B030D-6E8A-4147-A177-3AD203B41FA5}">
                      <a16:colId xmlns:a16="http://schemas.microsoft.com/office/drawing/2014/main" xmlns="" val="2578365173"/>
                    </a:ext>
                  </a:extLst>
                </a:gridCol>
              </a:tblGrid>
              <a:tr h="78787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Quang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7229055"/>
                  </a:ext>
                </a:extLst>
              </a:tr>
              <a:tr h="123926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1:…..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15140166"/>
                  </a:ext>
                </a:extLst>
              </a:tr>
              <a:tr h="1225910"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2:…..</a:t>
                      </a:r>
                    </a:p>
                    <a:p>
                      <a:pPr algn="ctr"/>
                      <a:endParaRPr lang="en-US" sz="2400" dirty="0">
                        <a:noFill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18791079"/>
                  </a:ext>
                </a:extLst>
              </a:tr>
              <a:tr h="1642097"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3:…..</a:t>
                      </a:r>
                    </a:p>
                    <a:p>
                      <a:pPr algn="ctr"/>
                      <a:endParaRPr lang="en-US" sz="2400" dirty="0">
                        <a:ln>
                          <a:solidFill>
                            <a:schemeClr val="bg1"/>
                          </a:solidFill>
                        </a:ln>
                        <a:noFill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25809329"/>
                  </a:ext>
                </a:extLst>
              </a:tr>
            </a:tbl>
          </a:graphicData>
        </a:graphic>
      </p:graphicFrame>
      <p:sp>
        <p:nvSpPr>
          <p:cNvPr id="4" name="文本框 23">
            <a:extLst>
              <a:ext uri="{FF2B5EF4-FFF2-40B4-BE49-F238E27FC236}">
                <a16:creationId xmlns:a16="http://schemas.microsoft.com/office/drawing/2014/main" xmlns="" id="{C3892F2C-32A6-00A0-F668-9E680FF1D0B4}"/>
              </a:ext>
            </a:extLst>
          </p:cNvPr>
          <p:cNvSpPr txBox="1"/>
          <p:nvPr/>
        </p:nvSpPr>
        <p:spPr>
          <a:xfrm>
            <a:off x="1889368" y="317382"/>
            <a:ext cx="6936969" cy="58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lvl="0" defTabSz="914217"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muốn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:……..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830893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603D235-1151-4326-91E2-D6ACB00BB141}"/>
              </a:ext>
            </a:extLst>
          </p:cNvPr>
          <p:cNvGrpSpPr>
            <a:grpSpLocks/>
          </p:cNvGrpSpPr>
          <p:nvPr/>
        </p:nvGrpSpPr>
        <p:grpSpPr bwMode="auto">
          <a:xfrm>
            <a:off x="1391214" y="117566"/>
            <a:ext cx="10622659" cy="6401026"/>
            <a:chOff x="0" y="-134"/>
            <a:chExt cx="9363" cy="8538"/>
          </a:xfrm>
        </p:grpSpPr>
        <p:cxnSp>
          <p:nvCxnSpPr>
            <p:cNvPr id="3" name="AutoShape 4">
              <a:extLst>
                <a:ext uri="{FF2B5EF4-FFF2-40B4-BE49-F238E27FC236}">
                  <a16:creationId xmlns:a16="http://schemas.microsoft.com/office/drawing/2014/main" xmlns="" id="{DE9EAB42-EE72-424D-9D9D-D61A80970DE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11" y="7410"/>
              <a:ext cx="842" cy="86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" name="AutoShape 5">
              <a:extLst>
                <a:ext uri="{FF2B5EF4-FFF2-40B4-BE49-F238E27FC236}">
                  <a16:creationId xmlns:a16="http://schemas.microsoft.com/office/drawing/2014/main" xmlns="" id="{6FCB04F3-D1D3-45E5-A31A-41145FA318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3" y="-134"/>
              <a:ext cx="6650" cy="81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xã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AutoShape 6">
              <a:extLst>
                <a:ext uri="{FF2B5EF4-FFF2-40B4-BE49-F238E27FC236}">
                  <a16:creationId xmlns:a16="http://schemas.microsoft.com/office/drawing/2014/main" xmlns="" id="{E232924F-BD58-486C-858D-D8CC9C4C9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3" y="1086"/>
              <a:ext cx="6710" cy="683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Cảm xúc</a:t>
              </a: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AutoShape 7">
              <a:extLst>
                <a:ext uri="{FF2B5EF4-FFF2-40B4-BE49-F238E27FC236}">
                  <a16:creationId xmlns:a16="http://schemas.microsoft.com/office/drawing/2014/main" xmlns="" id="{A33C5553-25F0-44E1-ABD2-0DE8B8CE00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3" y="2089"/>
              <a:ext cx="6710" cy="99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khái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quát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chức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mục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đích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,…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AutoShape 8">
              <a:extLst>
                <a:ext uri="{FF2B5EF4-FFF2-40B4-BE49-F238E27FC236}">
                  <a16:creationId xmlns:a16="http://schemas.microsoft.com/office/drawing/2014/main" xmlns="" id="{8899FB9D-CD90-4118-A4B6-AE43B9641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3" y="3417"/>
              <a:ext cx="6760" cy="278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-&gt;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-&gt;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-&gt;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AutoShape 9">
              <a:extLst>
                <a:ext uri="{FF2B5EF4-FFF2-40B4-BE49-F238E27FC236}">
                  <a16:creationId xmlns:a16="http://schemas.microsoft.com/office/drawing/2014/main" xmlns="" id="{4A5236FA-C7F3-427E-B910-432C301A92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8" y="6503"/>
              <a:ext cx="6825" cy="77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Ý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….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AutoShape 10">
              <a:extLst>
                <a:ext uri="{FF2B5EF4-FFF2-40B4-BE49-F238E27FC236}">
                  <a16:creationId xmlns:a16="http://schemas.microsoft.com/office/drawing/2014/main" xmlns="" id="{09B19832-3B90-4FDD-B2D8-92A2EA936F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3" y="7619"/>
              <a:ext cx="6810" cy="78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Suy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nghĩ</a:t>
              </a:r>
              <a:r>
                <a:rPr kumimoji="0" lang="en-US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E7AD4DA9-65D4-42BF-A5A2-AB78CA099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" y="531"/>
              <a:ext cx="1626" cy="76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4147F949-E936-4993-BECD-51F6DDF698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371"/>
              <a:ext cx="1626" cy="76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Thân bài</a:t>
              </a:r>
              <a:endPara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B4207DE0-B24D-4B6E-A77A-2DD9D86481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" y="6859"/>
              <a:ext cx="1626" cy="76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Kết bài</a:t>
              </a:r>
              <a:endPara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" name="AutoShape 14">
              <a:extLst>
                <a:ext uri="{FF2B5EF4-FFF2-40B4-BE49-F238E27FC236}">
                  <a16:creationId xmlns:a16="http://schemas.microsoft.com/office/drawing/2014/main" xmlns="" id="{CF0365F8-48A3-4EB2-92DC-EB65AACB07E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886" y="425"/>
              <a:ext cx="717" cy="62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AutoShape 15">
              <a:extLst>
                <a:ext uri="{FF2B5EF4-FFF2-40B4-BE49-F238E27FC236}">
                  <a16:creationId xmlns:a16="http://schemas.microsoft.com/office/drawing/2014/main" xmlns="" id="{BC64C7E7-051C-4665-A28F-23F4D0B7A69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86" y="1052"/>
              <a:ext cx="717" cy="61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AutoShape 16">
              <a:extLst>
                <a:ext uri="{FF2B5EF4-FFF2-40B4-BE49-F238E27FC236}">
                  <a16:creationId xmlns:a16="http://schemas.microsoft.com/office/drawing/2014/main" xmlns="" id="{BED45F8D-C04A-48B9-8656-241738C35C6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626" y="2960"/>
              <a:ext cx="977" cy="91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AutoShape 17">
              <a:extLst>
                <a:ext uri="{FF2B5EF4-FFF2-40B4-BE49-F238E27FC236}">
                  <a16:creationId xmlns:a16="http://schemas.microsoft.com/office/drawing/2014/main" xmlns="" id="{34D022F8-4EF6-4CC1-BF34-53C1E46479B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626" y="3875"/>
              <a:ext cx="977" cy="108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AutoShape 18">
              <a:extLst>
                <a:ext uri="{FF2B5EF4-FFF2-40B4-BE49-F238E27FC236}">
                  <a16:creationId xmlns:a16="http://schemas.microsoft.com/office/drawing/2014/main" xmlns="" id="{65A7E123-0E43-446B-87F9-263A62D7979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711" y="6993"/>
              <a:ext cx="842" cy="41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19" name="Graphic 18" descr="Merger outline">
            <a:extLst>
              <a:ext uri="{FF2B5EF4-FFF2-40B4-BE49-F238E27FC236}">
                <a16:creationId xmlns:a16="http://schemas.microsoft.com/office/drawing/2014/main" xmlns="" id="{2E916DCA-DAD3-CF6B-2595-2D7D7B25A8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149977" y="2830899"/>
            <a:ext cx="1130297" cy="1365824"/>
          </a:xfrm>
          <a:prstGeom prst="rect">
            <a:avLst/>
          </a:prstGeom>
        </p:spPr>
      </p:pic>
      <p:sp>
        <p:nvSpPr>
          <p:cNvPr id="20" name="文本框 41">
            <a:extLst>
              <a:ext uri="{FF2B5EF4-FFF2-40B4-BE49-F238E27FC236}">
                <a16:creationId xmlns:a16="http://schemas.microsoft.com/office/drawing/2014/main" xmlns="" id="{D3D2709E-8C66-FB82-D252-5619806537EB}"/>
              </a:ext>
            </a:extLst>
          </p:cNvPr>
          <p:cNvSpPr txBox="1"/>
          <p:nvPr/>
        </p:nvSpPr>
        <p:spPr>
          <a:xfrm rot="10800000" flipV="1">
            <a:off x="7141730" y="3277836"/>
            <a:ext cx="4588716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defTabSz="914217"/>
            <a:r>
              <a:rPr lang="en-US" altLang="zh-CN" sz="2000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20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kết</a:t>
            </a:r>
            <a:r>
              <a:rPr lang="en-US" altLang="zh-CN" sz="20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hợp</a:t>
            </a:r>
            <a:r>
              <a:rPr lang="en-US" altLang="zh-CN" sz="20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yếu</a:t>
            </a:r>
            <a:r>
              <a:rPr lang="en-US" altLang="zh-CN" sz="20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tố</a:t>
            </a:r>
            <a:r>
              <a:rPr lang="en-US" altLang="zh-CN" sz="20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miêu</a:t>
            </a:r>
            <a:r>
              <a:rPr lang="en-US" altLang="zh-CN" sz="20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tả</a:t>
            </a:r>
            <a:r>
              <a:rPr lang="en-US" altLang="zh-CN" sz="20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20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biểu</a:t>
            </a:r>
            <a:r>
              <a:rPr lang="en-US" altLang="zh-CN" sz="20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cảm</a:t>
            </a:r>
            <a:endParaRPr lang="en-US" altLang="zh-CN" sz="2000" b="1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43219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" name="组合 44">
            <a:extLst>
              <a:ext uri="{FF2B5EF4-FFF2-40B4-BE49-F238E27FC236}">
                <a16:creationId xmlns:a16="http://schemas.microsoft.com/office/drawing/2014/main" xmlns="" id="{468826E0-7A31-44C3-B4BF-CB0C0E7DFDF2}"/>
              </a:ext>
            </a:extLst>
          </p:cNvPr>
          <p:cNvGrpSpPr/>
          <p:nvPr/>
        </p:nvGrpSpPr>
        <p:grpSpPr>
          <a:xfrm>
            <a:off x="1997646" y="1633156"/>
            <a:ext cx="2512855" cy="179063"/>
            <a:chOff x="4531763" y="904319"/>
            <a:chExt cx="3274666" cy="206375"/>
          </a:xfrm>
        </p:grpSpPr>
        <p:sp>
          <p:nvSpPr>
            <p:cNvPr id="6" name="Freeform 139">
              <a:extLst>
                <a:ext uri="{FF2B5EF4-FFF2-40B4-BE49-F238E27FC236}">
                  <a16:creationId xmlns:a16="http://schemas.microsoft.com/office/drawing/2014/main" xmlns="" id="{3334795B-D984-482A-8725-2D89E833542B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139">
              <a:extLst>
                <a:ext uri="{FF2B5EF4-FFF2-40B4-BE49-F238E27FC236}">
                  <a16:creationId xmlns:a16="http://schemas.microsoft.com/office/drawing/2014/main" xmlns="" id="{84A03756-DF49-49BE-82EC-BA836447529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139">
              <a:extLst>
                <a:ext uri="{FF2B5EF4-FFF2-40B4-BE49-F238E27FC236}">
                  <a16:creationId xmlns:a16="http://schemas.microsoft.com/office/drawing/2014/main" xmlns="" id="{B534F5A7-9C12-46E3-ACF0-624A389FDC0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139">
              <a:extLst>
                <a:ext uri="{FF2B5EF4-FFF2-40B4-BE49-F238E27FC236}">
                  <a16:creationId xmlns:a16="http://schemas.microsoft.com/office/drawing/2014/main" xmlns="" id="{ED4F990B-E02A-4CA3-AF16-01EF903809C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139">
              <a:extLst>
                <a:ext uri="{FF2B5EF4-FFF2-40B4-BE49-F238E27FC236}">
                  <a16:creationId xmlns:a16="http://schemas.microsoft.com/office/drawing/2014/main" xmlns="" id="{F5CD93D2-58E1-4910-BCAF-B876386704D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39">
              <a:extLst>
                <a:ext uri="{FF2B5EF4-FFF2-40B4-BE49-F238E27FC236}">
                  <a16:creationId xmlns:a16="http://schemas.microsoft.com/office/drawing/2014/main" xmlns="" id="{7C2AB468-64D6-4212-90F6-AFF631EA071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39">
              <a:extLst>
                <a:ext uri="{FF2B5EF4-FFF2-40B4-BE49-F238E27FC236}">
                  <a16:creationId xmlns:a16="http://schemas.microsoft.com/office/drawing/2014/main" xmlns="" id="{6119CB78-9CEE-49A1-B016-FFE6BE50F12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39">
              <a:extLst>
                <a:ext uri="{FF2B5EF4-FFF2-40B4-BE49-F238E27FC236}">
                  <a16:creationId xmlns:a16="http://schemas.microsoft.com/office/drawing/2014/main" xmlns="" id="{A3569A2E-8D3B-4CFE-B5E3-3EABF638744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39">
              <a:extLst>
                <a:ext uri="{FF2B5EF4-FFF2-40B4-BE49-F238E27FC236}">
                  <a16:creationId xmlns:a16="http://schemas.microsoft.com/office/drawing/2014/main" xmlns="" id="{7BE8F02B-2708-4A5A-9D7B-A3F26219C71C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39">
              <a:extLst>
                <a:ext uri="{FF2B5EF4-FFF2-40B4-BE49-F238E27FC236}">
                  <a16:creationId xmlns:a16="http://schemas.microsoft.com/office/drawing/2014/main" xmlns="" id="{EBE50E00-2B9C-4370-BB08-F402DD2119E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6" name="文本框 41">
            <a:extLst>
              <a:ext uri="{FF2B5EF4-FFF2-40B4-BE49-F238E27FC236}">
                <a16:creationId xmlns:a16="http://schemas.microsoft.com/office/drawing/2014/main" xmlns="" id="{56100E42-1B9F-4C8D-B484-B237526F1280}"/>
              </a:ext>
            </a:extLst>
          </p:cNvPr>
          <p:cNvSpPr txBox="1"/>
          <p:nvPr/>
        </p:nvSpPr>
        <p:spPr>
          <a:xfrm>
            <a:off x="1470754" y="350032"/>
            <a:ext cx="10308397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Bước 3: Viết bài</a:t>
            </a:r>
            <a:endParaRPr kumimoji="0" lang="en-US" altLang="zh-CN" sz="3200" b="1" i="0" u="none" strike="noStrike" kern="1200" cap="none" spc="0" normalizeH="0" baseline="0" noProof="0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xmlns="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xmlns="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xmlns="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xmlns="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636030" y="4693098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xmlns="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xmlns="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xmlns="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xmlns="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grpSp>
        <p:nvGrpSpPr>
          <p:cNvPr id="26" name="组合 2">
            <a:extLst>
              <a:ext uri="{FF2B5EF4-FFF2-40B4-BE49-F238E27FC236}">
                <a16:creationId xmlns:a16="http://schemas.microsoft.com/office/drawing/2014/main" xmlns="" id="{9C1DCEB9-0956-4876-8387-3186CD050357}"/>
              </a:ext>
            </a:extLst>
          </p:cNvPr>
          <p:cNvGrpSpPr/>
          <p:nvPr/>
        </p:nvGrpSpPr>
        <p:grpSpPr>
          <a:xfrm>
            <a:off x="548951" y="2125447"/>
            <a:ext cx="3685160" cy="2730533"/>
            <a:chOff x="1949253" y="1627716"/>
            <a:chExt cx="3271491" cy="2309600"/>
          </a:xfrm>
        </p:grpSpPr>
        <p:grpSp>
          <p:nvGrpSpPr>
            <p:cNvPr id="27" name="组合 135">
              <a:extLst>
                <a:ext uri="{FF2B5EF4-FFF2-40B4-BE49-F238E27FC236}">
                  <a16:creationId xmlns:a16="http://schemas.microsoft.com/office/drawing/2014/main" xmlns="" id="{1402207D-CBB7-427C-BF5A-10E4874000E2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29" name="Freeform 5">
                <a:extLst>
                  <a:ext uri="{FF2B5EF4-FFF2-40B4-BE49-F238E27FC236}">
                    <a16:creationId xmlns:a16="http://schemas.microsoft.com/office/drawing/2014/main" xmlns="" id="{701E2887-6ABA-48C5-BE20-199CEFE6512E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0" name="Freeform 6">
                <a:extLst>
                  <a:ext uri="{FF2B5EF4-FFF2-40B4-BE49-F238E27FC236}">
                    <a16:creationId xmlns:a16="http://schemas.microsoft.com/office/drawing/2014/main" xmlns="" id="{FEC9D7C9-93D5-4739-AFFE-8040BA6CC217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1" name="Freeform 7">
                <a:extLst>
                  <a:ext uri="{FF2B5EF4-FFF2-40B4-BE49-F238E27FC236}">
                    <a16:creationId xmlns:a16="http://schemas.microsoft.com/office/drawing/2014/main" xmlns="" id="{281FD407-A2BD-466C-B194-8B144655D8D1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xmlns="" id="{BEE6043B-26CB-4A02-A61F-D54DCA348DBD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3" name="Freeform 9">
                <a:extLst>
                  <a:ext uri="{FF2B5EF4-FFF2-40B4-BE49-F238E27FC236}">
                    <a16:creationId xmlns:a16="http://schemas.microsoft.com/office/drawing/2014/main" xmlns="" id="{23FBEF70-9206-482A-834F-13124F07B0A6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4" name="Freeform 10">
                <a:extLst>
                  <a:ext uri="{FF2B5EF4-FFF2-40B4-BE49-F238E27FC236}">
                    <a16:creationId xmlns:a16="http://schemas.microsoft.com/office/drawing/2014/main" xmlns="" id="{6B69A711-8366-4A40-B126-2B7D4B09CB0E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5" name="Freeform 11">
                <a:extLst>
                  <a:ext uri="{FF2B5EF4-FFF2-40B4-BE49-F238E27FC236}">
                    <a16:creationId xmlns:a16="http://schemas.microsoft.com/office/drawing/2014/main" xmlns="" id="{449C6D7B-31B9-4A11-9433-50B7CE0F90DE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36" name="组合 143">
                <a:extLst>
                  <a:ext uri="{FF2B5EF4-FFF2-40B4-BE49-F238E27FC236}">
                    <a16:creationId xmlns:a16="http://schemas.microsoft.com/office/drawing/2014/main" xmlns="" id="{EE171D6A-3ACD-4978-9415-A984A59E947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37" name="Freeform 12">
                  <a:extLst>
                    <a:ext uri="{FF2B5EF4-FFF2-40B4-BE49-F238E27FC236}">
                      <a16:creationId xmlns:a16="http://schemas.microsoft.com/office/drawing/2014/main" xmlns="" id="{E015D9C1-A573-4E07-B619-F8F9CDD2D7EF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13">
                  <a:extLst>
                    <a:ext uri="{FF2B5EF4-FFF2-40B4-BE49-F238E27FC236}">
                      <a16:creationId xmlns:a16="http://schemas.microsoft.com/office/drawing/2014/main" xmlns="" id="{7C07ABB5-BA6E-4F7D-902B-CD32DDB41B56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14">
                  <a:extLst>
                    <a:ext uri="{FF2B5EF4-FFF2-40B4-BE49-F238E27FC236}">
                      <a16:creationId xmlns:a16="http://schemas.microsoft.com/office/drawing/2014/main" xmlns="" id="{44AAD421-E009-4F6A-AD56-381D1DE3145B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15">
                  <a:extLst>
                    <a:ext uri="{FF2B5EF4-FFF2-40B4-BE49-F238E27FC236}">
                      <a16:creationId xmlns:a16="http://schemas.microsoft.com/office/drawing/2014/main" xmlns="" id="{9AA74B08-8CB5-4728-9BA0-48BEC60983B1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16">
                  <a:extLst>
                    <a:ext uri="{FF2B5EF4-FFF2-40B4-BE49-F238E27FC236}">
                      <a16:creationId xmlns:a16="http://schemas.microsoft.com/office/drawing/2014/main" xmlns="" id="{0E1B772E-09AB-479A-90B6-786FE0E9C508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17">
                  <a:extLst>
                    <a:ext uri="{FF2B5EF4-FFF2-40B4-BE49-F238E27FC236}">
                      <a16:creationId xmlns:a16="http://schemas.microsoft.com/office/drawing/2014/main" xmlns="" id="{BD4D0207-0475-4316-A452-0D5A326A1DCA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18">
                  <a:extLst>
                    <a:ext uri="{FF2B5EF4-FFF2-40B4-BE49-F238E27FC236}">
                      <a16:creationId xmlns:a16="http://schemas.microsoft.com/office/drawing/2014/main" xmlns="" id="{48834AB3-5E24-49A5-8A8C-AE7180BA2D27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19">
                  <a:extLst>
                    <a:ext uri="{FF2B5EF4-FFF2-40B4-BE49-F238E27FC236}">
                      <a16:creationId xmlns:a16="http://schemas.microsoft.com/office/drawing/2014/main" xmlns="" id="{0770A82D-6F9B-4A7A-97E3-D945D75215C1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20">
                  <a:extLst>
                    <a:ext uri="{FF2B5EF4-FFF2-40B4-BE49-F238E27FC236}">
                      <a16:creationId xmlns:a16="http://schemas.microsoft.com/office/drawing/2014/main" xmlns="" id="{3099E63C-2A25-47C4-BA51-88F2633CAAE3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21">
                  <a:extLst>
                    <a:ext uri="{FF2B5EF4-FFF2-40B4-BE49-F238E27FC236}">
                      <a16:creationId xmlns:a16="http://schemas.microsoft.com/office/drawing/2014/main" xmlns="" id="{0590627B-1471-484E-8B06-F8AE402C9460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22">
                  <a:extLst>
                    <a:ext uri="{FF2B5EF4-FFF2-40B4-BE49-F238E27FC236}">
                      <a16:creationId xmlns:a16="http://schemas.microsoft.com/office/drawing/2014/main" xmlns="" id="{1DFDADF5-D0AA-4367-8AFB-4A8DDA3A78EC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23">
                  <a:extLst>
                    <a:ext uri="{FF2B5EF4-FFF2-40B4-BE49-F238E27FC236}">
                      <a16:creationId xmlns:a16="http://schemas.microsoft.com/office/drawing/2014/main" xmlns="" id="{E20125AD-5077-4C4C-98B3-47A40958016C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24">
                  <a:extLst>
                    <a:ext uri="{FF2B5EF4-FFF2-40B4-BE49-F238E27FC236}">
                      <a16:creationId xmlns:a16="http://schemas.microsoft.com/office/drawing/2014/main" xmlns="" id="{D88DC943-DD10-4969-A9C0-C71A8BBCFA16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25">
                  <a:extLst>
                    <a:ext uri="{FF2B5EF4-FFF2-40B4-BE49-F238E27FC236}">
                      <a16:creationId xmlns:a16="http://schemas.microsoft.com/office/drawing/2014/main" xmlns="" id="{0A2B48AC-0E32-46F3-A039-0F1C3FFE04BE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26">
                  <a:extLst>
                    <a:ext uri="{FF2B5EF4-FFF2-40B4-BE49-F238E27FC236}">
                      <a16:creationId xmlns:a16="http://schemas.microsoft.com/office/drawing/2014/main" xmlns="" id="{35229857-2090-4812-9F3D-E418AB82DF6A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27">
                  <a:extLst>
                    <a:ext uri="{FF2B5EF4-FFF2-40B4-BE49-F238E27FC236}">
                      <a16:creationId xmlns:a16="http://schemas.microsoft.com/office/drawing/2014/main" xmlns="" id="{E54BB5CE-5791-49E7-A07D-DB26C45173C9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28">
                  <a:extLst>
                    <a:ext uri="{FF2B5EF4-FFF2-40B4-BE49-F238E27FC236}">
                      <a16:creationId xmlns:a16="http://schemas.microsoft.com/office/drawing/2014/main" xmlns="" id="{F277204C-B5F8-470B-A492-CE8AC03F1EC5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29">
                  <a:extLst>
                    <a:ext uri="{FF2B5EF4-FFF2-40B4-BE49-F238E27FC236}">
                      <a16:creationId xmlns:a16="http://schemas.microsoft.com/office/drawing/2014/main" xmlns="" id="{5928E602-5813-4F8E-A664-109FEB1436FD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30">
                  <a:extLst>
                    <a:ext uri="{FF2B5EF4-FFF2-40B4-BE49-F238E27FC236}">
                      <a16:creationId xmlns:a16="http://schemas.microsoft.com/office/drawing/2014/main" xmlns="" id="{4C173127-D346-4DF7-8A5E-4C211C694362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31">
                  <a:extLst>
                    <a:ext uri="{FF2B5EF4-FFF2-40B4-BE49-F238E27FC236}">
                      <a16:creationId xmlns:a16="http://schemas.microsoft.com/office/drawing/2014/main" xmlns="" id="{75733073-D4F7-42DC-9E83-4F7A36786E6E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32">
                  <a:extLst>
                    <a:ext uri="{FF2B5EF4-FFF2-40B4-BE49-F238E27FC236}">
                      <a16:creationId xmlns:a16="http://schemas.microsoft.com/office/drawing/2014/main" xmlns="" id="{FF42CD20-5BEC-4D54-A36C-A6432F483895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33">
                  <a:extLst>
                    <a:ext uri="{FF2B5EF4-FFF2-40B4-BE49-F238E27FC236}">
                      <a16:creationId xmlns:a16="http://schemas.microsoft.com/office/drawing/2014/main" xmlns="" id="{9EAD28BE-35E7-4344-B647-DB40F303FFA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34">
                  <a:extLst>
                    <a:ext uri="{FF2B5EF4-FFF2-40B4-BE49-F238E27FC236}">
                      <a16:creationId xmlns:a16="http://schemas.microsoft.com/office/drawing/2014/main" xmlns="" id="{9711B4D5-3997-4B99-8D48-B923E531E3BD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35">
                  <a:extLst>
                    <a:ext uri="{FF2B5EF4-FFF2-40B4-BE49-F238E27FC236}">
                      <a16:creationId xmlns:a16="http://schemas.microsoft.com/office/drawing/2014/main" xmlns="" id="{F9BE8954-CB1D-4C11-9495-096C154028B3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36">
                  <a:extLst>
                    <a:ext uri="{FF2B5EF4-FFF2-40B4-BE49-F238E27FC236}">
                      <a16:creationId xmlns:a16="http://schemas.microsoft.com/office/drawing/2014/main" xmlns="" id="{8F2ECA86-31D8-4CE9-9FD2-9888148E6A3E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37">
                  <a:extLst>
                    <a:ext uri="{FF2B5EF4-FFF2-40B4-BE49-F238E27FC236}">
                      <a16:creationId xmlns:a16="http://schemas.microsoft.com/office/drawing/2014/main" xmlns="" id="{EF6FBDA4-50E8-42CA-967E-07746015AE22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38">
                  <a:extLst>
                    <a:ext uri="{FF2B5EF4-FFF2-40B4-BE49-F238E27FC236}">
                      <a16:creationId xmlns:a16="http://schemas.microsoft.com/office/drawing/2014/main" xmlns="" id="{E788B09E-8EED-4546-8DFE-270806337079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39">
                  <a:extLst>
                    <a:ext uri="{FF2B5EF4-FFF2-40B4-BE49-F238E27FC236}">
                      <a16:creationId xmlns:a16="http://schemas.microsoft.com/office/drawing/2014/main" xmlns="" id="{E0F306DA-482F-41EC-AC53-ECEA31E2F8EA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40">
                  <a:extLst>
                    <a:ext uri="{FF2B5EF4-FFF2-40B4-BE49-F238E27FC236}">
                      <a16:creationId xmlns:a16="http://schemas.microsoft.com/office/drawing/2014/main" xmlns="" id="{F9019F41-AA79-450E-AC9C-AB827DFF75FF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41">
                  <a:extLst>
                    <a:ext uri="{FF2B5EF4-FFF2-40B4-BE49-F238E27FC236}">
                      <a16:creationId xmlns:a16="http://schemas.microsoft.com/office/drawing/2014/main" xmlns="" id="{625F3391-9DA9-41E6-B0D7-FD43E352D4E6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42">
                  <a:extLst>
                    <a:ext uri="{FF2B5EF4-FFF2-40B4-BE49-F238E27FC236}">
                      <a16:creationId xmlns:a16="http://schemas.microsoft.com/office/drawing/2014/main" xmlns="" id="{3E12A41F-9891-4277-B659-FF45D196EABA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43">
                  <a:extLst>
                    <a:ext uri="{FF2B5EF4-FFF2-40B4-BE49-F238E27FC236}">
                      <a16:creationId xmlns:a16="http://schemas.microsoft.com/office/drawing/2014/main" xmlns="" id="{FD8A6B80-FA46-42D6-A716-CDAE76BA4CD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44">
                  <a:extLst>
                    <a:ext uri="{FF2B5EF4-FFF2-40B4-BE49-F238E27FC236}">
                      <a16:creationId xmlns:a16="http://schemas.microsoft.com/office/drawing/2014/main" xmlns="" id="{21F30691-6933-4867-8106-7E6980A66413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45">
                  <a:extLst>
                    <a:ext uri="{FF2B5EF4-FFF2-40B4-BE49-F238E27FC236}">
                      <a16:creationId xmlns:a16="http://schemas.microsoft.com/office/drawing/2014/main" xmlns="" id="{84AFA11C-6335-457E-BEC4-677763336638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46">
                  <a:extLst>
                    <a:ext uri="{FF2B5EF4-FFF2-40B4-BE49-F238E27FC236}">
                      <a16:creationId xmlns:a16="http://schemas.microsoft.com/office/drawing/2014/main" xmlns="" id="{B03A00FE-B39F-43FE-8E05-DF90D97257CF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47">
                  <a:extLst>
                    <a:ext uri="{FF2B5EF4-FFF2-40B4-BE49-F238E27FC236}">
                      <a16:creationId xmlns:a16="http://schemas.microsoft.com/office/drawing/2014/main" xmlns="" id="{EF4CFE13-535A-44CE-88FC-19F5A7491C77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48">
                  <a:extLst>
                    <a:ext uri="{FF2B5EF4-FFF2-40B4-BE49-F238E27FC236}">
                      <a16:creationId xmlns:a16="http://schemas.microsoft.com/office/drawing/2014/main" xmlns="" id="{031AC784-A262-48A8-ACE9-77E8E2D8D385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49">
                  <a:extLst>
                    <a:ext uri="{FF2B5EF4-FFF2-40B4-BE49-F238E27FC236}">
                      <a16:creationId xmlns:a16="http://schemas.microsoft.com/office/drawing/2014/main" xmlns="" id="{8C8A3B5C-4EF0-4EC9-8521-7B1FCCD78B75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50">
                  <a:extLst>
                    <a:ext uri="{FF2B5EF4-FFF2-40B4-BE49-F238E27FC236}">
                      <a16:creationId xmlns:a16="http://schemas.microsoft.com/office/drawing/2014/main" xmlns="" id="{26E05434-E6DA-4B13-BCF3-DC5AB3FA52A8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51">
                  <a:extLst>
                    <a:ext uri="{FF2B5EF4-FFF2-40B4-BE49-F238E27FC236}">
                      <a16:creationId xmlns:a16="http://schemas.microsoft.com/office/drawing/2014/main" xmlns="" id="{45CDB74D-A396-4F48-ACFD-4E80D575D1B3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52">
                  <a:extLst>
                    <a:ext uri="{FF2B5EF4-FFF2-40B4-BE49-F238E27FC236}">
                      <a16:creationId xmlns:a16="http://schemas.microsoft.com/office/drawing/2014/main" xmlns="" id="{4659356A-B39A-4FAC-A59F-3A26FDC2F165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53">
                  <a:extLst>
                    <a:ext uri="{FF2B5EF4-FFF2-40B4-BE49-F238E27FC236}">
                      <a16:creationId xmlns:a16="http://schemas.microsoft.com/office/drawing/2014/main" xmlns="" id="{F48D0C0B-F4BF-4019-8847-ECC9AFFF8A17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54">
                  <a:extLst>
                    <a:ext uri="{FF2B5EF4-FFF2-40B4-BE49-F238E27FC236}">
                      <a16:creationId xmlns:a16="http://schemas.microsoft.com/office/drawing/2014/main" xmlns="" id="{59767D5B-32F8-4FBF-9CD7-83B218A036F1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55">
                  <a:extLst>
                    <a:ext uri="{FF2B5EF4-FFF2-40B4-BE49-F238E27FC236}">
                      <a16:creationId xmlns:a16="http://schemas.microsoft.com/office/drawing/2014/main" xmlns="" id="{5B35165E-E984-47BD-BF06-F8B0318BA62E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56">
                  <a:extLst>
                    <a:ext uri="{FF2B5EF4-FFF2-40B4-BE49-F238E27FC236}">
                      <a16:creationId xmlns:a16="http://schemas.microsoft.com/office/drawing/2014/main" xmlns="" id="{370AB6F0-8D5C-4953-A7A4-CC8CBD552BD0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57">
                  <a:extLst>
                    <a:ext uri="{FF2B5EF4-FFF2-40B4-BE49-F238E27FC236}">
                      <a16:creationId xmlns:a16="http://schemas.microsoft.com/office/drawing/2014/main" xmlns="" id="{C6A30B16-EBCF-4FA3-B34B-2393C74F7189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58">
                  <a:extLst>
                    <a:ext uri="{FF2B5EF4-FFF2-40B4-BE49-F238E27FC236}">
                      <a16:creationId xmlns:a16="http://schemas.microsoft.com/office/drawing/2014/main" xmlns="" id="{6C655FF5-9E07-4B98-85AA-856BBBA2504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59">
                  <a:extLst>
                    <a:ext uri="{FF2B5EF4-FFF2-40B4-BE49-F238E27FC236}">
                      <a16:creationId xmlns:a16="http://schemas.microsoft.com/office/drawing/2014/main" xmlns="" id="{7D2ADCC3-0D5F-4975-84F0-73F917F3DDCB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60">
                  <a:extLst>
                    <a:ext uri="{FF2B5EF4-FFF2-40B4-BE49-F238E27FC236}">
                      <a16:creationId xmlns:a16="http://schemas.microsoft.com/office/drawing/2014/main" xmlns="" id="{D00201DB-CD9D-4006-BE16-557729C39015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61">
                  <a:extLst>
                    <a:ext uri="{FF2B5EF4-FFF2-40B4-BE49-F238E27FC236}">
                      <a16:creationId xmlns:a16="http://schemas.microsoft.com/office/drawing/2014/main" xmlns="" id="{87DCB535-D733-4AC2-8297-C1155E86D078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62">
                  <a:extLst>
                    <a:ext uri="{FF2B5EF4-FFF2-40B4-BE49-F238E27FC236}">
                      <a16:creationId xmlns:a16="http://schemas.microsoft.com/office/drawing/2014/main" xmlns="" id="{6FFC27E7-AA98-467B-995B-2D8008AB1C3B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63">
                  <a:extLst>
                    <a:ext uri="{FF2B5EF4-FFF2-40B4-BE49-F238E27FC236}">
                      <a16:creationId xmlns:a16="http://schemas.microsoft.com/office/drawing/2014/main" xmlns="" id="{C73E76C2-A3CA-44D2-A491-D5D8489F2CEC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64">
                  <a:extLst>
                    <a:ext uri="{FF2B5EF4-FFF2-40B4-BE49-F238E27FC236}">
                      <a16:creationId xmlns:a16="http://schemas.microsoft.com/office/drawing/2014/main" xmlns="" id="{C1E92A81-0537-4950-A01D-3E678BBCEE5A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65">
                  <a:extLst>
                    <a:ext uri="{FF2B5EF4-FFF2-40B4-BE49-F238E27FC236}">
                      <a16:creationId xmlns:a16="http://schemas.microsoft.com/office/drawing/2014/main" xmlns="" id="{7F0ECE0B-FC3C-4177-9475-C57F5BBA056E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66">
                  <a:extLst>
                    <a:ext uri="{FF2B5EF4-FFF2-40B4-BE49-F238E27FC236}">
                      <a16:creationId xmlns:a16="http://schemas.microsoft.com/office/drawing/2014/main" xmlns="" id="{31B7DC14-8E39-4838-809D-6EDCA7EC2A7B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67">
                  <a:extLst>
                    <a:ext uri="{FF2B5EF4-FFF2-40B4-BE49-F238E27FC236}">
                      <a16:creationId xmlns:a16="http://schemas.microsoft.com/office/drawing/2014/main" xmlns="" id="{88EC3E88-0DC8-47F7-9ECC-D664E9F1F4AB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68">
                  <a:extLst>
                    <a:ext uri="{FF2B5EF4-FFF2-40B4-BE49-F238E27FC236}">
                      <a16:creationId xmlns:a16="http://schemas.microsoft.com/office/drawing/2014/main" xmlns="" id="{727FE61F-1EF3-4CFF-950E-138EBA1F8DD2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69">
                  <a:extLst>
                    <a:ext uri="{FF2B5EF4-FFF2-40B4-BE49-F238E27FC236}">
                      <a16:creationId xmlns:a16="http://schemas.microsoft.com/office/drawing/2014/main" xmlns="" id="{0CC78F17-B147-48D5-ADE2-2AAB21B6688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70">
                  <a:extLst>
                    <a:ext uri="{FF2B5EF4-FFF2-40B4-BE49-F238E27FC236}">
                      <a16:creationId xmlns:a16="http://schemas.microsoft.com/office/drawing/2014/main" xmlns="" id="{092C0303-A9CA-4A61-9DF4-2D557394D2DF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71">
                  <a:extLst>
                    <a:ext uri="{FF2B5EF4-FFF2-40B4-BE49-F238E27FC236}">
                      <a16:creationId xmlns:a16="http://schemas.microsoft.com/office/drawing/2014/main" xmlns="" id="{E2E3840E-B749-4F33-9B8F-DAB926778159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72">
                  <a:extLst>
                    <a:ext uri="{FF2B5EF4-FFF2-40B4-BE49-F238E27FC236}">
                      <a16:creationId xmlns:a16="http://schemas.microsoft.com/office/drawing/2014/main" xmlns="" id="{6D33B346-6B13-49B8-ADDA-31C2BC1A2388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" name="Freeform 73">
                  <a:extLst>
                    <a:ext uri="{FF2B5EF4-FFF2-40B4-BE49-F238E27FC236}">
                      <a16:creationId xmlns:a16="http://schemas.microsoft.com/office/drawing/2014/main" xmlns="" id="{0FCB5350-3E26-4F8F-822B-C058391A60CB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" name="Freeform 74">
                  <a:extLst>
                    <a:ext uri="{FF2B5EF4-FFF2-40B4-BE49-F238E27FC236}">
                      <a16:creationId xmlns:a16="http://schemas.microsoft.com/office/drawing/2014/main" xmlns="" id="{33B22136-E893-448D-A4F1-228546CD65F3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" name="Freeform 75">
                  <a:extLst>
                    <a:ext uri="{FF2B5EF4-FFF2-40B4-BE49-F238E27FC236}">
                      <a16:creationId xmlns:a16="http://schemas.microsoft.com/office/drawing/2014/main" xmlns="" id="{D909AA22-AD8D-47E6-8FCF-64C26CB58D2B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" name="Freeform 76">
                  <a:extLst>
                    <a:ext uri="{FF2B5EF4-FFF2-40B4-BE49-F238E27FC236}">
                      <a16:creationId xmlns:a16="http://schemas.microsoft.com/office/drawing/2014/main" xmlns="" id="{9C7E1E9C-3B65-4066-802F-6F955D7C7E6C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" name="Freeform 77">
                  <a:extLst>
                    <a:ext uri="{FF2B5EF4-FFF2-40B4-BE49-F238E27FC236}">
                      <a16:creationId xmlns:a16="http://schemas.microsoft.com/office/drawing/2014/main" xmlns="" id="{1317837A-0F99-4001-B1AC-5419250C6DF8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" name="Freeform 78">
                  <a:extLst>
                    <a:ext uri="{FF2B5EF4-FFF2-40B4-BE49-F238E27FC236}">
                      <a16:creationId xmlns:a16="http://schemas.microsoft.com/office/drawing/2014/main" xmlns="" id="{A418E24D-F8DE-44FC-8D94-91D3EB1DCFAD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" name="Freeform 79">
                  <a:extLst>
                    <a:ext uri="{FF2B5EF4-FFF2-40B4-BE49-F238E27FC236}">
                      <a16:creationId xmlns:a16="http://schemas.microsoft.com/office/drawing/2014/main" xmlns="" id="{08CC5617-2940-4195-9B1A-7E16960335A8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" name="Freeform 80">
                  <a:extLst>
                    <a:ext uri="{FF2B5EF4-FFF2-40B4-BE49-F238E27FC236}">
                      <a16:creationId xmlns:a16="http://schemas.microsoft.com/office/drawing/2014/main" xmlns="" id="{DBB2C5BA-07CF-4786-9AE7-3D303CDD6CB2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" name="Freeform 81">
                  <a:extLst>
                    <a:ext uri="{FF2B5EF4-FFF2-40B4-BE49-F238E27FC236}">
                      <a16:creationId xmlns:a16="http://schemas.microsoft.com/office/drawing/2014/main" xmlns="" id="{6F1FB5D3-9525-4605-A64A-77CC4255E1D8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" name="Freeform 82">
                  <a:extLst>
                    <a:ext uri="{FF2B5EF4-FFF2-40B4-BE49-F238E27FC236}">
                      <a16:creationId xmlns:a16="http://schemas.microsoft.com/office/drawing/2014/main" xmlns="" id="{025C32E8-9426-4A96-8BFB-A970BF38B61E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" name="Freeform 83">
                  <a:extLst>
                    <a:ext uri="{FF2B5EF4-FFF2-40B4-BE49-F238E27FC236}">
                      <a16:creationId xmlns:a16="http://schemas.microsoft.com/office/drawing/2014/main" xmlns="" id="{10D58B64-B393-46DF-9CBC-27908868F37B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" name="Freeform 84">
                  <a:extLst>
                    <a:ext uri="{FF2B5EF4-FFF2-40B4-BE49-F238E27FC236}">
                      <a16:creationId xmlns:a16="http://schemas.microsoft.com/office/drawing/2014/main" xmlns="" id="{69E6EE21-34C1-4A7B-857B-B6EF1B5D61E0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" name="Freeform 85">
                  <a:extLst>
                    <a:ext uri="{FF2B5EF4-FFF2-40B4-BE49-F238E27FC236}">
                      <a16:creationId xmlns:a16="http://schemas.microsoft.com/office/drawing/2014/main" xmlns="" id="{E67F3BEB-A6BA-4A1A-B0C2-F537BD189CC8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86">
                  <a:extLst>
                    <a:ext uri="{FF2B5EF4-FFF2-40B4-BE49-F238E27FC236}">
                      <a16:creationId xmlns:a16="http://schemas.microsoft.com/office/drawing/2014/main" xmlns="" id="{3CC4357A-9137-490E-A509-E2EFBFAF9069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87">
                  <a:extLst>
                    <a:ext uri="{FF2B5EF4-FFF2-40B4-BE49-F238E27FC236}">
                      <a16:creationId xmlns:a16="http://schemas.microsoft.com/office/drawing/2014/main" xmlns="" id="{58A21A22-0D62-4E6B-9EE8-83BFF2A10556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88">
                  <a:extLst>
                    <a:ext uri="{FF2B5EF4-FFF2-40B4-BE49-F238E27FC236}">
                      <a16:creationId xmlns:a16="http://schemas.microsoft.com/office/drawing/2014/main" xmlns="" id="{0F7E0899-EA21-44AF-AA29-A27137A5C749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89">
                  <a:extLst>
                    <a:ext uri="{FF2B5EF4-FFF2-40B4-BE49-F238E27FC236}">
                      <a16:creationId xmlns:a16="http://schemas.microsoft.com/office/drawing/2014/main" xmlns="" id="{39842D9D-13CA-4F31-A223-2E64F48399C4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90">
                  <a:extLst>
                    <a:ext uri="{FF2B5EF4-FFF2-40B4-BE49-F238E27FC236}">
                      <a16:creationId xmlns:a16="http://schemas.microsoft.com/office/drawing/2014/main" xmlns="" id="{38751A6F-21CA-4ADD-87BE-A54C6B2C3735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91">
                  <a:extLst>
                    <a:ext uri="{FF2B5EF4-FFF2-40B4-BE49-F238E27FC236}">
                      <a16:creationId xmlns:a16="http://schemas.microsoft.com/office/drawing/2014/main" xmlns="" id="{904119BD-1E4B-4A66-B1C6-3816BB68300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92">
                  <a:extLst>
                    <a:ext uri="{FF2B5EF4-FFF2-40B4-BE49-F238E27FC236}">
                      <a16:creationId xmlns:a16="http://schemas.microsoft.com/office/drawing/2014/main" xmlns="" id="{DAB246D2-320B-477F-96F2-C12020B397FB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28" name="文本框 49">
              <a:extLst>
                <a:ext uri="{FF2B5EF4-FFF2-40B4-BE49-F238E27FC236}">
                  <a16:creationId xmlns:a16="http://schemas.microsoft.com/office/drawing/2014/main" xmlns="" id="{E9CF78FE-9F32-4956-898B-87BC320820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7524" y="2136122"/>
              <a:ext cx="2563249" cy="1062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lvl="0" algn="ctr" defTabSz="914217">
                <a:buNone/>
              </a:pPr>
              <a:r>
                <a:rPr lang="en-US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</a:t>
              </a:r>
              <a:r>
                <a:rPr lang="en-US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dàn</a:t>
              </a:r>
              <a:r>
                <a:rPr lang="en-US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chỉnh</a:t>
              </a:r>
              <a:endPara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8" name="组合 3">
            <a:extLst>
              <a:ext uri="{FF2B5EF4-FFF2-40B4-BE49-F238E27FC236}">
                <a16:creationId xmlns:a16="http://schemas.microsoft.com/office/drawing/2014/main" xmlns="" id="{5870B94D-5D36-4D10-8A3B-7BF49A7DBFA4}"/>
              </a:ext>
            </a:extLst>
          </p:cNvPr>
          <p:cNvGrpSpPr/>
          <p:nvPr/>
        </p:nvGrpSpPr>
        <p:grpSpPr>
          <a:xfrm>
            <a:off x="7279926" y="1386767"/>
            <a:ext cx="3975585" cy="2861621"/>
            <a:chOff x="7522624" y="1711467"/>
            <a:chExt cx="2698523" cy="1980244"/>
          </a:xfrm>
        </p:grpSpPr>
        <p:grpSp>
          <p:nvGrpSpPr>
            <p:cNvPr id="119" name="组合 225">
              <a:extLst>
                <a:ext uri="{FF2B5EF4-FFF2-40B4-BE49-F238E27FC236}">
                  <a16:creationId xmlns:a16="http://schemas.microsoft.com/office/drawing/2014/main" xmlns="" id="{3841CF2F-5722-4672-BAC7-2BDF3E9207CF}"/>
                </a:ext>
              </a:extLst>
            </p:cNvPr>
            <p:cNvGrpSpPr/>
            <p:nvPr/>
          </p:nvGrpSpPr>
          <p:grpSpPr>
            <a:xfrm flipH="1">
              <a:off x="7522624" y="1711467"/>
              <a:ext cx="2698523" cy="1980244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121" name="Freeform 5">
                <a:extLst>
                  <a:ext uri="{FF2B5EF4-FFF2-40B4-BE49-F238E27FC236}">
                    <a16:creationId xmlns:a16="http://schemas.microsoft.com/office/drawing/2014/main" xmlns="" id="{A425AEA3-FB98-4A22-81ED-49B1CD246527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2" name="Freeform 6">
                <a:extLst>
                  <a:ext uri="{FF2B5EF4-FFF2-40B4-BE49-F238E27FC236}">
                    <a16:creationId xmlns:a16="http://schemas.microsoft.com/office/drawing/2014/main" xmlns="" id="{8CE79A64-3ED4-4825-BBE6-617ABE6A10FF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3" name="Freeform 7">
                <a:extLst>
                  <a:ext uri="{FF2B5EF4-FFF2-40B4-BE49-F238E27FC236}">
                    <a16:creationId xmlns:a16="http://schemas.microsoft.com/office/drawing/2014/main" xmlns="" id="{2C7172BC-A7F5-4308-8D72-13DCBEBB2E2D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4" name="Freeform 8">
                <a:extLst>
                  <a:ext uri="{FF2B5EF4-FFF2-40B4-BE49-F238E27FC236}">
                    <a16:creationId xmlns:a16="http://schemas.microsoft.com/office/drawing/2014/main" xmlns="" id="{F034F6EF-1456-4A2E-AC0F-56A06297D50B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5" name="Freeform 9">
                <a:extLst>
                  <a:ext uri="{FF2B5EF4-FFF2-40B4-BE49-F238E27FC236}">
                    <a16:creationId xmlns:a16="http://schemas.microsoft.com/office/drawing/2014/main" xmlns="" id="{4A750B0B-CED0-4D12-8B70-C3C1BB56A8EC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6" name="Freeform 10">
                <a:extLst>
                  <a:ext uri="{FF2B5EF4-FFF2-40B4-BE49-F238E27FC236}">
                    <a16:creationId xmlns:a16="http://schemas.microsoft.com/office/drawing/2014/main" xmlns="" id="{D96CC480-C800-45CD-880F-75421D128FFC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7" name="Freeform 11">
                <a:extLst>
                  <a:ext uri="{FF2B5EF4-FFF2-40B4-BE49-F238E27FC236}">
                    <a16:creationId xmlns:a16="http://schemas.microsoft.com/office/drawing/2014/main" xmlns="" id="{4D32D243-A0F4-43C2-91A2-1C0069A2835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28" name="组合 233">
                <a:extLst>
                  <a:ext uri="{FF2B5EF4-FFF2-40B4-BE49-F238E27FC236}">
                    <a16:creationId xmlns:a16="http://schemas.microsoft.com/office/drawing/2014/main" xmlns="" id="{20F128F9-080E-4248-B04E-42F0242F46E7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29" name="Freeform 12">
                  <a:extLst>
                    <a:ext uri="{FF2B5EF4-FFF2-40B4-BE49-F238E27FC236}">
                      <a16:creationId xmlns:a16="http://schemas.microsoft.com/office/drawing/2014/main" xmlns="" id="{E5D21414-9F55-41CE-8529-04C982F027BF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0" name="Freeform 13">
                  <a:extLst>
                    <a:ext uri="{FF2B5EF4-FFF2-40B4-BE49-F238E27FC236}">
                      <a16:creationId xmlns:a16="http://schemas.microsoft.com/office/drawing/2014/main" xmlns="" id="{CEC948D7-FBC4-4D52-8BD6-108E6F0F5D1C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1" name="Freeform 14">
                  <a:extLst>
                    <a:ext uri="{FF2B5EF4-FFF2-40B4-BE49-F238E27FC236}">
                      <a16:creationId xmlns:a16="http://schemas.microsoft.com/office/drawing/2014/main" xmlns="" id="{EEDDC0D4-4E58-44E4-BD59-4B8C43EB824E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2" name="Freeform 15">
                  <a:extLst>
                    <a:ext uri="{FF2B5EF4-FFF2-40B4-BE49-F238E27FC236}">
                      <a16:creationId xmlns:a16="http://schemas.microsoft.com/office/drawing/2014/main" xmlns="" id="{E12FB58C-05FF-4A42-9A6A-280B2C31BFF8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3" name="Freeform 16">
                  <a:extLst>
                    <a:ext uri="{FF2B5EF4-FFF2-40B4-BE49-F238E27FC236}">
                      <a16:creationId xmlns:a16="http://schemas.microsoft.com/office/drawing/2014/main" xmlns="" id="{F4354F25-5071-42D4-B5A0-1009E48B5AC8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4" name="Freeform 17">
                  <a:extLst>
                    <a:ext uri="{FF2B5EF4-FFF2-40B4-BE49-F238E27FC236}">
                      <a16:creationId xmlns:a16="http://schemas.microsoft.com/office/drawing/2014/main" xmlns="" id="{FE07DED5-D287-4B4A-9DE1-D728976BF992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5" name="Freeform 18">
                  <a:extLst>
                    <a:ext uri="{FF2B5EF4-FFF2-40B4-BE49-F238E27FC236}">
                      <a16:creationId xmlns:a16="http://schemas.microsoft.com/office/drawing/2014/main" xmlns="" id="{38B28F73-4840-40B1-B3A9-A8FA8C87619B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6" name="Freeform 19">
                  <a:extLst>
                    <a:ext uri="{FF2B5EF4-FFF2-40B4-BE49-F238E27FC236}">
                      <a16:creationId xmlns:a16="http://schemas.microsoft.com/office/drawing/2014/main" xmlns="" id="{27B45940-925C-4C05-8146-72D2F8469911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7" name="Freeform 20">
                  <a:extLst>
                    <a:ext uri="{FF2B5EF4-FFF2-40B4-BE49-F238E27FC236}">
                      <a16:creationId xmlns:a16="http://schemas.microsoft.com/office/drawing/2014/main" xmlns="" id="{5429CC19-05FA-4162-B1AA-81F2CDA66390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" name="Freeform 21">
                  <a:extLst>
                    <a:ext uri="{FF2B5EF4-FFF2-40B4-BE49-F238E27FC236}">
                      <a16:creationId xmlns:a16="http://schemas.microsoft.com/office/drawing/2014/main" xmlns="" id="{173BC9EE-B7DF-4981-A980-D277EB0F9390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" name="Freeform 22">
                  <a:extLst>
                    <a:ext uri="{FF2B5EF4-FFF2-40B4-BE49-F238E27FC236}">
                      <a16:creationId xmlns:a16="http://schemas.microsoft.com/office/drawing/2014/main" xmlns="" id="{50A2A64B-8201-461F-9A81-A4787E919E2E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" name="Freeform 23">
                  <a:extLst>
                    <a:ext uri="{FF2B5EF4-FFF2-40B4-BE49-F238E27FC236}">
                      <a16:creationId xmlns:a16="http://schemas.microsoft.com/office/drawing/2014/main" xmlns="" id="{FDD5F413-3194-4BBA-B24C-FB7D19CCECB4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" name="Freeform 24">
                  <a:extLst>
                    <a:ext uri="{FF2B5EF4-FFF2-40B4-BE49-F238E27FC236}">
                      <a16:creationId xmlns:a16="http://schemas.microsoft.com/office/drawing/2014/main" xmlns="" id="{CDB15970-4968-4B4A-8DD8-0CE2F92694D8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25">
                  <a:extLst>
                    <a:ext uri="{FF2B5EF4-FFF2-40B4-BE49-F238E27FC236}">
                      <a16:creationId xmlns:a16="http://schemas.microsoft.com/office/drawing/2014/main" xmlns="" id="{9A30AE4C-E337-4D76-911A-97902F504ED9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Freeform 26">
                  <a:extLst>
                    <a:ext uri="{FF2B5EF4-FFF2-40B4-BE49-F238E27FC236}">
                      <a16:creationId xmlns:a16="http://schemas.microsoft.com/office/drawing/2014/main" xmlns="" id="{8AA0208A-D690-46F9-A2C9-F8AEB7A3002B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Freeform 27">
                  <a:extLst>
                    <a:ext uri="{FF2B5EF4-FFF2-40B4-BE49-F238E27FC236}">
                      <a16:creationId xmlns:a16="http://schemas.microsoft.com/office/drawing/2014/main" xmlns="" id="{9CC769EB-DE12-4BD7-A55F-B3E8FE6825AE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" name="Freeform 28">
                  <a:extLst>
                    <a:ext uri="{FF2B5EF4-FFF2-40B4-BE49-F238E27FC236}">
                      <a16:creationId xmlns:a16="http://schemas.microsoft.com/office/drawing/2014/main" xmlns="" id="{5EB7354D-9EB0-4642-A732-6A9A5CAA61BD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Freeform 29">
                  <a:extLst>
                    <a:ext uri="{FF2B5EF4-FFF2-40B4-BE49-F238E27FC236}">
                      <a16:creationId xmlns:a16="http://schemas.microsoft.com/office/drawing/2014/main" xmlns="" id="{C8EC35EF-FA74-4B6A-B8C6-77EB7C35B41F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Freeform 30">
                  <a:extLst>
                    <a:ext uri="{FF2B5EF4-FFF2-40B4-BE49-F238E27FC236}">
                      <a16:creationId xmlns:a16="http://schemas.microsoft.com/office/drawing/2014/main" xmlns="" id="{78FD2136-E352-47DF-B541-9540B11A32D1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Freeform 31">
                  <a:extLst>
                    <a:ext uri="{FF2B5EF4-FFF2-40B4-BE49-F238E27FC236}">
                      <a16:creationId xmlns:a16="http://schemas.microsoft.com/office/drawing/2014/main" xmlns="" id="{D56DE6B9-1EBE-44BB-AD25-9C816439FB1E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32">
                  <a:extLst>
                    <a:ext uri="{FF2B5EF4-FFF2-40B4-BE49-F238E27FC236}">
                      <a16:creationId xmlns:a16="http://schemas.microsoft.com/office/drawing/2014/main" xmlns="" id="{090707BB-9C57-4659-8409-4701EFD441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Freeform 33">
                  <a:extLst>
                    <a:ext uri="{FF2B5EF4-FFF2-40B4-BE49-F238E27FC236}">
                      <a16:creationId xmlns:a16="http://schemas.microsoft.com/office/drawing/2014/main" xmlns="" id="{8162A9B9-4042-420D-AC4B-4C29DD0519D0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Freeform 34">
                  <a:extLst>
                    <a:ext uri="{FF2B5EF4-FFF2-40B4-BE49-F238E27FC236}">
                      <a16:creationId xmlns:a16="http://schemas.microsoft.com/office/drawing/2014/main" xmlns="" id="{E8179D54-9264-483E-8EE1-CF809266AE59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Freeform 35">
                  <a:extLst>
                    <a:ext uri="{FF2B5EF4-FFF2-40B4-BE49-F238E27FC236}">
                      <a16:creationId xmlns:a16="http://schemas.microsoft.com/office/drawing/2014/main" xmlns="" id="{1A4E1915-CBF2-4C67-8C2B-B4A55F031B2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Freeform 36">
                  <a:extLst>
                    <a:ext uri="{FF2B5EF4-FFF2-40B4-BE49-F238E27FC236}">
                      <a16:creationId xmlns:a16="http://schemas.microsoft.com/office/drawing/2014/main" xmlns="" id="{8C057786-4203-4F34-B5C0-60FC6D751783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37">
                  <a:extLst>
                    <a:ext uri="{FF2B5EF4-FFF2-40B4-BE49-F238E27FC236}">
                      <a16:creationId xmlns:a16="http://schemas.microsoft.com/office/drawing/2014/main" xmlns="" id="{9CC7FA0E-CDA2-4EEF-8C8F-248340DD195B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Freeform 38">
                  <a:extLst>
                    <a:ext uri="{FF2B5EF4-FFF2-40B4-BE49-F238E27FC236}">
                      <a16:creationId xmlns:a16="http://schemas.microsoft.com/office/drawing/2014/main" xmlns="" id="{26495CAD-6C83-40CD-AA5D-22C17E0E2929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Freeform 39">
                  <a:extLst>
                    <a:ext uri="{FF2B5EF4-FFF2-40B4-BE49-F238E27FC236}">
                      <a16:creationId xmlns:a16="http://schemas.microsoft.com/office/drawing/2014/main" xmlns="" id="{C217ECB1-CEEA-4634-A3A8-911CB0D9453B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Freeform 40">
                  <a:extLst>
                    <a:ext uri="{FF2B5EF4-FFF2-40B4-BE49-F238E27FC236}">
                      <a16:creationId xmlns:a16="http://schemas.microsoft.com/office/drawing/2014/main" xmlns="" id="{B231DDD2-0654-4EDC-8016-EFD65970B54B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Freeform 41">
                  <a:extLst>
                    <a:ext uri="{FF2B5EF4-FFF2-40B4-BE49-F238E27FC236}">
                      <a16:creationId xmlns:a16="http://schemas.microsoft.com/office/drawing/2014/main" xmlns="" id="{DFB11617-362A-46EE-8201-446A84490D0C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Freeform 42">
                  <a:extLst>
                    <a:ext uri="{FF2B5EF4-FFF2-40B4-BE49-F238E27FC236}">
                      <a16:creationId xmlns:a16="http://schemas.microsoft.com/office/drawing/2014/main" xmlns="" id="{8B340E1D-FDF5-4389-BBEB-D4FDF9392693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Freeform 43">
                  <a:extLst>
                    <a:ext uri="{FF2B5EF4-FFF2-40B4-BE49-F238E27FC236}">
                      <a16:creationId xmlns:a16="http://schemas.microsoft.com/office/drawing/2014/main" xmlns="" id="{C897FFDB-D02B-48B0-AAC8-6D4D70890405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44">
                  <a:extLst>
                    <a:ext uri="{FF2B5EF4-FFF2-40B4-BE49-F238E27FC236}">
                      <a16:creationId xmlns:a16="http://schemas.microsoft.com/office/drawing/2014/main" xmlns="" id="{9A04636C-72E4-4E97-96D6-6C20665752B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Freeform 45">
                  <a:extLst>
                    <a:ext uri="{FF2B5EF4-FFF2-40B4-BE49-F238E27FC236}">
                      <a16:creationId xmlns:a16="http://schemas.microsoft.com/office/drawing/2014/main" xmlns="" id="{3956BB4C-92F2-4A58-8B6D-F410BAFD2954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46">
                  <a:extLst>
                    <a:ext uri="{FF2B5EF4-FFF2-40B4-BE49-F238E27FC236}">
                      <a16:creationId xmlns:a16="http://schemas.microsoft.com/office/drawing/2014/main" xmlns="" id="{462B4C83-9E20-4711-9836-D30D610C8AA7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4" name="Freeform 47">
                  <a:extLst>
                    <a:ext uri="{FF2B5EF4-FFF2-40B4-BE49-F238E27FC236}">
                      <a16:creationId xmlns:a16="http://schemas.microsoft.com/office/drawing/2014/main" xmlns="" id="{E4F365AD-12A5-4AEE-8EFB-FC803BBF8C19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Freeform 48">
                  <a:extLst>
                    <a:ext uri="{FF2B5EF4-FFF2-40B4-BE49-F238E27FC236}">
                      <a16:creationId xmlns:a16="http://schemas.microsoft.com/office/drawing/2014/main" xmlns="" id="{DA92CD9D-36E2-4AA7-96F6-FA1886FC60C1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49">
                  <a:extLst>
                    <a:ext uri="{FF2B5EF4-FFF2-40B4-BE49-F238E27FC236}">
                      <a16:creationId xmlns:a16="http://schemas.microsoft.com/office/drawing/2014/main" xmlns="" id="{9293471B-B06F-46CA-AE2C-DFE6C8DD697F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50">
                  <a:extLst>
                    <a:ext uri="{FF2B5EF4-FFF2-40B4-BE49-F238E27FC236}">
                      <a16:creationId xmlns:a16="http://schemas.microsoft.com/office/drawing/2014/main" xmlns="" id="{806DA8AD-8F39-4B47-A515-4868850D1F2F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8" name="Freeform 51">
                  <a:extLst>
                    <a:ext uri="{FF2B5EF4-FFF2-40B4-BE49-F238E27FC236}">
                      <a16:creationId xmlns:a16="http://schemas.microsoft.com/office/drawing/2014/main" xmlns="" id="{489F3904-F911-488F-839F-3ECAA16125EC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9" name="Freeform 52">
                  <a:extLst>
                    <a:ext uri="{FF2B5EF4-FFF2-40B4-BE49-F238E27FC236}">
                      <a16:creationId xmlns:a16="http://schemas.microsoft.com/office/drawing/2014/main" xmlns="" id="{ACB8247B-0234-473D-A613-E59F623EAE87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0" name="Freeform 53">
                  <a:extLst>
                    <a:ext uri="{FF2B5EF4-FFF2-40B4-BE49-F238E27FC236}">
                      <a16:creationId xmlns:a16="http://schemas.microsoft.com/office/drawing/2014/main" xmlns="" id="{A654B7E0-D445-4F90-A3C8-0933EF9C729A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1" name="Freeform 54">
                  <a:extLst>
                    <a:ext uri="{FF2B5EF4-FFF2-40B4-BE49-F238E27FC236}">
                      <a16:creationId xmlns:a16="http://schemas.microsoft.com/office/drawing/2014/main" xmlns="" id="{93340EBB-33DC-4E20-AF93-4235C00AA712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2" name="Freeform 55">
                  <a:extLst>
                    <a:ext uri="{FF2B5EF4-FFF2-40B4-BE49-F238E27FC236}">
                      <a16:creationId xmlns:a16="http://schemas.microsoft.com/office/drawing/2014/main" xmlns="" id="{065FFAC6-B7DC-48C2-B589-44C69D12A99B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3" name="Freeform 56">
                  <a:extLst>
                    <a:ext uri="{FF2B5EF4-FFF2-40B4-BE49-F238E27FC236}">
                      <a16:creationId xmlns:a16="http://schemas.microsoft.com/office/drawing/2014/main" xmlns="" id="{5AAF0A37-B864-4B05-94F0-5B23EC81DC78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4" name="Freeform 57">
                  <a:extLst>
                    <a:ext uri="{FF2B5EF4-FFF2-40B4-BE49-F238E27FC236}">
                      <a16:creationId xmlns:a16="http://schemas.microsoft.com/office/drawing/2014/main" xmlns="" id="{AEDD4440-F31D-4A2E-B2C3-52695AA41335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5" name="Freeform 58">
                  <a:extLst>
                    <a:ext uri="{FF2B5EF4-FFF2-40B4-BE49-F238E27FC236}">
                      <a16:creationId xmlns:a16="http://schemas.microsoft.com/office/drawing/2014/main" xmlns="" id="{4005BC86-0E79-42FD-9863-0F2DA91B85C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6" name="Freeform 59">
                  <a:extLst>
                    <a:ext uri="{FF2B5EF4-FFF2-40B4-BE49-F238E27FC236}">
                      <a16:creationId xmlns:a16="http://schemas.microsoft.com/office/drawing/2014/main" xmlns="" id="{9EC8486C-BDF4-4A94-A468-42389EF1D38D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7" name="Freeform 60">
                  <a:extLst>
                    <a:ext uri="{FF2B5EF4-FFF2-40B4-BE49-F238E27FC236}">
                      <a16:creationId xmlns:a16="http://schemas.microsoft.com/office/drawing/2014/main" xmlns="" id="{90AC8B8B-F209-42B5-A5A1-BAC176774911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8" name="Freeform 61">
                  <a:extLst>
                    <a:ext uri="{FF2B5EF4-FFF2-40B4-BE49-F238E27FC236}">
                      <a16:creationId xmlns:a16="http://schemas.microsoft.com/office/drawing/2014/main" xmlns="" id="{AFEE6515-CA08-4DD3-AA24-F240B14CB7F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9" name="Freeform 62">
                  <a:extLst>
                    <a:ext uri="{FF2B5EF4-FFF2-40B4-BE49-F238E27FC236}">
                      <a16:creationId xmlns:a16="http://schemas.microsoft.com/office/drawing/2014/main" xmlns="" id="{84E465AD-49F2-417A-8CB9-868EABC56D64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0" name="Freeform 63">
                  <a:extLst>
                    <a:ext uri="{FF2B5EF4-FFF2-40B4-BE49-F238E27FC236}">
                      <a16:creationId xmlns:a16="http://schemas.microsoft.com/office/drawing/2014/main" xmlns="" id="{ED711285-517A-47E2-986B-D34CF26DE534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1" name="Freeform 64">
                  <a:extLst>
                    <a:ext uri="{FF2B5EF4-FFF2-40B4-BE49-F238E27FC236}">
                      <a16:creationId xmlns:a16="http://schemas.microsoft.com/office/drawing/2014/main" xmlns="" id="{7AA94D49-2F82-4A89-AFE4-82FA88AB2F4A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2" name="Freeform 65">
                  <a:extLst>
                    <a:ext uri="{FF2B5EF4-FFF2-40B4-BE49-F238E27FC236}">
                      <a16:creationId xmlns:a16="http://schemas.microsoft.com/office/drawing/2014/main" xmlns="" id="{72CC4A7F-C091-4AC8-86F4-82B775A06331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3" name="Freeform 66">
                  <a:extLst>
                    <a:ext uri="{FF2B5EF4-FFF2-40B4-BE49-F238E27FC236}">
                      <a16:creationId xmlns:a16="http://schemas.microsoft.com/office/drawing/2014/main" xmlns="" id="{27C4EB60-AD50-43EE-8E92-7A9FA69A7219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4" name="Freeform 67">
                  <a:extLst>
                    <a:ext uri="{FF2B5EF4-FFF2-40B4-BE49-F238E27FC236}">
                      <a16:creationId xmlns:a16="http://schemas.microsoft.com/office/drawing/2014/main" xmlns="" id="{F6212A2B-821D-4FA9-B2BB-2B287B2C49A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5" name="Freeform 68">
                  <a:extLst>
                    <a:ext uri="{FF2B5EF4-FFF2-40B4-BE49-F238E27FC236}">
                      <a16:creationId xmlns:a16="http://schemas.microsoft.com/office/drawing/2014/main" xmlns="" id="{8E4B7047-7A76-49A0-88D4-2CAF7D8C5F20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6" name="Freeform 69">
                  <a:extLst>
                    <a:ext uri="{FF2B5EF4-FFF2-40B4-BE49-F238E27FC236}">
                      <a16:creationId xmlns:a16="http://schemas.microsoft.com/office/drawing/2014/main" xmlns="" id="{4131A23A-7932-4BF7-92F4-62B6C107CE6B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7" name="Freeform 70">
                  <a:extLst>
                    <a:ext uri="{FF2B5EF4-FFF2-40B4-BE49-F238E27FC236}">
                      <a16:creationId xmlns:a16="http://schemas.microsoft.com/office/drawing/2014/main" xmlns="" id="{E12494F1-3375-44DD-9C29-BED241921D70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8" name="Freeform 71">
                  <a:extLst>
                    <a:ext uri="{FF2B5EF4-FFF2-40B4-BE49-F238E27FC236}">
                      <a16:creationId xmlns:a16="http://schemas.microsoft.com/office/drawing/2014/main" xmlns="" id="{9FB39C3D-7886-4FD6-BE4C-27EA2F2F1DF6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72">
                  <a:extLst>
                    <a:ext uri="{FF2B5EF4-FFF2-40B4-BE49-F238E27FC236}">
                      <a16:creationId xmlns:a16="http://schemas.microsoft.com/office/drawing/2014/main" xmlns="" id="{86E6E586-F42D-4C73-9CBB-03658097A25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0" name="Freeform 73">
                  <a:extLst>
                    <a:ext uri="{FF2B5EF4-FFF2-40B4-BE49-F238E27FC236}">
                      <a16:creationId xmlns:a16="http://schemas.microsoft.com/office/drawing/2014/main" xmlns="" id="{13EE3B66-F362-4E25-83C8-23A75108B67D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1" name="Freeform 74">
                  <a:extLst>
                    <a:ext uri="{FF2B5EF4-FFF2-40B4-BE49-F238E27FC236}">
                      <a16:creationId xmlns:a16="http://schemas.microsoft.com/office/drawing/2014/main" xmlns="" id="{1E184FE9-8C89-4A93-A931-D3F8A4606EDC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2" name="Freeform 75">
                  <a:extLst>
                    <a:ext uri="{FF2B5EF4-FFF2-40B4-BE49-F238E27FC236}">
                      <a16:creationId xmlns:a16="http://schemas.microsoft.com/office/drawing/2014/main" xmlns="" id="{664C3A9A-0B8C-4279-BB23-E7D101B9F7A9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3" name="Freeform 76">
                  <a:extLst>
                    <a:ext uri="{FF2B5EF4-FFF2-40B4-BE49-F238E27FC236}">
                      <a16:creationId xmlns:a16="http://schemas.microsoft.com/office/drawing/2014/main" xmlns="" id="{5C93BD2C-1919-4CF2-8338-2F0420DA1C94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4" name="Freeform 77">
                  <a:extLst>
                    <a:ext uri="{FF2B5EF4-FFF2-40B4-BE49-F238E27FC236}">
                      <a16:creationId xmlns:a16="http://schemas.microsoft.com/office/drawing/2014/main" xmlns="" id="{AB8C4CBD-77BC-49CA-9D6B-E6DAD86D4682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5" name="Freeform 78">
                  <a:extLst>
                    <a:ext uri="{FF2B5EF4-FFF2-40B4-BE49-F238E27FC236}">
                      <a16:creationId xmlns:a16="http://schemas.microsoft.com/office/drawing/2014/main" xmlns="" id="{27AE42BD-98AB-4D24-AA35-A0FEFC838E48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6" name="Freeform 79">
                  <a:extLst>
                    <a:ext uri="{FF2B5EF4-FFF2-40B4-BE49-F238E27FC236}">
                      <a16:creationId xmlns:a16="http://schemas.microsoft.com/office/drawing/2014/main" xmlns="" id="{A7490DF0-A5B7-4166-BFE3-3F6ED26F3AB6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7" name="Freeform 80">
                  <a:extLst>
                    <a:ext uri="{FF2B5EF4-FFF2-40B4-BE49-F238E27FC236}">
                      <a16:creationId xmlns:a16="http://schemas.microsoft.com/office/drawing/2014/main" xmlns="" id="{5C300F4C-174A-4685-8081-21E1C649B77F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8" name="Freeform 81">
                  <a:extLst>
                    <a:ext uri="{FF2B5EF4-FFF2-40B4-BE49-F238E27FC236}">
                      <a16:creationId xmlns:a16="http://schemas.microsoft.com/office/drawing/2014/main" xmlns="" id="{05CD3B65-6329-4BE7-B20B-951BCB397DBA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9" name="Freeform 82">
                  <a:extLst>
                    <a:ext uri="{FF2B5EF4-FFF2-40B4-BE49-F238E27FC236}">
                      <a16:creationId xmlns:a16="http://schemas.microsoft.com/office/drawing/2014/main" xmlns="" id="{A52979EE-C015-4C6C-9BD7-46B36F6C8F5B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0" name="Freeform 83">
                  <a:extLst>
                    <a:ext uri="{FF2B5EF4-FFF2-40B4-BE49-F238E27FC236}">
                      <a16:creationId xmlns:a16="http://schemas.microsoft.com/office/drawing/2014/main" xmlns="" id="{D6DEC8AC-9991-4FB4-977B-0BFAC9AAFE2A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1" name="Freeform 84">
                  <a:extLst>
                    <a:ext uri="{FF2B5EF4-FFF2-40B4-BE49-F238E27FC236}">
                      <a16:creationId xmlns:a16="http://schemas.microsoft.com/office/drawing/2014/main" xmlns="" id="{17FB778A-4C98-479C-9EFC-8F2F1838167E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2" name="Freeform 85">
                  <a:extLst>
                    <a:ext uri="{FF2B5EF4-FFF2-40B4-BE49-F238E27FC236}">
                      <a16:creationId xmlns:a16="http://schemas.microsoft.com/office/drawing/2014/main" xmlns="" id="{330BEC31-0476-4E12-8F8F-423277A4209B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3" name="Freeform 86">
                  <a:extLst>
                    <a:ext uri="{FF2B5EF4-FFF2-40B4-BE49-F238E27FC236}">
                      <a16:creationId xmlns:a16="http://schemas.microsoft.com/office/drawing/2014/main" xmlns="" id="{01E38696-6DA7-40A1-9DB6-9851FC7A3A08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4" name="Freeform 87">
                  <a:extLst>
                    <a:ext uri="{FF2B5EF4-FFF2-40B4-BE49-F238E27FC236}">
                      <a16:creationId xmlns:a16="http://schemas.microsoft.com/office/drawing/2014/main" xmlns="" id="{66D1D82B-BECF-40A7-BC56-4A01241E84F5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5" name="Freeform 88">
                  <a:extLst>
                    <a:ext uri="{FF2B5EF4-FFF2-40B4-BE49-F238E27FC236}">
                      <a16:creationId xmlns:a16="http://schemas.microsoft.com/office/drawing/2014/main" xmlns="" id="{694364E0-FEF2-4CFA-B4BA-011B93FED90E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6" name="Freeform 89">
                  <a:extLst>
                    <a:ext uri="{FF2B5EF4-FFF2-40B4-BE49-F238E27FC236}">
                      <a16:creationId xmlns:a16="http://schemas.microsoft.com/office/drawing/2014/main" xmlns="" id="{2E085FC5-EEB3-4289-ADA4-7EC6BA502A90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7" name="Freeform 90">
                  <a:extLst>
                    <a:ext uri="{FF2B5EF4-FFF2-40B4-BE49-F238E27FC236}">
                      <a16:creationId xmlns:a16="http://schemas.microsoft.com/office/drawing/2014/main" xmlns="" id="{D08301CA-E976-418C-AB19-01D36A2E1D97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8" name="Freeform 91">
                  <a:extLst>
                    <a:ext uri="{FF2B5EF4-FFF2-40B4-BE49-F238E27FC236}">
                      <a16:creationId xmlns:a16="http://schemas.microsoft.com/office/drawing/2014/main" xmlns="" id="{7AD4FC00-59D8-4210-856B-1C07267B1F66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9" name="Freeform 92">
                  <a:extLst>
                    <a:ext uri="{FF2B5EF4-FFF2-40B4-BE49-F238E27FC236}">
                      <a16:creationId xmlns:a16="http://schemas.microsoft.com/office/drawing/2014/main" xmlns="" id="{A67D8390-7EFA-4392-9B1E-95EE4957D749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20" name="文本框 49">
              <a:extLst>
                <a:ext uri="{FF2B5EF4-FFF2-40B4-BE49-F238E27FC236}">
                  <a16:creationId xmlns:a16="http://schemas.microsoft.com/office/drawing/2014/main" xmlns="" id="{FF155A2C-BDA6-462B-ABBC-AE448B3691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87017" y="2190569"/>
              <a:ext cx="2046128" cy="1137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lvl="0" algn="ctr" defTabSz="914217">
                <a:buNone/>
              </a:pPr>
              <a:r>
                <a:rPr lang="en-US" i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Cần</a:t>
              </a:r>
              <a:r>
                <a:rPr lang="en-US" i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i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đảm</a:t>
              </a:r>
              <a:r>
                <a:rPr lang="en-US" i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i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bảo</a:t>
              </a:r>
              <a:r>
                <a:rPr lang="en-US" i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i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đặc</a:t>
              </a:r>
              <a:r>
                <a:rPr lang="en-US" i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i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điểm</a:t>
              </a:r>
              <a:r>
                <a:rPr lang="en-US" i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i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của</a:t>
              </a:r>
              <a:r>
                <a:rPr lang="en-US" i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i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kiểu</a:t>
              </a:r>
              <a:r>
                <a:rPr lang="en-US" i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i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bài</a:t>
              </a:r>
              <a:r>
                <a:rPr lang="en-US" i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i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kể</a:t>
              </a:r>
              <a:r>
                <a:rPr lang="en-US" i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i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lại</a:t>
              </a:r>
              <a:r>
                <a:rPr lang="en-US" i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i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một</a:t>
              </a:r>
              <a:r>
                <a:rPr lang="en-US" i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i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hoạt</a:t>
              </a:r>
              <a:r>
                <a:rPr lang="en-US" i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i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động</a:t>
              </a:r>
              <a:r>
                <a:rPr lang="en-US" i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i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xã</a:t>
              </a:r>
              <a:r>
                <a:rPr lang="en-US" i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i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hội</a:t>
              </a:r>
              <a:r>
                <a:rPr lang="en-US" i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.</a:t>
              </a:r>
              <a:endPara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394" name="组合 452">
            <a:extLst>
              <a:ext uri="{FF2B5EF4-FFF2-40B4-BE49-F238E27FC236}">
                <a16:creationId xmlns:a16="http://schemas.microsoft.com/office/drawing/2014/main" xmlns="" id="{1CC5315A-8666-4C7A-9C69-0A07748C31D1}"/>
              </a:ext>
            </a:extLst>
          </p:cNvPr>
          <p:cNvGrpSpPr/>
          <p:nvPr/>
        </p:nvGrpSpPr>
        <p:grpSpPr>
          <a:xfrm>
            <a:off x="4473460" y="2539340"/>
            <a:ext cx="3005355" cy="3217518"/>
            <a:chOff x="4427538" y="954088"/>
            <a:chExt cx="3333750" cy="3729038"/>
          </a:xfrm>
        </p:grpSpPr>
        <p:sp>
          <p:nvSpPr>
            <p:cNvPr id="395" name="Freeform 5">
              <a:extLst>
                <a:ext uri="{FF2B5EF4-FFF2-40B4-BE49-F238E27FC236}">
                  <a16:creationId xmlns:a16="http://schemas.microsoft.com/office/drawing/2014/main" xmlns="" id="{E79A76EF-2CD8-4188-91BF-4FF2970D5C54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6" name="Freeform 6">
              <a:extLst>
                <a:ext uri="{FF2B5EF4-FFF2-40B4-BE49-F238E27FC236}">
                  <a16:creationId xmlns:a16="http://schemas.microsoft.com/office/drawing/2014/main" xmlns="" id="{F0B1D970-C775-4683-80A1-E120537D68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7" name="Freeform 7">
              <a:extLst>
                <a:ext uri="{FF2B5EF4-FFF2-40B4-BE49-F238E27FC236}">
                  <a16:creationId xmlns:a16="http://schemas.microsoft.com/office/drawing/2014/main" xmlns="" id="{89D0A322-08DC-4EA1-8B58-2B5D238C9232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8" name="Freeform 8">
              <a:extLst>
                <a:ext uri="{FF2B5EF4-FFF2-40B4-BE49-F238E27FC236}">
                  <a16:creationId xmlns:a16="http://schemas.microsoft.com/office/drawing/2014/main" xmlns="" id="{4F626CD4-A78C-4E5E-BE38-CC27BE1D7C9A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9" name="Freeform 9">
              <a:extLst>
                <a:ext uri="{FF2B5EF4-FFF2-40B4-BE49-F238E27FC236}">
                  <a16:creationId xmlns:a16="http://schemas.microsoft.com/office/drawing/2014/main" xmlns="" id="{CA857226-FC1A-48A3-9161-051FCC1DCC14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0" name="Freeform 10">
              <a:extLst>
                <a:ext uri="{FF2B5EF4-FFF2-40B4-BE49-F238E27FC236}">
                  <a16:creationId xmlns:a16="http://schemas.microsoft.com/office/drawing/2014/main" xmlns="" id="{C8F89B50-1B88-45F2-B1AD-366CC34D1379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1" name="Freeform 11">
              <a:extLst>
                <a:ext uri="{FF2B5EF4-FFF2-40B4-BE49-F238E27FC236}">
                  <a16:creationId xmlns:a16="http://schemas.microsoft.com/office/drawing/2014/main" xmlns="" id="{A4B426C5-DE0B-43F9-AD47-C3F58716B471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2" name="Freeform 12">
              <a:extLst>
                <a:ext uri="{FF2B5EF4-FFF2-40B4-BE49-F238E27FC236}">
                  <a16:creationId xmlns:a16="http://schemas.microsoft.com/office/drawing/2014/main" xmlns="" id="{2257FCC4-602F-428F-989F-0A6FF3E19E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3" name="Freeform 13">
              <a:extLst>
                <a:ext uri="{FF2B5EF4-FFF2-40B4-BE49-F238E27FC236}">
                  <a16:creationId xmlns:a16="http://schemas.microsoft.com/office/drawing/2014/main" xmlns="" id="{B6528C68-3C3E-49C0-915F-7BB689F25B82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4" name="Freeform 14">
              <a:extLst>
                <a:ext uri="{FF2B5EF4-FFF2-40B4-BE49-F238E27FC236}">
                  <a16:creationId xmlns:a16="http://schemas.microsoft.com/office/drawing/2014/main" xmlns="" id="{5B342AE4-E0E2-4B38-B583-61542F6AD0AE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5" name="Freeform 15">
              <a:extLst>
                <a:ext uri="{FF2B5EF4-FFF2-40B4-BE49-F238E27FC236}">
                  <a16:creationId xmlns:a16="http://schemas.microsoft.com/office/drawing/2014/main" xmlns="" id="{46035631-53A1-4AFE-B6A2-D015DFFCA331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6" name="Freeform 16">
              <a:extLst>
                <a:ext uri="{FF2B5EF4-FFF2-40B4-BE49-F238E27FC236}">
                  <a16:creationId xmlns:a16="http://schemas.microsoft.com/office/drawing/2014/main" xmlns="" id="{796F8C6B-2A9D-4033-90F2-EE1C5DDC45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7" name="Freeform 17">
              <a:extLst>
                <a:ext uri="{FF2B5EF4-FFF2-40B4-BE49-F238E27FC236}">
                  <a16:creationId xmlns:a16="http://schemas.microsoft.com/office/drawing/2014/main" xmlns="" id="{848209AA-1776-40D3-AD06-46CF81312757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8" name="Freeform 18">
              <a:extLst>
                <a:ext uri="{FF2B5EF4-FFF2-40B4-BE49-F238E27FC236}">
                  <a16:creationId xmlns:a16="http://schemas.microsoft.com/office/drawing/2014/main" xmlns="" id="{41656028-BDE1-442A-ABC9-66A0A874DE0B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9" name="Freeform 19">
              <a:extLst>
                <a:ext uri="{FF2B5EF4-FFF2-40B4-BE49-F238E27FC236}">
                  <a16:creationId xmlns:a16="http://schemas.microsoft.com/office/drawing/2014/main" xmlns="" id="{85DDCF2F-4AC0-4DFC-9A00-A957E55C9576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0" name="Freeform 20">
              <a:extLst>
                <a:ext uri="{FF2B5EF4-FFF2-40B4-BE49-F238E27FC236}">
                  <a16:creationId xmlns:a16="http://schemas.microsoft.com/office/drawing/2014/main" xmlns="" id="{4E75387D-DAE6-4088-BD57-1E7C6DCD3DA4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1" name="Freeform 21">
              <a:extLst>
                <a:ext uri="{FF2B5EF4-FFF2-40B4-BE49-F238E27FC236}">
                  <a16:creationId xmlns:a16="http://schemas.microsoft.com/office/drawing/2014/main" xmlns="" id="{ABD5A0EF-58D0-4EF6-83C5-6E2A041A5D50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2" name="Freeform 22">
              <a:extLst>
                <a:ext uri="{FF2B5EF4-FFF2-40B4-BE49-F238E27FC236}">
                  <a16:creationId xmlns:a16="http://schemas.microsoft.com/office/drawing/2014/main" xmlns="" id="{56AEE24B-3C4E-48C3-A9FB-5545117D7E72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3" name="Freeform 23">
              <a:extLst>
                <a:ext uri="{FF2B5EF4-FFF2-40B4-BE49-F238E27FC236}">
                  <a16:creationId xmlns:a16="http://schemas.microsoft.com/office/drawing/2014/main" xmlns="" id="{156E13D7-2C18-4CAB-B5BD-79C3A1DE1123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4" name="Freeform 24">
              <a:extLst>
                <a:ext uri="{FF2B5EF4-FFF2-40B4-BE49-F238E27FC236}">
                  <a16:creationId xmlns:a16="http://schemas.microsoft.com/office/drawing/2014/main" xmlns="" id="{0922EF87-4A02-4F61-99D1-553DC7CFCDEE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5" name="Freeform 25">
              <a:extLst>
                <a:ext uri="{FF2B5EF4-FFF2-40B4-BE49-F238E27FC236}">
                  <a16:creationId xmlns:a16="http://schemas.microsoft.com/office/drawing/2014/main" xmlns="" id="{81B4E36B-4A37-4673-A8ED-74B792229C27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6" name="Freeform 26">
              <a:extLst>
                <a:ext uri="{FF2B5EF4-FFF2-40B4-BE49-F238E27FC236}">
                  <a16:creationId xmlns:a16="http://schemas.microsoft.com/office/drawing/2014/main" xmlns="" id="{1E0FDCD0-DA79-4286-8F15-8FB7239C800E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7" name="Freeform 27">
              <a:extLst>
                <a:ext uri="{FF2B5EF4-FFF2-40B4-BE49-F238E27FC236}">
                  <a16:creationId xmlns:a16="http://schemas.microsoft.com/office/drawing/2014/main" xmlns="" id="{634C9249-EC66-4D9E-AEF9-390D002D6F0F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8" name="Freeform 28">
              <a:extLst>
                <a:ext uri="{FF2B5EF4-FFF2-40B4-BE49-F238E27FC236}">
                  <a16:creationId xmlns:a16="http://schemas.microsoft.com/office/drawing/2014/main" xmlns="" id="{DB90FEEB-06F7-408D-8FFA-AB82E1F6215F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9" name="Freeform 29">
              <a:extLst>
                <a:ext uri="{FF2B5EF4-FFF2-40B4-BE49-F238E27FC236}">
                  <a16:creationId xmlns:a16="http://schemas.microsoft.com/office/drawing/2014/main" xmlns="" id="{5CCED121-00DE-4A17-86BC-73F827002D84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0" name="Freeform 30">
              <a:extLst>
                <a:ext uri="{FF2B5EF4-FFF2-40B4-BE49-F238E27FC236}">
                  <a16:creationId xmlns:a16="http://schemas.microsoft.com/office/drawing/2014/main" xmlns="" id="{331E2E25-DD7C-4CAE-A8A0-8A93DA2F5299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1" name="Freeform 31">
              <a:extLst>
                <a:ext uri="{FF2B5EF4-FFF2-40B4-BE49-F238E27FC236}">
                  <a16:creationId xmlns:a16="http://schemas.microsoft.com/office/drawing/2014/main" xmlns="" id="{B800B7D6-F948-4CB0-B654-6FC7E2297909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2" name="Freeform 32">
              <a:extLst>
                <a:ext uri="{FF2B5EF4-FFF2-40B4-BE49-F238E27FC236}">
                  <a16:creationId xmlns:a16="http://schemas.microsoft.com/office/drawing/2014/main" xmlns="" id="{FD195AFE-D9E2-40C6-B010-1A1E4F5906A8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3" name="Freeform 33">
              <a:extLst>
                <a:ext uri="{FF2B5EF4-FFF2-40B4-BE49-F238E27FC236}">
                  <a16:creationId xmlns:a16="http://schemas.microsoft.com/office/drawing/2014/main" xmlns="" id="{059F4D8C-58EF-4041-B59D-AD5955F0F845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4" name="Freeform 34">
              <a:extLst>
                <a:ext uri="{FF2B5EF4-FFF2-40B4-BE49-F238E27FC236}">
                  <a16:creationId xmlns:a16="http://schemas.microsoft.com/office/drawing/2014/main" xmlns="" id="{D485D28D-3EF0-4877-91DA-C7355BB45C2E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5" name="Freeform 35">
              <a:extLst>
                <a:ext uri="{FF2B5EF4-FFF2-40B4-BE49-F238E27FC236}">
                  <a16:creationId xmlns:a16="http://schemas.microsoft.com/office/drawing/2014/main" xmlns="" id="{B457AB6C-E8B4-46AE-88B6-DEAFD4E8BC8E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6" name="Freeform 36">
              <a:extLst>
                <a:ext uri="{FF2B5EF4-FFF2-40B4-BE49-F238E27FC236}">
                  <a16:creationId xmlns:a16="http://schemas.microsoft.com/office/drawing/2014/main" xmlns="" id="{0D65005D-EE0E-4AAE-95D8-7406DA8DB5B4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7" name="Freeform 37">
              <a:extLst>
                <a:ext uri="{FF2B5EF4-FFF2-40B4-BE49-F238E27FC236}">
                  <a16:creationId xmlns:a16="http://schemas.microsoft.com/office/drawing/2014/main" xmlns="" id="{02422BDB-6B6F-47ED-B4A8-4C0421EFDF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8" name="Freeform 38">
              <a:extLst>
                <a:ext uri="{FF2B5EF4-FFF2-40B4-BE49-F238E27FC236}">
                  <a16:creationId xmlns:a16="http://schemas.microsoft.com/office/drawing/2014/main" xmlns="" id="{51567F7B-293F-4A8F-B979-68F20994C84F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9" name="Freeform 39">
              <a:extLst>
                <a:ext uri="{FF2B5EF4-FFF2-40B4-BE49-F238E27FC236}">
                  <a16:creationId xmlns:a16="http://schemas.microsoft.com/office/drawing/2014/main" xmlns="" id="{AD2C84D3-A787-4EC0-B601-4C6633C2F6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0" name="Freeform 40">
              <a:extLst>
                <a:ext uri="{FF2B5EF4-FFF2-40B4-BE49-F238E27FC236}">
                  <a16:creationId xmlns:a16="http://schemas.microsoft.com/office/drawing/2014/main" xmlns="" id="{8F6F4A9F-FA55-44E7-ABF8-038BACE4E67D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1" name="Freeform 41">
              <a:extLst>
                <a:ext uri="{FF2B5EF4-FFF2-40B4-BE49-F238E27FC236}">
                  <a16:creationId xmlns:a16="http://schemas.microsoft.com/office/drawing/2014/main" xmlns="" id="{EB513C5F-FE2A-4ABB-B75D-1C68767347DA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2" name="Freeform 42">
              <a:extLst>
                <a:ext uri="{FF2B5EF4-FFF2-40B4-BE49-F238E27FC236}">
                  <a16:creationId xmlns:a16="http://schemas.microsoft.com/office/drawing/2014/main" xmlns="" id="{7917BDEE-763C-478E-B44C-3D5394FEFD16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3" name="Freeform 43">
              <a:extLst>
                <a:ext uri="{FF2B5EF4-FFF2-40B4-BE49-F238E27FC236}">
                  <a16:creationId xmlns:a16="http://schemas.microsoft.com/office/drawing/2014/main" xmlns="" id="{C830BC44-1EAE-407A-92DF-FB10D884DE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4" name="Freeform 44">
              <a:extLst>
                <a:ext uri="{FF2B5EF4-FFF2-40B4-BE49-F238E27FC236}">
                  <a16:creationId xmlns:a16="http://schemas.microsoft.com/office/drawing/2014/main" xmlns="" id="{D88B1D2F-F526-41C2-ACB6-D4B46074220A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5" name="Freeform 45">
              <a:extLst>
                <a:ext uri="{FF2B5EF4-FFF2-40B4-BE49-F238E27FC236}">
                  <a16:creationId xmlns:a16="http://schemas.microsoft.com/office/drawing/2014/main" xmlns="" id="{F9128FBA-668C-4634-AD5C-33E36CC407A8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6" name="Freeform 46">
              <a:extLst>
                <a:ext uri="{FF2B5EF4-FFF2-40B4-BE49-F238E27FC236}">
                  <a16:creationId xmlns:a16="http://schemas.microsoft.com/office/drawing/2014/main" xmlns="" id="{46500CDA-CF4A-4CF9-9C19-766DB26092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250" name="图片 12">
            <a:extLst>
              <a:ext uri="{FF2B5EF4-FFF2-40B4-BE49-F238E27FC236}">
                <a16:creationId xmlns:a16="http://schemas.microsoft.com/office/drawing/2014/main" xmlns="" id="{418CFAAE-814B-4234-90BE-05076E2C11C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95472" y="6129221"/>
            <a:ext cx="1777590" cy="683601"/>
          </a:xfrm>
          <a:prstGeom prst="rect">
            <a:avLst/>
          </a:prstGeom>
        </p:spPr>
      </p:pic>
      <p:pic>
        <p:nvPicPr>
          <p:cNvPr id="251" name="图片 13">
            <a:extLst>
              <a:ext uri="{FF2B5EF4-FFF2-40B4-BE49-F238E27FC236}">
                <a16:creationId xmlns:a16="http://schemas.microsoft.com/office/drawing/2014/main" xmlns="" id="{E2F8F064-1458-496A-AA26-0A4BA7B60E3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8119" y="6129220"/>
            <a:ext cx="1777590" cy="683601"/>
          </a:xfrm>
          <a:prstGeom prst="rect">
            <a:avLst/>
          </a:prstGeom>
        </p:spPr>
      </p:pic>
      <p:sp>
        <p:nvSpPr>
          <p:cNvPr id="252" name="Freeform 123">
            <a:extLst>
              <a:ext uri="{FF2B5EF4-FFF2-40B4-BE49-F238E27FC236}">
                <a16:creationId xmlns:a16="http://schemas.microsoft.com/office/drawing/2014/main" xmlns="" id="{5B797C24-DF24-440D-94EE-61CA263FAEB8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686129" y="4693098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53" name="图片 65">
            <a:extLst>
              <a:ext uri="{FF2B5EF4-FFF2-40B4-BE49-F238E27FC236}">
                <a16:creationId xmlns:a16="http://schemas.microsoft.com/office/drawing/2014/main" xmlns="" id="{E02BEED2-8717-481B-8821-F54AA9A691A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1254" y="6337363"/>
            <a:ext cx="1278264" cy="491577"/>
          </a:xfrm>
          <a:prstGeom prst="rect">
            <a:avLst/>
          </a:prstGeom>
        </p:spPr>
      </p:pic>
      <p:pic>
        <p:nvPicPr>
          <p:cNvPr id="254" name="图片 66">
            <a:extLst>
              <a:ext uri="{FF2B5EF4-FFF2-40B4-BE49-F238E27FC236}">
                <a16:creationId xmlns:a16="http://schemas.microsoft.com/office/drawing/2014/main" xmlns="" id="{1F9E0F90-3D63-4A40-8781-B38DC339A55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60600" y="6011022"/>
            <a:ext cx="2160368" cy="830805"/>
          </a:xfrm>
          <a:prstGeom prst="rect">
            <a:avLst/>
          </a:prstGeom>
        </p:spPr>
      </p:pic>
      <p:pic>
        <p:nvPicPr>
          <p:cNvPr id="255" name="图片 67">
            <a:extLst>
              <a:ext uri="{FF2B5EF4-FFF2-40B4-BE49-F238E27FC236}">
                <a16:creationId xmlns:a16="http://schemas.microsoft.com/office/drawing/2014/main" xmlns="" id="{7A0AD1DD-819F-4882-9ED9-DEA51C73E92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5533" y="6288696"/>
            <a:ext cx="1326564" cy="51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0577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A319046-6F89-4DE7-B6D0-6D4AC5952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组合 5">
            <a:extLst>
              <a:ext uri="{FF2B5EF4-FFF2-40B4-BE49-F238E27FC236}">
                <a16:creationId xmlns:a16="http://schemas.microsoft.com/office/drawing/2014/main" xmlns="" id="{CED6A439-5EFE-4F12-A545-7E1AA534BD07}"/>
              </a:ext>
            </a:extLst>
          </p:cNvPr>
          <p:cNvGrpSpPr/>
          <p:nvPr/>
        </p:nvGrpSpPr>
        <p:grpSpPr>
          <a:xfrm flipH="1">
            <a:off x="10241114" y="2686307"/>
            <a:ext cx="1554697" cy="3102013"/>
            <a:chOff x="7313614" y="5424488"/>
            <a:chExt cx="363538" cy="64135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6" name="Freeform 1842">
              <a:extLst>
                <a:ext uri="{FF2B5EF4-FFF2-40B4-BE49-F238E27FC236}">
                  <a16:creationId xmlns:a16="http://schemas.microsoft.com/office/drawing/2014/main" xmlns="" id="{0F00E65A-D9AF-4398-B84D-18613E6C40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4577" y="5473701"/>
              <a:ext cx="217488" cy="217488"/>
            </a:xfrm>
            <a:custGeom>
              <a:avLst/>
              <a:gdLst>
                <a:gd name="T0" fmla="*/ 0 w 125"/>
                <a:gd name="T1" fmla="*/ 62 h 125"/>
                <a:gd name="T2" fmla="*/ 63 w 125"/>
                <a:gd name="T3" fmla="*/ 0 h 125"/>
                <a:gd name="T4" fmla="*/ 63 w 125"/>
                <a:gd name="T5" fmla="*/ 0 h 125"/>
                <a:gd name="T6" fmla="*/ 125 w 125"/>
                <a:gd name="T7" fmla="*/ 62 h 125"/>
                <a:gd name="T8" fmla="*/ 125 w 125"/>
                <a:gd name="T9" fmla="*/ 62 h 125"/>
                <a:gd name="T10" fmla="*/ 63 w 125"/>
                <a:gd name="T11" fmla="*/ 125 h 125"/>
                <a:gd name="T12" fmla="*/ 63 w 125"/>
                <a:gd name="T13" fmla="*/ 125 h 125"/>
                <a:gd name="T14" fmla="*/ 0 w 125"/>
                <a:gd name="T15" fmla="*/ 62 h 125"/>
                <a:gd name="T16" fmla="*/ 4 w 125"/>
                <a:gd name="T17" fmla="*/ 62 h 125"/>
                <a:gd name="T18" fmla="*/ 63 w 125"/>
                <a:gd name="T19" fmla="*/ 121 h 125"/>
                <a:gd name="T20" fmla="*/ 63 w 125"/>
                <a:gd name="T21" fmla="*/ 121 h 125"/>
                <a:gd name="T22" fmla="*/ 121 w 125"/>
                <a:gd name="T23" fmla="*/ 62 h 125"/>
                <a:gd name="T24" fmla="*/ 121 w 125"/>
                <a:gd name="T25" fmla="*/ 62 h 125"/>
                <a:gd name="T26" fmla="*/ 63 w 125"/>
                <a:gd name="T27" fmla="*/ 4 h 125"/>
                <a:gd name="T28" fmla="*/ 63 w 125"/>
                <a:gd name="T29" fmla="*/ 4 h 125"/>
                <a:gd name="T30" fmla="*/ 4 w 125"/>
                <a:gd name="T31" fmla="*/ 6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5" h="125">
                  <a:moveTo>
                    <a:pt x="0" y="62"/>
                  </a:moveTo>
                  <a:cubicBezTo>
                    <a:pt x="0" y="28"/>
                    <a:pt x="28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97" y="0"/>
                    <a:pt x="125" y="28"/>
                    <a:pt x="125" y="62"/>
                  </a:cubicBezTo>
                  <a:cubicBezTo>
                    <a:pt x="125" y="62"/>
                    <a:pt x="125" y="62"/>
                    <a:pt x="125" y="62"/>
                  </a:cubicBezTo>
                  <a:cubicBezTo>
                    <a:pt x="125" y="97"/>
                    <a:pt x="97" y="125"/>
                    <a:pt x="63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8" y="125"/>
                    <a:pt x="0" y="97"/>
                    <a:pt x="0" y="62"/>
                  </a:cubicBezTo>
                  <a:close/>
                  <a:moveTo>
                    <a:pt x="4" y="62"/>
                  </a:moveTo>
                  <a:cubicBezTo>
                    <a:pt x="4" y="95"/>
                    <a:pt x="30" y="121"/>
                    <a:pt x="63" y="121"/>
                  </a:cubicBezTo>
                  <a:cubicBezTo>
                    <a:pt x="63" y="121"/>
                    <a:pt x="63" y="121"/>
                    <a:pt x="63" y="121"/>
                  </a:cubicBezTo>
                  <a:cubicBezTo>
                    <a:pt x="95" y="121"/>
                    <a:pt x="121" y="95"/>
                    <a:pt x="121" y="62"/>
                  </a:cubicBezTo>
                  <a:cubicBezTo>
                    <a:pt x="121" y="62"/>
                    <a:pt x="121" y="62"/>
                    <a:pt x="121" y="62"/>
                  </a:cubicBezTo>
                  <a:cubicBezTo>
                    <a:pt x="121" y="30"/>
                    <a:pt x="95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30" y="4"/>
                    <a:pt x="4" y="30"/>
                    <a:pt x="4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Freeform 1843">
              <a:extLst>
                <a:ext uri="{FF2B5EF4-FFF2-40B4-BE49-F238E27FC236}">
                  <a16:creationId xmlns:a16="http://schemas.microsoft.com/office/drawing/2014/main" xmlns="" id="{69FF9336-A058-41C7-A801-9DA7BFDFEA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1402" y="5470526"/>
              <a:ext cx="225425" cy="223838"/>
            </a:xfrm>
            <a:custGeom>
              <a:avLst/>
              <a:gdLst>
                <a:gd name="T0" fmla="*/ 0 w 129"/>
                <a:gd name="T1" fmla="*/ 64 h 129"/>
                <a:gd name="T2" fmla="*/ 65 w 129"/>
                <a:gd name="T3" fmla="*/ 0 h 129"/>
                <a:gd name="T4" fmla="*/ 65 w 129"/>
                <a:gd name="T5" fmla="*/ 0 h 129"/>
                <a:gd name="T6" fmla="*/ 129 w 129"/>
                <a:gd name="T7" fmla="*/ 64 h 129"/>
                <a:gd name="T8" fmla="*/ 129 w 129"/>
                <a:gd name="T9" fmla="*/ 64 h 129"/>
                <a:gd name="T10" fmla="*/ 65 w 129"/>
                <a:gd name="T11" fmla="*/ 129 h 129"/>
                <a:gd name="T12" fmla="*/ 65 w 129"/>
                <a:gd name="T13" fmla="*/ 129 h 129"/>
                <a:gd name="T14" fmla="*/ 0 w 129"/>
                <a:gd name="T15" fmla="*/ 64 h 129"/>
                <a:gd name="T16" fmla="*/ 125 w 129"/>
                <a:gd name="T17" fmla="*/ 64 h 129"/>
                <a:gd name="T18" fmla="*/ 69 w 129"/>
                <a:gd name="T19" fmla="*/ 125 h 129"/>
                <a:gd name="T20" fmla="*/ 69 w 129"/>
                <a:gd name="T21" fmla="*/ 125 h 129"/>
                <a:gd name="T22" fmla="*/ 125 w 129"/>
                <a:gd name="T23" fmla="*/ 64 h 129"/>
                <a:gd name="T24" fmla="*/ 125 w 129"/>
                <a:gd name="T25" fmla="*/ 64 h 129"/>
                <a:gd name="T26" fmla="*/ 65 w 129"/>
                <a:gd name="T27" fmla="*/ 4 h 129"/>
                <a:gd name="T28" fmla="*/ 65 w 129"/>
                <a:gd name="T29" fmla="*/ 4 h 129"/>
                <a:gd name="T30" fmla="*/ 125 w 129"/>
                <a:gd name="T31" fmla="*/ 64 h 129"/>
                <a:gd name="T32" fmla="*/ 65 w 129"/>
                <a:gd name="T33" fmla="*/ 121 h 129"/>
                <a:gd name="T34" fmla="*/ 121 w 129"/>
                <a:gd name="T35" fmla="*/ 64 h 129"/>
                <a:gd name="T36" fmla="*/ 121 w 129"/>
                <a:gd name="T37" fmla="*/ 64 h 129"/>
                <a:gd name="T38" fmla="*/ 65 w 129"/>
                <a:gd name="T39" fmla="*/ 8 h 129"/>
                <a:gd name="T40" fmla="*/ 65 w 129"/>
                <a:gd name="T41" fmla="*/ 8 h 129"/>
                <a:gd name="T42" fmla="*/ 8 w 129"/>
                <a:gd name="T43" fmla="*/ 64 h 129"/>
                <a:gd name="T44" fmla="*/ 8 w 129"/>
                <a:gd name="T45" fmla="*/ 64 h 129"/>
                <a:gd name="T46" fmla="*/ 65 w 129"/>
                <a:gd name="T47" fmla="*/ 121 h 129"/>
                <a:gd name="T48" fmla="*/ 22 w 129"/>
                <a:gd name="T49" fmla="*/ 22 h 129"/>
                <a:gd name="T50" fmla="*/ 63 w 129"/>
                <a:gd name="T51" fmla="*/ 4 h 129"/>
                <a:gd name="T52" fmla="*/ 63 w 129"/>
                <a:gd name="T53" fmla="*/ 4 h 129"/>
                <a:gd name="T54" fmla="*/ 22 w 129"/>
                <a:gd name="T55" fmla="*/ 2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9" h="129">
                  <a:moveTo>
                    <a:pt x="0" y="64"/>
                  </a:moveTo>
                  <a:cubicBezTo>
                    <a:pt x="0" y="29"/>
                    <a:pt x="29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100" y="0"/>
                    <a:pt x="129" y="29"/>
                    <a:pt x="129" y="64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9" y="100"/>
                    <a:pt x="100" y="129"/>
                    <a:pt x="65" y="129"/>
                  </a:cubicBezTo>
                  <a:cubicBezTo>
                    <a:pt x="65" y="129"/>
                    <a:pt x="65" y="129"/>
                    <a:pt x="65" y="129"/>
                  </a:cubicBezTo>
                  <a:cubicBezTo>
                    <a:pt x="29" y="129"/>
                    <a:pt x="0" y="100"/>
                    <a:pt x="0" y="64"/>
                  </a:cubicBezTo>
                  <a:close/>
                  <a:moveTo>
                    <a:pt x="125" y="64"/>
                  </a:moveTo>
                  <a:cubicBezTo>
                    <a:pt x="125" y="96"/>
                    <a:pt x="100" y="122"/>
                    <a:pt x="69" y="125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100" y="122"/>
                    <a:pt x="125" y="96"/>
                    <a:pt x="125" y="64"/>
                  </a:cubicBezTo>
                  <a:cubicBezTo>
                    <a:pt x="125" y="64"/>
                    <a:pt x="125" y="64"/>
                    <a:pt x="125" y="64"/>
                  </a:cubicBezTo>
                  <a:cubicBezTo>
                    <a:pt x="125" y="31"/>
                    <a:pt x="98" y="4"/>
                    <a:pt x="65" y="4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98" y="4"/>
                    <a:pt x="125" y="31"/>
                    <a:pt x="125" y="64"/>
                  </a:cubicBezTo>
                  <a:close/>
                  <a:moveTo>
                    <a:pt x="65" y="121"/>
                  </a:moveTo>
                  <a:cubicBezTo>
                    <a:pt x="96" y="121"/>
                    <a:pt x="121" y="95"/>
                    <a:pt x="121" y="64"/>
                  </a:cubicBezTo>
                  <a:cubicBezTo>
                    <a:pt x="121" y="64"/>
                    <a:pt x="121" y="64"/>
                    <a:pt x="121" y="64"/>
                  </a:cubicBezTo>
                  <a:cubicBezTo>
                    <a:pt x="121" y="33"/>
                    <a:pt x="96" y="8"/>
                    <a:pt x="65" y="8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33" y="8"/>
                    <a:pt x="8" y="33"/>
                    <a:pt x="8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95"/>
                    <a:pt x="33" y="121"/>
                    <a:pt x="65" y="121"/>
                  </a:cubicBezTo>
                  <a:close/>
                  <a:moveTo>
                    <a:pt x="22" y="22"/>
                  </a:moveTo>
                  <a:cubicBezTo>
                    <a:pt x="33" y="11"/>
                    <a:pt x="47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47" y="4"/>
                    <a:pt x="33" y="11"/>
                    <a:pt x="2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Freeform 1844">
              <a:extLst>
                <a:ext uri="{FF2B5EF4-FFF2-40B4-BE49-F238E27FC236}">
                  <a16:creationId xmlns:a16="http://schemas.microsoft.com/office/drawing/2014/main" xmlns="" id="{E5656C66-AD44-4408-82CF-83EE09AE681A}"/>
                </a:ext>
              </a:extLst>
            </p:cNvPr>
            <p:cNvSpPr/>
            <p:nvPr/>
          </p:nvSpPr>
          <p:spPr bwMode="auto">
            <a:xfrm>
              <a:off x="7377114" y="5583238"/>
              <a:ext cx="22225" cy="19050"/>
            </a:xfrm>
            <a:custGeom>
              <a:avLst/>
              <a:gdLst>
                <a:gd name="T0" fmla="*/ 0 w 14"/>
                <a:gd name="T1" fmla="*/ 8 h 12"/>
                <a:gd name="T2" fmla="*/ 12 w 14"/>
                <a:gd name="T3" fmla="*/ 0 h 12"/>
                <a:gd name="T4" fmla="*/ 14 w 14"/>
                <a:gd name="T5" fmla="*/ 4 h 12"/>
                <a:gd name="T6" fmla="*/ 2 w 14"/>
                <a:gd name="T7" fmla="*/ 12 h 12"/>
                <a:gd name="T8" fmla="*/ 0 w 14"/>
                <a:gd name="T9" fmla="*/ 8 h 12"/>
                <a:gd name="T10" fmla="*/ 0 w 14"/>
                <a:gd name="T11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2">
                  <a:moveTo>
                    <a:pt x="0" y="8"/>
                  </a:moveTo>
                  <a:lnTo>
                    <a:pt x="12" y="0"/>
                  </a:lnTo>
                  <a:lnTo>
                    <a:pt x="14" y="4"/>
                  </a:lnTo>
                  <a:lnTo>
                    <a:pt x="2" y="12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Freeform 1845">
              <a:extLst>
                <a:ext uri="{FF2B5EF4-FFF2-40B4-BE49-F238E27FC236}">
                  <a16:creationId xmlns:a16="http://schemas.microsoft.com/office/drawing/2014/main" xmlns="" id="{13669506-480F-48F8-AD2E-025AED2AA5D2}"/>
                </a:ext>
              </a:extLst>
            </p:cNvPr>
            <p:cNvSpPr/>
            <p:nvPr/>
          </p:nvSpPr>
          <p:spPr bwMode="auto">
            <a:xfrm>
              <a:off x="7372352" y="5580063"/>
              <a:ext cx="33338" cy="25400"/>
            </a:xfrm>
            <a:custGeom>
              <a:avLst/>
              <a:gdLst>
                <a:gd name="T0" fmla="*/ 1 w 21"/>
                <a:gd name="T1" fmla="*/ 11 h 16"/>
                <a:gd name="T2" fmla="*/ 3 w 21"/>
                <a:gd name="T3" fmla="*/ 10 h 16"/>
                <a:gd name="T4" fmla="*/ 4 w 21"/>
                <a:gd name="T5" fmla="*/ 12 h 16"/>
                <a:gd name="T6" fmla="*/ 3 w 21"/>
                <a:gd name="T7" fmla="*/ 10 h 16"/>
                <a:gd name="T8" fmla="*/ 1 w 21"/>
                <a:gd name="T9" fmla="*/ 11 h 16"/>
                <a:gd name="T10" fmla="*/ 0 w 21"/>
                <a:gd name="T11" fmla="*/ 9 h 16"/>
                <a:gd name="T12" fmla="*/ 16 w 21"/>
                <a:gd name="T13" fmla="*/ 0 h 16"/>
                <a:gd name="T14" fmla="*/ 21 w 21"/>
                <a:gd name="T15" fmla="*/ 8 h 16"/>
                <a:gd name="T16" fmla="*/ 4 w 21"/>
                <a:gd name="T17" fmla="*/ 16 h 16"/>
                <a:gd name="T18" fmla="*/ 1 w 21"/>
                <a:gd name="T19" fmla="*/ 11 h 16"/>
                <a:gd name="T20" fmla="*/ 1 w 21"/>
                <a:gd name="T21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6">
                  <a:moveTo>
                    <a:pt x="1" y="11"/>
                  </a:moveTo>
                  <a:lnTo>
                    <a:pt x="3" y="10"/>
                  </a:lnTo>
                  <a:lnTo>
                    <a:pt x="4" y="12"/>
                  </a:lnTo>
                  <a:lnTo>
                    <a:pt x="3" y="10"/>
                  </a:lnTo>
                  <a:lnTo>
                    <a:pt x="1" y="11"/>
                  </a:lnTo>
                  <a:lnTo>
                    <a:pt x="0" y="9"/>
                  </a:lnTo>
                  <a:lnTo>
                    <a:pt x="16" y="0"/>
                  </a:lnTo>
                  <a:lnTo>
                    <a:pt x="21" y="8"/>
                  </a:lnTo>
                  <a:lnTo>
                    <a:pt x="4" y="16"/>
                  </a:lnTo>
                  <a:lnTo>
                    <a:pt x="1" y="11"/>
                  </a:lnTo>
                  <a:lnTo>
                    <a:pt x="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Freeform 1846">
              <a:extLst>
                <a:ext uri="{FF2B5EF4-FFF2-40B4-BE49-F238E27FC236}">
                  <a16:creationId xmlns:a16="http://schemas.microsoft.com/office/drawing/2014/main" xmlns="" id="{AD70668F-BCA9-4794-ABFB-D11DB7BDFF84}"/>
                </a:ext>
              </a:extLst>
            </p:cNvPr>
            <p:cNvSpPr/>
            <p:nvPr/>
          </p:nvSpPr>
          <p:spPr bwMode="auto">
            <a:xfrm>
              <a:off x="7413627" y="5589588"/>
              <a:ext cx="84138" cy="58738"/>
            </a:xfrm>
            <a:custGeom>
              <a:avLst/>
              <a:gdLst>
                <a:gd name="T0" fmla="*/ 0 w 48"/>
                <a:gd name="T1" fmla="*/ 30 h 33"/>
                <a:gd name="T2" fmla="*/ 0 w 48"/>
                <a:gd name="T3" fmla="*/ 30 h 33"/>
                <a:gd name="T4" fmla="*/ 2 w 48"/>
                <a:gd name="T5" fmla="*/ 26 h 33"/>
                <a:gd name="T6" fmla="*/ 5 w 48"/>
                <a:gd name="T7" fmla="*/ 28 h 33"/>
                <a:gd name="T8" fmla="*/ 5 w 48"/>
                <a:gd name="T9" fmla="*/ 28 h 33"/>
                <a:gd name="T10" fmla="*/ 13 w 48"/>
                <a:gd name="T11" fmla="*/ 29 h 33"/>
                <a:gd name="T12" fmla="*/ 13 w 48"/>
                <a:gd name="T13" fmla="*/ 29 h 33"/>
                <a:gd name="T14" fmla="*/ 23 w 48"/>
                <a:gd name="T15" fmla="*/ 26 h 33"/>
                <a:gd name="T16" fmla="*/ 23 w 48"/>
                <a:gd name="T17" fmla="*/ 26 h 33"/>
                <a:gd name="T18" fmla="*/ 37 w 48"/>
                <a:gd name="T19" fmla="*/ 11 h 33"/>
                <a:gd name="T20" fmla="*/ 37 w 48"/>
                <a:gd name="T21" fmla="*/ 11 h 33"/>
                <a:gd name="T22" fmla="*/ 44 w 48"/>
                <a:gd name="T23" fmla="*/ 0 h 33"/>
                <a:gd name="T24" fmla="*/ 44 w 48"/>
                <a:gd name="T25" fmla="*/ 0 h 33"/>
                <a:gd name="T26" fmla="*/ 48 w 48"/>
                <a:gd name="T27" fmla="*/ 3 h 33"/>
                <a:gd name="T28" fmla="*/ 25 w 48"/>
                <a:gd name="T29" fmla="*/ 30 h 33"/>
                <a:gd name="T30" fmla="*/ 25 w 48"/>
                <a:gd name="T31" fmla="*/ 30 h 33"/>
                <a:gd name="T32" fmla="*/ 13 w 48"/>
                <a:gd name="T33" fmla="*/ 33 h 33"/>
                <a:gd name="T34" fmla="*/ 13 w 48"/>
                <a:gd name="T35" fmla="*/ 33 h 33"/>
                <a:gd name="T36" fmla="*/ 0 w 48"/>
                <a:gd name="T37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" h="33"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3" y="27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7" y="28"/>
                    <a:pt x="10" y="29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7" y="29"/>
                    <a:pt x="20" y="28"/>
                    <a:pt x="23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7" y="23"/>
                    <a:pt x="33" y="17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41" y="5"/>
                    <a:pt x="44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35" y="22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1" y="32"/>
                    <a:pt x="17" y="33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6" y="33"/>
                    <a:pt x="0" y="30"/>
                    <a:pt x="0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Freeform 1847">
              <a:extLst>
                <a:ext uri="{FF2B5EF4-FFF2-40B4-BE49-F238E27FC236}">
                  <a16:creationId xmlns:a16="http://schemas.microsoft.com/office/drawing/2014/main" xmlns="" id="{507EF41D-2238-44C3-BF01-EBC6E1E7E1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10452" y="5586413"/>
              <a:ext cx="92075" cy="65088"/>
            </a:xfrm>
            <a:custGeom>
              <a:avLst/>
              <a:gdLst>
                <a:gd name="T0" fmla="*/ 1 w 53"/>
                <a:gd name="T1" fmla="*/ 33 h 37"/>
                <a:gd name="T2" fmla="*/ 0 w 53"/>
                <a:gd name="T3" fmla="*/ 31 h 37"/>
                <a:gd name="T4" fmla="*/ 2 w 53"/>
                <a:gd name="T5" fmla="*/ 27 h 37"/>
                <a:gd name="T6" fmla="*/ 4 w 53"/>
                <a:gd name="T7" fmla="*/ 26 h 37"/>
                <a:gd name="T8" fmla="*/ 4 w 53"/>
                <a:gd name="T9" fmla="*/ 26 h 37"/>
                <a:gd name="T10" fmla="*/ 4 w 53"/>
                <a:gd name="T11" fmla="*/ 26 h 37"/>
                <a:gd name="T12" fmla="*/ 4 w 53"/>
                <a:gd name="T13" fmla="*/ 26 h 37"/>
                <a:gd name="T14" fmla="*/ 5 w 53"/>
                <a:gd name="T15" fmla="*/ 26 h 37"/>
                <a:gd name="T16" fmla="*/ 5 w 53"/>
                <a:gd name="T17" fmla="*/ 26 h 37"/>
                <a:gd name="T18" fmla="*/ 5 w 53"/>
                <a:gd name="T19" fmla="*/ 27 h 37"/>
                <a:gd name="T20" fmla="*/ 8 w 53"/>
                <a:gd name="T21" fmla="*/ 28 h 37"/>
                <a:gd name="T22" fmla="*/ 15 w 53"/>
                <a:gd name="T23" fmla="*/ 29 h 37"/>
                <a:gd name="T24" fmla="*/ 15 w 53"/>
                <a:gd name="T25" fmla="*/ 29 h 37"/>
                <a:gd name="T26" fmla="*/ 16 w 53"/>
                <a:gd name="T27" fmla="*/ 29 h 37"/>
                <a:gd name="T28" fmla="*/ 24 w 53"/>
                <a:gd name="T29" fmla="*/ 27 h 37"/>
                <a:gd name="T30" fmla="*/ 37 w 53"/>
                <a:gd name="T31" fmla="*/ 12 h 37"/>
                <a:gd name="T32" fmla="*/ 45 w 53"/>
                <a:gd name="T33" fmla="*/ 1 h 37"/>
                <a:gd name="T34" fmla="*/ 45 w 53"/>
                <a:gd name="T35" fmla="*/ 1 h 37"/>
                <a:gd name="T36" fmla="*/ 53 w 53"/>
                <a:gd name="T37" fmla="*/ 4 h 37"/>
                <a:gd name="T38" fmla="*/ 51 w 53"/>
                <a:gd name="T39" fmla="*/ 6 h 37"/>
                <a:gd name="T40" fmla="*/ 51 w 53"/>
                <a:gd name="T41" fmla="*/ 7 h 37"/>
                <a:gd name="T42" fmla="*/ 49 w 53"/>
                <a:gd name="T43" fmla="*/ 9 h 37"/>
                <a:gd name="T44" fmla="*/ 44 w 53"/>
                <a:gd name="T45" fmla="*/ 17 h 37"/>
                <a:gd name="T46" fmla="*/ 28 w 53"/>
                <a:gd name="T47" fmla="*/ 33 h 37"/>
                <a:gd name="T48" fmla="*/ 15 w 53"/>
                <a:gd name="T49" fmla="*/ 37 h 37"/>
                <a:gd name="T50" fmla="*/ 1 w 53"/>
                <a:gd name="T51" fmla="*/ 34 h 37"/>
                <a:gd name="T52" fmla="*/ 2 w 53"/>
                <a:gd name="T53" fmla="*/ 32 h 37"/>
                <a:gd name="T54" fmla="*/ 15 w 53"/>
                <a:gd name="T55" fmla="*/ 33 h 37"/>
                <a:gd name="T56" fmla="*/ 22 w 53"/>
                <a:gd name="T57" fmla="*/ 32 h 37"/>
                <a:gd name="T58" fmla="*/ 15 w 53"/>
                <a:gd name="T59" fmla="*/ 33 h 37"/>
                <a:gd name="T60" fmla="*/ 15 w 53"/>
                <a:gd name="T61" fmla="*/ 33 h 37"/>
                <a:gd name="T62" fmla="*/ 14 w 53"/>
                <a:gd name="T63" fmla="*/ 33 h 37"/>
                <a:gd name="T64" fmla="*/ 11 w 53"/>
                <a:gd name="T65" fmla="*/ 32 h 37"/>
                <a:gd name="T66" fmla="*/ 7 w 53"/>
                <a:gd name="T67" fmla="*/ 31 h 37"/>
                <a:gd name="T68" fmla="*/ 5 w 53"/>
                <a:gd name="T69" fmla="*/ 31 h 37"/>
                <a:gd name="T70" fmla="*/ 11 w 53"/>
                <a:gd name="T71" fmla="*/ 32 h 37"/>
                <a:gd name="T72" fmla="*/ 22 w 53"/>
                <a:gd name="T73" fmla="*/ 32 h 37"/>
                <a:gd name="T74" fmla="*/ 22 w 53"/>
                <a:gd name="T75" fmla="*/ 32 h 37"/>
                <a:gd name="T76" fmla="*/ 3 w 53"/>
                <a:gd name="T77" fmla="*/ 30 h 37"/>
                <a:gd name="T78" fmla="*/ 3 w 53"/>
                <a:gd name="T79" fmla="*/ 30 h 37"/>
                <a:gd name="T80" fmla="*/ 3 w 53"/>
                <a:gd name="T81" fmla="*/ 30 h 37"/>
                <a:gd name="T82" fmla="*/ 3 w 53"/>
                <a:gd name="T83" fmla="*/ 30 h 37"/>
                <a:gd name="T84" fmla="*/ 2 w 53"/>
                <a:gd name="T85" fmla="*/ 29 h 37"/>
                <a:gd name="T86" fmla="*/ 2 w 53"/>
                <a:gd name="T87" fmla="*/ 29 h 37"/>
                <a:gd name="T88" fmla="*/ 41 w 53"/>
                <a:gd name="T89" fmla="*/ 14 h 37"/>
                <a:gd name="T90" fmla="*/ 39 w 53"/>
                <a:gd name="T91" fmla="*/ 17 h 37"/>
                <a:gd name="T92" fmla="*/ 46 w 53"/>
                <a:gd name="T93" fmla="*/ 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3" h="37">
                  <a:moveTo>
                    <a:pt x="1" y="34"/>
                  </a:moveTo>
                  <a:cubicBezTo>
                    <a:pt x="1" y="33"/>
                    <a:pt x="1" y="33"/>
                    <a:pt x="1" y="33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3" y="26"/>
                    <a:pt x="3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6" y="27"/>
                    <a:pt x="7" y="27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3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8" y="29"/>
                    <a:pt x="21" y="28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8" y="24"/>
                    <a:pt x="33" y="17"/>
                    <a:pt x="37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42" y="6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0" y="7"/>
                    <a:pt x="50" y="8"/>
                    <a:pt x="49" y="9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8" y="11"/>
                    <a:pt x="46" y="14"/>
                    <a:pt x="44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39" y="22"/>
                    <a:pt x="34" y="29"/>
                    <a:pt x="28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4" y="36"/>
                    <a:pt x="19" y="37"/>
                    <a:pt x="15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8" y="37"/>
                    <a:pt x="2" y="34"/>
                    <a:pt x="1" y="34"/>
                  </a:cubicBezTo>
                  <a:close/>
                  <a:moveTo>
                    <a:pt x="1" y="34"/>
                  </a:moveTo>
                  <a:cubicBezTo>
                    <a:pt x="2" y="32"/>
                    <a:pt x="2" y="32"/>
                    <a:pt x="2" y="32"/>
                  </a:cubicBezTo>
                  <a:cubicBezTo>
                    <a:pt x="1" y="34"/>
                    <a:pt x="1" y="34"/>
                    <a:pt x="1" y="34"/>
                  </a:cubicBezTo>
                  <a:close/>
                  <a:moveTo>
                    <a:pt x="15" y="33"/>
                  </a:moveTo>
                  <a:cubicBezTo>
                    <a:pt x="17" y="33"/>
                    <a:pt x="20" y="33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0" y="33"/>
                    <a:pt x="17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4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5" y="33"/>
                    <a:pt x="15" y="33"/>
                    <a:pt x="15" y="33"/>
                  </a:cubicBezTo>
                  <a:close/>
                  <a:moveTo>
                    <a:pt x="11" y="32"/>
                  </a:moveTo>
                  <a:cubicBezTo>
                    <a:pt x="9" y="32"/>
                    <a:pt x="8" y="32"/>
                    <a:pt x="7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6" y="31"/>
                    <a:pt x="5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1"/>
                    <a:pt x="8" y="32"/>
                    <a:pt x="11" y="32"/>
                  </a:cubicBezTo>
                  <a:close/>
                  <a:moveTo>
                    <a:pt x="22" y="32"/>
                  </a:move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lose/>
                  <a:moveTo>
                    <a:pt x="3" y="30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lose/>
                  <a:moveTo>
                    <a:pt x="2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lose/>
                  <a:moveTo>
                    <a:pt x="41" y="14"/>
                  </a:moveTo>
                  <a:cubicBezTo>
                    <a:pt x="40" y="15"/>
                    <a:pt x="39" y="16"/>
                    <a:pt x="39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1" y="13"/>
                    <a:pt x="44" y="10"/>
                    <a:pt x="46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4" y="9"/>
                    <a:pt x="43" y="11"/>
                    <a:pt x="4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Freeform 1848">
              <a:extLst>
                <a:ext uri="{FF2B5EF4-FFF2-40B4-BE49-F238E27FC236}">
                  <a16:creationId xmlns:a16="http://schemas.microsoft.com/office/drawing/2014/main" xmlns="" id="{EE7FA7B6-8F07-4C9C-B214-5DB64D1EAC24}"/>
                </a:ext>
              </a:extLst>
            </p:cNvPr>
            <p:cNvSpPr/>
            <p:nvPr/>
          </p:nvSpPr>
          <p:spPr bwMode="auto">
            <a:xfrm>
              <a:off x="7483477" y="5580063"/>
              <a:ext cx="17463" cy="15875"/>
            </a:xfrm>
            <a:custGeom>
              <a:avLst/>
              <a:gdLst>
                <a:gd name="T0" fmla="*/ 0 w 11"/>
                <a:gd name="T1" fmla="*/ 3 h 10"/>
                <a:gd name="T2" fmla="*/ 3 w 11"/>
                <a:gd name="T3" fmla="*/ 0 h 10"/>
                <a:gd name="T4" fmla="*/ 11 w 11"/>
                <a:gd name="T5" fmla="*/ 6 h 10"/>
                <a:gd name="T6" fmla="*/ 8 w 11"/>
                <a:gd name="T7" fmla="*/ 10 h 10"/>
                <a:gd name="T8" fmla="*/ 0 w 11"/>
                <a:gd name="T9" fmla="*/ 3 h 10"/>
                <a:gd name="T10" fmla="*/ 0 w 11"/>
                <a:gd name="T1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0" y="3"/>
                  </a:moveTo>
                  <a:lnTo>
                    <a:pt x="3" y="0"/>
                  </a:lnTo>
                  <a:lnTo>
                    <a:pt x="11" y="6"/>
                  </a:lnTo>
                  <a:lnTo>
                    <a:pt x="8" y="1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Freeform 1849">
              <a:extLst>
                <a:ext uri="{FF2B5EF4-FFF2-40B4-BE49-F238E27FC236}">
                  <a16:creationId xmlns:a16="http://schemas.microsoft.com/office/drawing/2014/main" xmlns="" id="{5063B212-20C6-4921-9742-1A46FD66E7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78714" y="5575301"/>
              <a:ext cx="26988" cy="25400"/>
            </a:xfrm>
            <a:custGeom>
              <a:avLst/>
              <a:gdLst>
                <a:gd name="T0" fmla="*/ 2 w 17"/>
                <a:gd name="T1" fmla="*/ 7 h 16"/>
                <a:gd name="T2" fmla="*/ 3 w 17"/>
                <a:gd name="T3" fmla="*/ 6 h 16"/>
                <a:gd name="T4" fmla="*/ 5 w 17"/>
                <a:gd name="T5" fmla="*/ 7 h 16"/>
                <a:gd name="T6" fmla="*/ 3 w 17"/>
                <a:gd name="T7" fmla="*/ 6 h 16"/>
                <a:gd name="T8" fmla="*/ 2 w 17"/>
                <a:gd name="T9" fmla="*/ 7 h 16"/>
                <a:gd name="T10" fmla="*/ 0 w 17"/>
                <a:gd name="T11" fmla="*/ 6 h 16"/>
                <a:gd name="T12" fmla="*/ 6 w 17"/>
                <a:gd name="T13" fmla="*/ 0 h 16"/>
                <a:gd name="T14" fmla="*/ 17 w 17"/>
                <a:gd name="T15" fmla="*/ 9 h 16"/>
                <a:gd name="T16" fmla="*/ 11 w 17"/>
                <a:gd name="T17" fmla="*/ 16 h 16"/>
                <a:gd name="T18" fmla="*/ 2 w 17"/>
                <a:gd name="T19" fmla="*/ 7 h 16"/>
                <a:gd name="T20" fmla="*/ 2 w 17"/>
                <a:gd name="T21" fmla="*/ 7 h 16"/>
                <a:gd name="T22" fmla="*/ 11 w 17"/>
                <a:gd name="T23" fmla="*/ 11 h 16"/>
                <a:gd name="T24" fmla="*/ 11 w 17"/>
                <a:gd name="T25" fmla="*/ 11 h 16"/>
                <a:gd name="T26" fmla="*/ 8 w 17"/>
                <a:gd name="T27" fmla="*/ 6 h 16"/>
                <a:gd name="T28" fmla="*/ 11 w 17"/>
                <a:gd name="T29" fmla="*/ 11 h 16"/>
                <a:gd name="T30" fmla="*/ 11 w 17"/>
                <a:gd name="T31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6">
                  <a:moveTo>
                    <a:pt x="2" y="7"/>
                  </a:moveTo>
                  <a:lnTo>
                    <a:pt x="3" y="6"/>
                  </a:lnTo>
                  <a:lnTo>
                    <a:pt x="5" y="7"/>
                  </a:lnTo>
                  <a:lnTo>
                    <a:pt x="3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6" y="0"/>
                  </a:lnTo>
                  <a:lnTo>
                    <a:pt x="17" y="9"/>
                  </a:lnTo>
                  <a:lnTo>
                    <a:pt x="11" y="16"/>
                  </a:lnTo>
                  <a:lnTo>
                    <a:pt x="2" y="7"/>
                  </a:lnTo>
                  <a:lnTo>
                    <a:pt x="2" y="7"/>
                  </a:lnTo>
                  <a:close/>
                  <a:moveTo>
                    <a:pt x="11" y="11"/>
                  </a:moveTo>
                  <a:lnTo>
                    <a:pt x="11" y="11"/>
                  </a:lnTo>
                  <a:lnTo>
                    <a:pt x="8" y="6"/>
                  </a:lnTo>
                  <a:lnTo>
                    <a:pt x="11" y="11"/>
                  </a:lnTo>
                  <a:lnTo>
                    <a:pt x="1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Freeform 1850">
              <a:extLst>
                <a:ext uri="{FF2B5EF4-FFF2-40B4-BE49-F238E27FC236}">
                  <a16:creationId xmlns:a16="http://schemas.microsoft.com/office/drawing/2014/main" xmlns="" id="{485B49CF-CCCB-498C-9D35-2C923B6404A0}"/>
                </a:ext>
              </a:extLst>
            </p:cNvPr>
            <p:cNvSpPr/>
            <p:nvPr/>
          </p:nvSpPr>
          <p:spPr bwMode="auto">
            <a:xfrm>
              <a:off x="7410452" y="5438776"/>
              <a:ext cx="36513" cy="58738"/>
            </a:xfrm>
            <a:custGeom>
              <a:avLst/>
              <a:gdLst>
                <a:gd name="T0" fmla="*/ 10 w 21"/>
                <a:gd name="T1" fmla="*/ 29 h 34"/>
                <a:gd name="T2" fmla="*/ 0 w 21"/>
                <a:gd name="T3" fmla="*/ 15 h 34"/>
                <a:gd name="T4" fmla="*/ 0 w 21"/>
                <a:gd name="T5" fmla="*/ 15 h 34"/>
                <a:gd name="T6" fmla="*/ 1 w 21"/>
                <a:gd name="T7" fmla="*/ 9 h 34"/>
                <a:gd name="T8" fmla="*/ 1 w 21"/>
                <a:gd name="T9" fmla="*/ 9 h 34"/>
                <a:gd name="T10" fmla="*/ 5 w 21"/>
                <a:gd name="T11" fmla="*/ 2 h 34"/>
                <a:gd name="T12" fmla="*/ 5 w 21"/>
                <a:gd name="T13" fmla="*/ 2 h 34"/>
                <a:gd name="T14" fmla="*/ 7 w 21"/>
                <a:gd name="T15" fmla="*/ 0 h 34"/>
                <a:gd name="T16" fmla="*/ 7 w 21"/>
                <a:gd name="T17" fmla="*/ 0 h 34"/>
                <a:gd name="T18" fmla="*/ 9 w 21"/>
                <a:gd name="T19" fmla="*/ 0 h 34"/>
                <a:gd name="T20" fmla="*/ 9 w 21"/>
                <a:gd name="T21" fmla="*/ 0 h 34"/>
                <a:gd name="T22" fmla="*/ 10 w 21"/>
                <a:gd name="T23" fmla="*/ 0 h 34"/>
                <a:gd name="T24" fmla="*/ 10 w 21"/>
                <a:gd name="T25" fmla="*/ 0 h 34"/>
                <a:gd name="T26" fmla="*/ 11 w 21"/>
                <a:gd name="T27" fmla="*/ 0 h 34"/>
                <a:gd name="T28" fmla="*/ 11 w 21"/>
                <a:gd name="T29" fmla="*/ 0 h 34"/>
                <a:gd name="T30" fmla="*/ 17 w 21"/>
                <a:gd name="T31" fmla="*/ 0 h 34"/>
                <a:gd name="T32" fmla="*/ 17 w 21"/>
                <a:gd name="T33" fmla="*/ 4 h 34"/>
                <a:gd name="T34" fmla="*/ 11 w 21"/>
                <a:gd name="T35" fmla="*/ 4 h 34"/>
                <a:gd name="T36" fmla="*/ 10 w 21"/>
                <a:gd name="T37" fmla="*/ 4 h 34"/>
                <a:gd name="T38" fmla="*/ 10 w 21"/>
                <a:gd name="T39" fmla="*/ 4 h 34"/>
                <a:gd name="T40" fmla="*/ 8 w 21"/>
                <a:gd name="T41" fmla="*/ 4 h 34"/>
                <a:gd name="T42" fmla="*/ 8 w 21"/>
                <a:gd name="T43" fmla="*/ 4 h 34"/>
                <a:gd name="T44" fmla="*/ 8 w 21"/>
                <a:gd name="T45" fmla="*/ 4 h 34"/>
                <a:gd name="T46" fmla="*/ 8 w 21"/>
                <a:gd name="T47" fmla="*/ 4 h 34"/>
                <a:gd name="T48" fmla="*/ 4 w 21"/>
                <a:gd name="T49" fmla="*/ 11 h 34"/>
                <a:gd name="T50" fmla="*/ 4 w 21"/>
                <a:gd name="T51" fmla="*/ 11 h 34"/>
                <a:gd name="T52" fmla="*/ 4 w 21"/>
                <a:gd name="T53" fmla="*/ 15 h 34"/>
                <a:gd name="T54" fmla="*/ 4 w 21"/>
                <a:gd name="T55" fmla="*/ 15 h 34"/>
                <a:gd name="T56" fmla="*/ 12 w 21"/>
                <a:gd name="T57" fmla="*/ 26 h 34"/>
                <a:gd name="T58" fmla="*/ 12 w 21"/>
                <a:gd name="T59" fmla="*/ 26 h 34"/>
                <a:gd name="T60" fmla="*/ 21 w 21"/>
                <a:gd name="T61" fmla="*/ 30 h 34"/>
                <a:gd name="T62" fmla="*/ 21 w 21"/>
                <a:gd name="T63" fmla="*/ 30 h 34"/>
                <a:gd name="T64" fmla="*/ 19 w 21"/>
                <a:gd name="T65" fmla="*/ 34 h 34"/>
                <a:gd name="T66" fmla="*/ 10 w 21"/>
                <a:gd name="T6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" h="34">
                  <a:moveTo>
                    <a:pt x="10" y="29"/>
                  </a:moveTo>
                  <a:cubicBezTo>
                    <a:pt x="5" y="26"/>
                    <a:pt x="0" y="21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0" y="11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3" y="6"/>
                    <a:pt x="4" y="4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5"/>
                    <a:pt x="6" y="8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2"/>
                    <a:pt x="4" y="13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8"/>
                    <a:pt x="7" y="23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6" y="29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9" y="34"/>
                    <a:pt x="14" y="32"/>
                    <a:pt x="10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Freeform 1851">
              <a:extLst>
                <a:ext uri="{FF2B5EF4-FFF2-40B4-BE49-F238E27FC236}">
                  <a16:creationId xmlns:a16="http://schemas.microsoft.com/office/drawing/2014/main" xmlns="" id="{34F015A3-E68B-42C5-9D91-B98F037E99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5689" y="5435601"/>
              <a:ext cx="44450" cy="68263"/>
            </a:xfrm>
            <a:custGeom>
              <a:avLst/>
              <a:gdLst>
                <a:gd name="T0" fmla="*/ 11 w 26"/>
                <a:gd name="T1" fmla="*/ 33 h 39"/>
                <a:gd name="T2" fmla="*/ 13 w 26"/>
                <a:gd name="T3" fmla="*/ 31 h 39"/>
                <a:gd name="T4" fmla="*/ 1 w 26"/>
                <a:gd name="T5" fmla="*/ 17 h 39"/>
                <a:gd name="T6" fmla="*/ 2 w 26"/>
                <a:gd name="T7" fmla="*/ 10 h 39"/>
                <a:gd name="T8" fmla="*/ 6 w 26"/>
                <a:gd name="T9" fmla="*/ 3 h 39"/>
                <a:gd name="T10" fmla="*/ 6 w 26"/>
                <a:gd name="T11" fmla="*/ 3 h 39"/>
                <a:gd name="T12" fmla="*/ 7 w 26"/>
                <a:gd name="T13" fmla="*/ 2 h 39"/>
                <a:gd name="T14" fmla="*/ 10 w 26"/>
                <a:gd name="T15" fmla="*/ 0 h 39"/>
                <a:gd name="T16" fmla="*/ 10 w 26"/>
                <a:gd name="T17" fmla="*/ 0 h 39"/>
                <a:gd name="T18" fmla="*/ 13 w 26"/>
                <a:gd name="T19" fmla="*/ 0 h 39"/>
                <a:gd name="T20" fmla="*/ 13 w 26"/>
                <a:gd name="T21" fmla="*/ 0 h 39"/>
                <a:gd name="T22" fmla="*/ 14 w 26"/>
                <a:gd name="T23" fmla="*/ 0 h 39"/>
                <a:gd name="T24" fmla="*/ 14 w 26"/>
                <a:gd name="T25" fmla="*/ 0 h 39"/>
                <a:gd name="T26" fmla="*/ 22 w 26"/>
                <a:gd name="T27" fmla="*/ 0 h 39"/>
                <a:gd name="T28" fmla="*/ 14 w 26"/>
                <a:gd name="T29" fmla="*/ 8 h 39"/>
                <a:gd name="T30" fmla="*/ 13 w 26"/>
                <a:gd name="T31" fmla="*/ 8 h 39"/>
                <a:gd name="T32" fmla="*/ 13 w 26"/>
                <a:gd name="T33" fmla="*/ 8 h 39"/>
                <a:gd name="T34" fmla="*/ 12 w 26"/>
                <a:gd name="T35" fmla="*/ 8 h 39"/>
                <a:gd name="T36" fmla="*/ 9 w 26"/>
                <a:gd name="T37" fmla="*/ 14 h 39"/>
                <a:gd name="T38" fmla="*/ 8 w 26"/>
                <a:gd name="T39" fmla="*/ 17 h 39"/>
                <a:gd name="T40" fmla="*/ 16 w 26"/>
                <a:gd name="T41" fmla="*/ 26 h 39"/>
                <a:gd name="T42" fmla="*/ 25 w 26"/>
                <a:gd name="T43" fmla="*/ 31 h 39"/>
                <a:gd name="T44" fmla="*/ 25 w 26"/>
                <a:gd name="T45" fmla="*/ 31 h 39"/>
                <a:gd name="T46" fmla="*/ 26 w 26"/>
                <a:gd name="T47" fmla="*/ 32 h 39"/>
                <a:gd name="T48" fmla="*/ 21 w 26"/>
                <a:gd name="T49" fmla="*/ 38 h 39"/>
                <a:gd name="T50" fmla="*/ 12 w 26"/>
                <a:gd name="T51" fmla="*/ 28 h 39"/>
                <a:gd name="T52" fmla="*/ 14 w 26"/>
                <a:gd name="T53" fmla="*/ 29 h 39"/>
                <a:gd name="T54" fmla="*/ 12 w 26"/>
                <a:gd name="T55" fmla="*/ 28 h 39"/>
                <a:gd name="T56" fmla="*/ 12 w 26"/>
                <a:gd name="T57" fmla="*/ 28 h 39"/>
                <a:gd name="T58" fmla="*/ 5 w 26"/>
                <a:gd name="T59" fmla="*/ 13 h 39"/>
                <a:gd name="T60" fmla="*/ 6 w 26"/>
                <a:gd name="T61" fmla="*/ 12 h 39"/>
                <a:gd name="T62" fmla="*/ 9 w 26"/>
                <a:gd name="T63" fmla="*/ 5 h 39"/>
                <a:gd name="T64" fmla="*/ 9 w 26"/>
                <a:gd name="T65" fmla="*/ 5 h 39"/>
                <a:gd name="T66" fmla="*/ 6 w 26"/>
                <a:gd name="T67" fmla="*/ 12 h 39"/>
                <a:gd name="T68" fmla="*/ 18 w 26"/>
                <a:gd name="T69" fmla="*/ 4 h 39"/>
                <a:gd name="T70" fmla="*/ 14 w 26"/>
                <a:gd name="T71" fmla="*/ 4 h 39"/>
                <a:gd name="T72" fmla="*/ 13 w 26"/>
                <a:gd name="T73" fmla="*/ 4 h 39"/>
                <a:gd name="T74" fmla="*/ 12 w 26"/>
                <a:gd name="T75" fmla="*/ 4 h 39"/>
                <a:gd name="T76" fmla="*/ 13 w 26"/>
                <a:gd name="T77" fmla="*/ 4 h 39"/>
                <a:gd name="T78" fmla="*/ 11 w 26"/>
                <a:gd name="T79" fmla="*/ 4 h 39"/>
                <a:gd name="T80" fmla="*/ 11 w 26"/>
                <a:gd name="T81" fmla="*/ 4 h 39"/>
                <a:gd name="T82" fmla="*/ 11 w 26"/>
                <a:gd name="T83" fmla="*/ 4 h 39"/>
                <a:gd name="T84" fmla="*/ 11 w 26"/>
                <a:gd name="T85" fmla="*/ 4 h 39"/>
                <a:gd name="T86" fmla="*/ 11 w 26"/>
                <a:gd name="T87" fmla="*/ 4 h 39"/>
                <a:gd name="T88" fmla="*/ 11 w 26"/>
                <a:gd name="T89" fmla="*/ 4 h 39"/>
                <a:gd name="T90" fmla="*/ 10 w 26"/>
                <a:gd name="T91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" h="39">
                  <a:moveTo>
                    <a:pt x="21" y="38"/>
                  </a:moveTo>
                  <a:cubicBezTo>
                    <a:pt x="21" y="38"/>
                    <a:pt x="16" y="36"/>
                    <a:pt x="11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7" y="29"/>
                    <a:pt x="1" y="24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4"/>
                    <a:pt x="1" y="12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7"/>
                    <a:pt x="5" y="5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8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10"/>
                    <a:pt x="11" y="12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5"/>
                    <a:pt x="9" y="16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9"/>
                    <a:pt x="12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20" y="29"/>
                    <a:pt x="24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1" y="38"/>
                    <a:pt x="21" y="38"/>
                    <a:pt x="21" y="38"/>
                  </a:cubicBezTo>
                  <a:close/>
                  <a:moveTo>
                    <a:pt x="14" y="29"/>
                  </a:moveTo>
                  <a:cubicBezTo>
                    <a:pt x="13" y="29"/>
                    <a:pt x="13" y="29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3" y="29"/>
                    <a:pt x="13" y="29"/>
                    <a:pt x="14" y="29"/>
                  </a:cubicBezTo>
                  <a:close/>
                  <a:moveTo>
                    <a:pt x="12" y="28"/>
                  </a:move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lose/>
                  <a:moveTo>
                    <a:pt x="6" y="12"/>
                  </a:moveTo>
                  <a:cubicBezTo>
                    <a:pt x="6" y="12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8" y="9"/>
                    <a:pt x="9" y="7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7"/>
                    <a:pt x="8" y="9"/>
                    <a:pt x="6" y="12"/>
                  </a:cubicBezTo>
                  <a:close/>
                  <a:moveTo>
                    <a:pt x="14" y="4"/>
                  </a:moveTo>
                  <a:cubicBezTo>
                    <a:pt x="18" y="4"/>
                    <a:pt x="18" y="4"/>
                    <a:pt x="18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lose/>
                  <a:moveTo>
                    <a:pt x="13" y="4"/>
                  </a:move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lose/>
                  <a:moveTo>
                    <a:pt x="12" y="4"/>
                  </a:moveTo>
                  <a:cubicBezTo>
                    <a:pt x="12" y="4"/>
                    <a:pt x="12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2" y="4"/>
                    <a:pt x="12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Freeform 1852">
              <a:extLst>
                <a:ext uri="{FF2B5EF4-FFF2-40B4-BE49-F238E27FC236}">
                  <a16:creationId xmlns:a16="http://schemas.microsoft.com/office/drawing/2014/main" xmlns="" id="{084842DB-3391-441F-B805-9D9D49415C3A}"/>
                </a:ext>
              </a:extLst>
            </p:cNvPr>
            <p:cNvSpPr/>
            <p:nvPr/>
          </p:nvSpPr>
          <p:spPr bwMode="auto">
            <a:xfrm>
              <a:off x="7446964" y="5427663"/>
              <a:ext cx="44450" cy="52388"/>
            </a:xfrm>
            <a:custGeom>
              <a:avLst/>
              <a:gdLst>
                <a:gd name="T0" fmla="*/ 0 w 25"/>
                <a:gd name="T1" fmla="*/ 14 h 30"/>
                <a:gd name="T2" fmla="*/ 3 w 25"/>
                <a:gd name="T3" fmla="*/ 7 h 30"/>
                <a:gd name="T4" fmla="*/ 3 w 25"/>
                <a:gd name="T5" fmla="*/ 7 h 30"/>
                <a:gd name="T6" fmla="*/ 18 w 25"/>
                <a:gd name="T7" fmla="*/ 0 h 30"/>
                <a:gd name="T8" fmla="*/ 18 w 25"/>
                <a:gd name="T9" fmla="*/ 0 h 30"/>
                <a:gd name="T10" fmla="*/ 25 w 25"/>
                <a:gd name="T11" fmla="*/ 5 h 30"/>
                <a:gd name="T12" fmla="*/ 25 w 25"/>
                <a:gd name="T13" fmla="*/ 5 h 30"/>
                <a:gd name="T14" fmla="*/ 24 w 25"/>
                <a:gd name="T15" fmla="*/ 6 h 30"/>
                <a:gd name="T16" fmla="*/ 24 w 25"/>
                <a:gd name="T17" fmla="*/ 6 h 30"/>
                <a:gd name="T18" fmla="*/ 24 w 25"/>
                <a:gd name="T19" fmla="*/ 10 h 30"/>
                <a:gd name="T20" fmla="*/ 24 w 25"/>
                <a:gd name="T21" fmla="*/ 10 h 30"/>
                <a:gd name="T22" fmla="*/ 24 w 25"/>
                <a:gd name="T23" fmla="*/ 15 h 30"/>
                <a:gd name="T24" fmla="*/ 24 w 25"/>
                <a:gd name="T25" fmla="*/ 15 h 30"/>
                <a:gd name="T26" fmla="*/ 21 w 25"/>
                <a:gd name="T27" fmla="*/ 16 h 30"/>
                <a:gd name="T28" fmla="*/ 20 w 25"/>
                <a:gd name="T29" fmla="*/ 10 h 30"/>
                <a:gd name="T30" fmla="*/ 20 w 25"/>
                <a:gd name="T31" fmla="*/ 10 h 30"/>
                <a:gd name="T32" fmla="*/ 21 w 25"/>
                <a:gd name="T33" fmla="*/ 5 h 30"/>
                <a:gd name="T34" fmla="*/ 21 w 25"/>
                <a:gd name="T35" fmla="*/ 5 h 30"/>
                <a:gd name="T36" fmla="*/ 21 w 25"/>
                <a:gd name="T37" fmla="*/ 5 h 30"/>
                <a:gd name="T38" fmla="*/ 21 w 25"/>
                <a:gd name="T39" fmla="*/ 5 h 30"/>
                <a:gd name="T40" fmla="*/ 20 w 25"/>
                <a:gd name="T41" fmla="*/ 5 h 30"/>
                <a:gd name="T42" fmla="*/ 20 w 25"/>
                <a:gd name="T43" fmla="*/ 5 h 30"/>
                <a:gd name="T44" fmla="*/ 18 w 25"/>
                <a:gd name="T45" fmla="*/ 4 h 30"/>
                <a:gd name="T46" fmla="*/ 18 w 25"/>
                <a:gd name="T47" fmla="*/ 4 h 30"/>
                <a:gd name="T48" fmla="*/ 6 w 25"/>
                <a:gd name="T49" fmla="*/ 10 h 30"/>
                <a:gd name="T50" fmla="*/ 6 w 25"/>
                <a:gd name="T51" fmla="*/ 10 h 30"/>
                <a:gd name="T52" fmla="*/ 4 w 25"/>
                <a:gd name="T53" fmla="*/ 14 h 30"/>
                <a:gd name="T54" fmla="*/ 4 w 25"/>
                <a:gd name="T55" fmla="*/ 14 h 30"/>
                <a:gd name="T56" fmla="*/ 10 w 25"/>
                <a:gd name="T57" fmla="*/ 22 h 30"/>
                <a:gd name="T58" fmla="*/ 10 w 25"/>
                <a:gd name="T59" fmla="*/ 22 h 30"/>
                <a:gd name="T60" fmla="*/ 16 w 25"/>
                <a:gd name="T61" fmla="*/ 26 h 30"/>
                <a:gd name="T62" fmla="*/ 16 w 25"/>
                <a:gd name="T63" fmla="*/ 26 h 30"/>
                <a:gd name="T64" fmla="*/ 16 w 25"/>
                <a:gd name="T65" fmla="*/ 26 h 30"/>
                <a:gd name="T66" fmla="*/ 14 w 25"/>
                <a:gd name="T67" fmla="*/ 30 h 30"/>
                <a:gd name="T68" fmla="*/ 0 w 25"/>
                <a:gd name="T69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" h="30">
                  <a:moveTo>
                    <a:pt x="0" y="14"/>
                  </a:moveTo>
                  <a:cubicBezTo>
                    <a:pt x="0" y="11"/>
                    <a:pt x="1" y="9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8" y="2"/>
                    <a:pt x="14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0"/>
                    <a:pt x="24" y="1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4" y="6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7"/>
                    <a:pt x="24" y="9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3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6"/>
                    <a:pt x="20" y="13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9"/>
                    <a:pt x="20" y="7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4"/>
                    <a:pt x="19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5" y="4"/>
                    <a:pt x="10" y="6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11"/>
                    <a:pt x="4" y="12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6"/>
                    <a:pt x="7" y="19"/>
                    <a:pt x="10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3" y="25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0" y="23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Freeform 1853">
              <a:extLst>
                <a:ext uri="{FF2B5EF4-FFF2-40B4-BE49-F238E27FC236}">
                  <a16:creationId xmlns:a16="http://schemas.microsoft.com/office/drawing/2014/main" xmlns="" id="{EE31986D-7E3C-4209-8BD8-2AEBF6B554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43789" y="5424488"/>
              <a:ext cx="50800" cy="66675"/>
            </a:xfrm>
            <a:custGeom>
              <a:avLst/>
              <a:gdLst>
                <a:gd name="T0" fmla="*/ 12 w 29"/>
                <a:gd name="T1" fmla="*/ 32 h 38"/>
                <a:gd name="T2" fmla="*/ 8 w 29"/>
                <a:gd name="T3" fmla="*/ 29 h 38"/>
                <a:gd name="T4" fmla="*/ 0 w 29"/>
                <a:gd name="T5" fmla="*/ 16 h 38"/>
                <a:gd name="T6" fmla="*/ 0 w 29"/>
                <a:gd name="T7" fmla="*/ 16 h 38"/>
                <a:gd name="T8" fmla="*/ 0 w 29"/>
                <a:gd name="T9" fmla="*/ 15 h 38"/>
                <a:gd name="T10" fmla="*/ 4 w 29"/>
                <a:gd name="T11" fmla="*/ 8 h 38"/>
                <a:gd name="T12" fmla="*/ 20 w 29"/>
                <a:gd name="T13" fmla="*/ 0 h 38"/>
                <a:gd name="T14" fmla="*/ 29 w 29"/>
                <a:gd name="T15" fmla="*/ 7 h 38"/>
                <a:gd name="T16" fmla="*/ 28 w 29"/>
                <a:gd name="T17" fmla="*/ 9 h 38"/>
                <a:gd name="T18" fmla="*/ 28 w 29"/>
                <a:gd name="T19" fmla="*/ 12 h 38"/>
                <a:gd name="T20" fmla="*/ 28 w 29"/>
                <a:gd name="T21" fmla="*/ 16 h 38"/>
                <a:gd name="T22" fmla="*/ 28 w 29"/>
                <a:gd name="T23" fmla="*/ 17 h 38"/>
                <a:gd name="T24" fmla="*/ 28 w 29"/>
                <a:gd name="T25" fmla="*/ 18 h 38"/>
                <a:gd name="T26" fmla="*/ 21 w 29"/>
                <a:gd name="T27" fmla="*/ 18 h 38"/>
                <a:gd name="T28" fmla="*/ 20 w 29"/>
                <a:gd name="T29" fmla="*/ 12 h 38"/>
                <a:gd name="T30" fmla="*/ 20 w 29"/>
                <a:gd name="T31" fmla="*/ 8 h 38"/>
                <a:gd name="T32" fmla="*/ 9 w 29"/>
                <a:gd name="T33" fmla="*/ 13 h 38"/>
                <a:gd name="T34" fmla="*/ 8 w 29"/>
                <a:gd name="T35" fmla="*/ 16 h 38"/>
                <a:gd name="T36" fmla="*/ 8 w 29"/>
                <a:gd name="T37" fmla="*/ 16 h 38"/>
                <a:gd name="T38" fmla="*/ 13 w 29"/>
                <a:gd name="T39" fmla="*/ 23 h 38"/>
                <a:gd name="T40" fmla="*/ 18 w 29"/>
                <a:gd name="T41" fmla="*/ 26 h 38"/>
                <a:gd name="T42" fmla="*/ 14 w 29"/>
                <a:gd name="T43" fmla="*/ 38 h 38"/>
                <a:gd name="T44" fmla="*/ 10 w 29"/>
                <a:gd name="T45" fmla="*/ 25 h 38"/>
                <a:gd name="T46" fmla="*/ 13 w 29"/>
                <a:gd name="T47" fmla="*/ 28 h 38"/>
                <a:gd name="T48" fmla="*/ 10 w 29"/>
                <a:gd name="T49" fmla="*/ 26 h 38"/>
                <a:gd name="T50" fmla="*/ 7 w 29"/>
                <a:gd name="T51" fmla="*/ 22 h 38"/>
                <a:gd name="T52" fmla="*/ 24 w 29"/>
                <a:gd name="T53" fmla="*/ 17 h 38"/>
                <a:gd name="T54" fmla="*/ 24 w 29"/>
                <a:gd name="T55" fmla="*/ 17 h 38"/>
                <a:gd name="T56" fmla="*/ 24 w 29"/>
                <a:gd name="T57" fmla="*/ 17 h 38"/>
                <a:gd name="T58" fmla="*/ 4 w 29"/>
                <a:gd name="T59" fmla="*/ 15 h 38"/>
                <a:gd name="T60" fmla="*/ 4 w 29"/>
                <a:gd name="T61" fmla="*/ 15 h 38"/>
                <a:gd name="T62" fmla="*/ 4 w 29"/>
                <a:gd name="T63" fmla="*/ 15 h 38"/>
                <a:gd name="T64" fmla="*/ 4 w 29"/>
                <a:gd name="T65" fmla="*/ 15 h 38"/>
                <a:gd name="T66" fmla="*/ 6 w 29"/>
                <a:gd name="T67" fmla="*/ 11 h 38"/>
                <a:gd name="T68" fmla="*/ 4 w 29"/>
                <a:gd name="T69" fmla="*/ 15 h 38"/>
                <a:gd name="T70" fmla="*/ 24 w 29"/>
                <a:gd name="T71" fmla="*/ 13 h 38"/>
                <a:gd name="T72" fmla="*/ 24 w 29"/>
                <a:gd name="T73" fmla="*/ 13 h 38"/>
                <a:gd name="T74" fmla="*/ 24 w 29"/>
                <a:gd name="T75" fmla="*/ 13 h 38"/>
                <a:gd name="T76" fmla="*/ 24 w 29"/>
                <a:gd name="T77" fmla="*/ 13 h 38"/>
                <a:gd name="T78" fmla="*/ 24 w 29"/>
                <a:gd name="T79" fmla="*/ 13 h 38"/>
                <a:gd name="T80" fmla="*/ 24 w 29"/>
                <a:gd name="T81" fmla="*/ 12 h 38"/>
                <a:gd name="T82" fmla="*/ 24 w 29"/>
                <a:gd name="T83" fmla="*/ 12 h 38"/>
                <a:gd name="T84" fmla="*/ 24 w 29"/>
                <a:gd name="T85" fmla="*/ 12 h 38"/>
                <a:gd name="T86" fmla="*/ 24 w 29"/>
                <a:gd name="T87" fmla="*/ 12 h 38"/>
                <a:gd name="T88" fmla="*/ 25 w 29"/>
                <a:gd name="T89" fmla="*/ 7 h 38"/>
                <a:gd name="T90" fmla="*/ 25 w 29"/>
                <a:gd name="T91" fmla="*/ 7 h 38"/>
                <a:gd name="T92" fmla="*/ 25 w 29"/>
                <a:gd name="T93" fmla="*/ 7 h 38"/>
                <a:gd name="T94" fmla="*/ 25 w 29"/>
                <a:gd name="T95" fmla="*/ 7 h 38"/>
                <a:gd name="T96" fmla="*/ 25 w 29"/>
                <a:gd name="T97" fmla="*/ 7 h 38"/>
                <a:gd name="T98" fmla="*/ 24 w 29"/>
                <a:gd name="T99" fmla="*/ 5 h 38"/>
                <a:gd name="T100" fmla="*/ 24 w 29"/>
                <a:gd name="T101" fmla="*/ 5 h 38"/>
                <a:gd name="T102" fmla="*/ 19 w 29"/>
                <a:gd name="T103" fmla="*/ 4 h 38"/>
                <a:gd name="T104" fmla="*/ 19 w 29"/>
                <a:gd name="T105" fmla="*/ 4 h 38"/>
                <a:gd name="T106" fmla="*/ 20 w 29"/>
                <a:gd name="T107" fmla="*/ 4 h 38"/>
                <a:gd name="T108" fmla="*/ 20 w 29"/>
                <a:gd name="T109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" h="38">
                  <a:moveTo>
                    <a:pt x="14" y="33"/>
                  </a:moveTo>
                  <a:cubicBezTo>
                    <a:pt x="13" y="33"/>
                    <a:pt x="13" y="32"/>
                    <a:pt x="12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31"/>
                    <a:pt x="9" y="30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4" y="26"/>
                    <a:pt x="0" y="21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1" y="10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2"/>
                    <a:pt x="15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3" y="0"/>
                    <a:pt x="28" y="2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8"/>
                    <a:pt x="28" y="8"/>
                    <a:pt x="28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10"/>
                    <a:pt x="28" y="11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4"/>
                    <a:pt x="28" y="16"/>
                    <a:pt x="28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6"/>
                    <a:pt x="28" y="16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0" y="15"/>
                    <a:pt x="20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1"/>
                    <a:pt x="20" y="10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7" y="8"/>
                    <a:pt x="13" y="10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5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10" y="20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5" y="24"/>
                    <a:pt x="17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3"/>
                    <a:pt x="14" y="33"/>
                    <a:pt x="14" y="33"/>
                  </a:cubicBezTo>
                  <a:close/>
                  <a:moveTo>
                    <a:pt x="10" y="25"/>
                  </a:moveTo>
                  <a:cubicBezTo>
                    <a:pt x="11" y="26"/>
                    <a:pt x="12" y="27"/>
                    <a:pt x="13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7"/>
                    <a:pt x="11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4"/>
                    <a:pt x="8" y="23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3"/>
                    <a:pt x="9" y="24"/>
                    <a:pt x="10" y="25"/>
                  </a:cubicBezTo>
                  <a:close/>
                  <a:moveTo>
                    <a:pt x="24" y="17"/>
                  </a:move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lose/>
                  <a:moveTo>
                    <a:pt x="2" y="16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6"/>
                    <a:pt x="2" y="16"/>
                    <a:pt x="2" y="16"/>
                  </a:cubicBezTo>
                  <a:close/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2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2"/>
                    <a:pt x="4" y="14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3"/>
                    <a:pt x="24" y="13"/>
                  </a:cubicBezTo>
                  <a:close/>
                  <a:moveTo>
                    <a:pt x="24" y="1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lose/>
                  <a:moveTo>
                    <a:pt x="25" y="7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lose/>
                  <a:moveTo>
                    <a:pt x="25" y="7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lose/>
                  <a:moveTo>
                    <a:pt x="24" y="5"/>
                  </a:move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lose/>
                  <a:moveTo>
                    <a:pt x="19" y="4"/>
                  </a:move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lose/>
                  <a:moveTo>
                    <a:pt x="20" y="4"/>
                  </a:move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Freeform 1854">
              <a:extLst>
                <a:ext uri="{FF2B5EF4-FFF2-40B4-BE49-F238E27FC236}">
                  <a16:creationId xmlns:a16="http://schemas.microsoft.com/office/drawing/2014/main" xmlns="" id="{67C8D434-3BAA-420D-A90F-3D4B37D71BEB}"/>
                </a:ext>
              </a:extLst>
            </p:cNvPr>
            <p:cNvSpPr/>
            <p:nvPr/>
          </p:nvSpPr>
          <p:spPr bwMode="auto">
            <a:xfrm>
              <a:off x="7429502" y="5559426"/>
              <a:ext cx="9525" cy="6350"/>
            </a:xfrm>
            <a:custGeom>
              <a:avLst/>
              <a:gdLst>
                <a:gd name="T0" fmla="*/ 0 w 6"/>
                <a:gd name="T1" fmla="*/ 4 h 4"/>
                <a:gd name="T2" fmla="*/ 0 w 6"/>
                <a:gd name="T3" fmla="*/ 0 h 4"/>
                <a:gd name="T4" fmla="*/ 6 w 6"/>
                <a:gd name="T5" fmla="*/ 0 h 4"/>
                <a:gd name="T6" fmla="*/ 6 w 6"/>
                <a:gd name="T7" fmla="*/ 4 h 4"/>
                <a:gd name="T8" fmla="*/ 0 w 6"/>
                <a:gd name="T9" fmla="*/ 4 h 4"/>
                <a:gd name="T10" fmla="*/ 0 w 6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Freeform 1855">
              <a:extLst>
                <a:ext uri="{FF2B5EF4-FFF2-40B4-BE49-F238E27FC236}">
                  <a16:creationId xmlns:a16="http://schemas.microsoft.com/office/drawing/2014/main" xmlns="" id="{29A94C05-CA4B-42C5-A8FF-2BCEC06D1B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26327" y="5556251"/>
              <a:ext cx="15875" cy="12700"/>
            </a:xfrm>
            <a:custGeom>
              <a:avLst/>
              <a:gdLst>
                <a:gd name="T0" fmla="*/ 8 w 10"/>
                <a:gd name="T1" fmla="*/ 8 h 8"/>
                <a:gd name="T2" fmla="*/ 2 w 10"/>
                <a:gd name="T3" fmla="*/ 8 h 8"/>
                <a:gd name="T4" fmla="*/ 2 w 10"/>
                <a:gd name="T5" fmla="*/ 6 h 8"/>
                <a:gd name="T6" fmla="*/ 4 w 10"/>
                <a:gd name="T7" fmla="*/ 6 h 8"/>
                <a:gd name="T8" fmla="*/ 2 w 10"/>
                <a:gd name="T9" fmla="*/ 6 h 8"/>
                <a:gd name="T10" fmla="*/ 2 w 10"/>
                <a:gd name="T11" fmla="*/ 8 h 8"/>
                <a:gd name="T12" fmla="*/ 0 w 10"/>
                <a:gd name="T13" fmla="*/ 8 h 8"/>
                <a:gd name="T14" fmla="*/ 0 w 10"/>
                <a:gd name="T15" fmla="*/ 0 h 8"/>
                <a:gd name="T16" fmla="*/ 10 w 10"/>
                <a:gd name="T17" fmla="*/ 0 h 8"/>
                <a:gd name="T18" fmla="*/ 10 w 10"/>
                <a:gd name="T19" fmla="*/ 8 h 8"/>
                <a:gd name="T20" fmla="*/ 8 w 10"/>
                <a:gd name="T21" fmla="*/ 8 h 8"/>
                <a:gd name="T22" fmla="*/ 8 w 10"/>
                <a:gd name="T23" fmla="*/ 8 h 8"/>
                <a:gd name="T24" fmla="*/ 5 w 10"/>
                <a:gd name="T25" fmla="*/ 4 h 8"/>
                <a:gd name="T26" fmla="*/ 5 w 10"/>
                <a:gd name="T27" fmla="*/ 4 h 8"/>
                <a:gd name="T28" fmla="*/ 4 w 10"/>
                <a:gd name="T29" fmla="*/ 4 h 8"/>
                <a:gd name="T30" fmla="*/ 4 w 10"/>
                <a:gd name="T31" fmla="*/ 4 h 8"/>
                <a:gd name="T32" fmla="*/ 5 w 10"/>
                <a:gd name="T33" fmla="*/ 4 h 8"/>
                <a:gd name="T34" fmla="*/ 5 w 10"/>
                <a:gd name="T3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8">
                  <a:moveTo>
                    <a:pt x="8" y="8"/>
                  </a:moveTo>
                  <a:lnTo>
                    <a:pt x="2" y="8"/>
                  </a:lnTo>
                  <a:lnTo>
                    <a:pt x="2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8"/>
                  </a:lnTo>
                  <a:lnTo>
                    <a:pt x="8" y="8"/>
                  </a:lnTo>
                  <a:lnTo>
                    <a:pt x="8" y="8"/>
                  </a:lnTo>
                  <a:close/>
                  <a:moveTo>
                    <a:pt x="5" y="4"/>
                  </a:moveTo>
                  <a:lnTo>
                    <a:pt x="5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Freeform 1856">
              <a:extLst>
                <a:ext uri="{FF2B5EF4-FFF2-40B4-BE49-F238E27FC236}">
                  <a16:creationId xmlns:a16="http://schemas.microsoft.com/office/drawing/2014/main" xmlns="" id="{D4FC4EF0-0C83-48B8-9150-B6A89013F7C8}"/>
                </a:ext>
              </a:extLst>
            </p:cNvPr>
            <p:cNvSpPr/>
            <p:nvPr/>
          </p:nvSpPr>
          <p:spPr bwMode="auto">
            <a:xfrm>
              <a:off x="7496177" y="5688013"/>
              <a:ext cx="6350" cy="23813"/>
            </a:xfrm>
            <a:custGeom>
              <a:avLst/>
              <a:gdLst>
                <a:gd name="T0" fmla="*/ 0 w 4"/>
                <a:gd name="T1" fmla="*/ 15 h 15"/>
                <a:gd name="T2" fmla="*/ 0 w 4"/>
                <a:gd name="T3" fmla="*/ 0 h 15"/>
                <a:gd name="T4" fmla="*/ 4 w 4"/>
                <a:gd name="T5" fmla="*/ 0 h 15"/>
                <a:gd name="T6" fmla="*/ 4 w 4"/>
                <a:gd name="T7" fmla="*/ 15 h 15"/>
                <a:gd name="T8" fmla="*/ 0 w 4"/>
                <a:gd name="T9" fmla="*/ 15 h 15"/>
                <a:gd name="T10" fmla="*/ 0 w 4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5">
                  <a:moveTo>
                    <a:pt x="0" y="15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15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Freeform 1857">
              <a:extLst>
                <a:ext uri="{FF2B5EF4-FFF2-40B4-BE49-F238E27FC236}">
                  <a16:creationId xmlns:a16="http://schemas.microsoft.com/office/drawing/2014/main" xmlns="" id="{2A209DC4-F963-413F-9DF0-397EA2D877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3002" y="5684838"/>
              <a:ext cx="12700" cy="30163"/>
            </a:xfrm>
            <a:custGeom>
              <a:avLst/>
              <a:gdLst>
                <a:gd name="T0" fmla="*/ 6 w 8"/>
                <a:gd name="T1" fmla="*/ 19 h 19"/>
                <a:gd name="T2" fmla="*/ 2 w 8"/>
                <a:gd name="T3" fmla="*/ 19 h 19"/>
                <a:gd name="T4" fmla="*/ 2 w 8"/>
                <a:gd name="T5" fmla="*/ 17 h 19"/>
                <a:gd name="T6" fmla="*/ 4 w 8"/>
                <a:gd name="T7" fmla="*/ 17 h 19"/>
                <a:gd name="T8" fmla="*/ 2 w 8"/>
                <a:gd name="T9" fmla="*/ 17 h 19"/>
                <a:gd name="T10" fmla="*/ 2 w 8"/>
                <a:gd name="T11" fmla="*/ 19 h 19"/>
                <a:gd name="T12" fmla="*/ 0 w 8"/>
                <a:gd name="T13" fmla="*/ 19 h 19"/>
                <a:gd name="T14" fmla="*/ 0 w 8"/>
                <a:gd name="T15" fmla="*/ 0 h 19"/>
                <a:gd name="T16" fmla="*/ 8 w 8"/>
                <a:gd name="T17" fmla="*/ 0 h 19"/>
                <a:gd name="T18" fmla="*/ 8 w 8"/>
                <a:gd name="T19" fmla="*/ 19 h 19"/>
                <a:gd name="T20" fmla="*/ 6 w 8"/>
                <a:gd name="T21" fmla="*/ 19 h 19"/>
                <a:gd name="T22" fmla="*/ 6 w 8"/>
                <a:gd name="T23" fmla="*/ 19 h 19"/>
                <a:gd name="T24" fmla="*/ 4 w 8"/>
                <a:gd name="T25" fmla="*/ 15 h 19"/>
                <a:gd name="T26" fmla="*/ 4 w 8"/>
                <a:gd name="T27" fmla="*/ 4 h 19"/>
                <a:gd name="T28" fmla="*/ 4 w 8"/>
                <a:gd name="T29" fmla="*/ 15 h 19"/>
                <a:gd name="T30" fmla="*/ 4 w 8"/>
                <a:gd name="T31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" h="19">
                  <a:moveTo>
                    <a:pt x="6" y="19"/>
                  </a:moveTo>
                  <a:lnTo>
                    <a:pt x="2" y="19"/>
                  </a:lnTo>
                  <a:lnTo>
                    <a:pt x="2" y="17"/>
                  </a:lnTo>
                  <a:lnTo>
                    <a:pt x="4" y="17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0" y="19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19"/>
                  </a:lnTo>
                  <a:lnTo>
                    <a:pt x="6" y="19"/>
                  </a:lnTo>
                  <a:lnTo>
                    <a:pt x="6" y="19"/>
                  </a:lnTo>
                  <a:close/>
                  <a:moveTo>
                    <a:pt x="4" y="15"/>
                  </a:moveTo>
                  <a:lnTo>
                    <a:pt x="4" y="4"/>
                  </a:lnTo>
                  <a:lnTo>
                    <a:pt x="4" y="15"/>
                  </a:lnTo>
                  <a:lnTo>
                    <a:pt x="4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Freeform 1858">
              <a:extLst>
                <a:ext uri="{FF2B5EF4-FFF2-40B4-BE49-F238E27FC236}">
                  <a16:creationId xmlns:a16="http://schemas.microsoft.com/office/drawing/2014/main" xmlns="" id="{A59498D0-0F22-41BE-A1F3-FB67CD2236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10452" y="5708651"/>
              <a:ext cx="142875" cy="190500"/>
            </a:xfrm>
            <a:custGeom>
              <a:avLst/>
              <a:gdLst>
                <a:gd name="T0" fmla="*/ 35 w 82"/>
                <a:gd name="T1" fmla="*/ 109 h 109"/>
                <a:gd name="T2" fmla="*/ 10 w 82"/>
                <a:gd name="T3" fmla="*/ 85 h 109"/>
                <a:gd name="T4" fmla="*/ 10 w 82"/>
                <a:gd name="T5" fmla="*/ 85 h 109"/>
                <a:gd name="T6" fmla="*/ 0 w 82"/>
                <a:gd name="T7" fmla="*/ 43 h 109"/>
                <a:gd name="T8" fmla="*/ 0 w 82"/>
                <a:gd name="T9" fmla="*/ 43 h 109"/>
                <a:gd name="T10" fmla="*/ 51 w 82"/>
                <a:gd name="T11" fmla="*/ 0 h 109"/>
                <a:gd name="T12" fmla="*/ 51 w 82"/>
                <a:gd name="T13" fmla="*/ 0 h 109"/>
                <a:gd name="T14" fmla="*/ 75 w 82"/>
                <a:gd name="T15" fmla="*/ 16 h 109"/>
                <a:gd name="T16" fmla="*/ 75 w 82"/>
                <a:gd name="T17" fmla="*/ 16 h 109"/>
                <a:gd name="T18" fmla="*/ 82 w 82"/>
                <a:gd name="T19" fmla="*/ 54 h 109"/>
                <a:gd name="T20" fmla="*/ 82 w 82"/>
                <a:gd name="T21" fmla="*/ 54 h 109"/>
                <a:gd name="T22" fmla="*/ 42 w 82"/>
                <a:gd name="T23" fmla="*/ 107 h 109"/>
                <a:gd name="T24" fmla="*/ 42 w 82"/>
                <a:gd name="T25" fmla="*/ 107 h 109"/>
                <a:gd name="T26" fmla="*/ 35 w 82"/>
                <a:gd name="T27" fmla="*/ 109 h 109"/>
                <a:gd name="T28" fmla="*/ 35 w 82"/>
                <a:gd name="T29" fmla="*/ 109 h 109"/>
                <a:gd name="T30" fmla="*/ 35 w 82"/>
                <a:gd name="T31" fmla="*/ 109 h 109"/>
                <a:gd name="T32" fmla="*/ 19 w 82"/>
                <a:gd name="T33" fmla="*/ 13 h 109"/>
                <a:gd name="T34" fmla="*/ 4 w 82"/>
                <a:gd name="T35" fmla="*/ 43 h 109"/>
                <a:gd name="T36" fmla="*/ 4 w 82"/>
                <a:gd name="T37" fmla="*/ 43 h 109"/>
                <a:gd name="T38" fmla="*/ 14 w 82"/>
                <a:gd name="T39" fmla="*/ 83 h 109"/>
                <a:gd name="T40" fmla="*/ 14 w 82"/>
                <a:gd name="T41" fmla="*/ 83 h 109"/>
                <a:gd name="T42" fmla="*/ 35 w 82"/>
                <a:gd name="T43" fmla="*/ 105 h 109"/>
                <a:gd name="T44" fmla="*/ 35 w 82"/>
                <a:gd name="T45" fmla="*/ 105 h 109"/>
                <a:gd name="T46" fmla="*/ 40 w 82"/>
                <a:gd name="T47" fmla="*/ 103 h 109"/>
                <a:gd name="T48" fmla="*/ 40 w 82"/>
                <a:gd name="T49" fmla="*/ 103 h 109"/>
                <a:gd name="T50" fmla="*/ 78 w 82"/>
                <a:gd name="T51" fmla="*/ 54 h 109"/>
                <a:gd name="T52" fmla="*/ 78 w 82"/>
                <a:gd name="T53" fmla="*/ 54 h 109"/>
                <a:gd name="T54" fmla="*/ 72 w 82"/>
                <a:gd name="T55" fmla="*/ 18 h 109"/>
                <a:gd name="T56" fmla="*/ 72 w 82"/>
                <a:gd name="T57" fmla="*/ 18 h 109"/>
                <a:gd name="T58" fmla="*/ 51 w 82"/>
                <a:gd name="T59" fmla="*/ 4 h 109"/>
                <a:gd name="T60" fmla="*/ 51 w 82"/>
                <a:gd name="T61" fmla="*/ 4 h 109"/>
                <a:gd name="T62" fmla="*/ 51 w 82"/>
                <a:gd name="T63" fmla="*/ 4 h 109"/>
                <a:gd name="T64" fmla="*/ 51 w 82"/>
                <a:gd name="T65" fmla="*/ 4 h 109"/>
                <a:gd name="T66" fmla="*/ 19 w 82"/>
                <a:gd name="T67" fmla="*/ 1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2" h="109">
                  <a:moveTo>
                    <a:pt x="35" y="109"/>
                  </a:moveTo>
                  <a:cubicBezTo>
                    <a:pt x="25" y="108"/>
                    <a:pt x="16" y="98"/>
                    <a:pt x="10" y="85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4" y="72"/>
                    <a:pt x="0" y="56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13"/>
                    <a:pt x="28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2" y="0"/>
                    <a:pt x="70" y="6"/>
                    <a:pt x="75" y="16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80" y="26"/>
                    <a:pt x="82" y="39"/>
                    <a:pt x="82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83"/>
                    <a:pt x="60" y="97"/>
                    <a:pt x="42" y="107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0" y="108"/>
                    <a:pt x="37" y="109"/>
                    <a:pt x="35" y="109"/>
                  </a:cubicBezTo>
                  <a:cubicBezTo>
                    <a:pt x="35" y="109"/>
                    <a:pt x="35" y="109"/>
                    <a:pt x="35" y="109"/>
                  </a:cubicBezTo>
                  <a:cubicBezTo>
                    <a:pt x="35" y="109"/>
                    <a:pt x="35" y="109"/>
                    <a:pt x="35" y="109"/>
                  </a:cubicBezTo>
                  <a:close/>
                  <a:moveTo>
                    <a:pt x="19" y="13"/>
                  </a:moveTo>
                  <a:cubicBezTo>
                    <a:pt x="10" y="20"/>
                    <a:pt x="4" y="29"/>
                    <a:pt x="4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55"/>
                    <a:pt x="7" y="71"/>
                    <a:pt x="14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20" y="96"/>
                    <a:pt x="28" y="105"/>
                    <a:pt x="35" y="105"/>
                  </a:cubicBezTo>
                  <a:cubicBezTo>
                    <a:pt x="35" y="105"/>
                    <a:pt x="35" y="105"/>
                    <a:pt x="35" y="105"/>
                  </a:cubicBezTo>
                  <a:cubicBezTo>
                    <a:pt x="37" y="105"/>
                    <a:pt x="38" y="104"/>
                    <a:pt x="40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58" y="93"/>
                    <a:pt x="78" y="81"/>
                    <a:pt x="78" y="54"/>
                  </a:cubicBezTo>
                  <a:cubicBezTo>
                    <a:pt x="78" y="54"/>
                    <a:pt x="78" y="54"/>
                    <a:pt x="78" y="54"/>
                  </a:cubicBezTo>
                  <a:cubicBezTo>
                    <a:pt x="78" y="40"/>
                    <a:pt x="76" y="27"/>
                    <a:pt x="72" y="18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67" y="9"/>
                    <a:pt x="6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0" y="4"/>
                    <a:pt x="28" y="7"/>
                    <a:pt x="19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Freeform 1859">
              <a:extLst>
                <a:ext uri="{FF2B5EF4-FFF2-40B4-BE49-F238E27FC236}">
                  <a16:creationId xmlns:a16="http://schemas.microsoft.com/office/drawing/2014/main" xmlns="" id="{41EFBC0C-4E1B-42B1-B449-4B81C603B8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7277" y="5705476"/>
              <a:ext cx="149225" cy="196850"/>
            </a:xfrm>
            <a:custGeom>
              <a:avLst/>
              <a:gdLst>
                <a:gd name="T0" fmla="*/ 37 w 86"/>
                <a:gd name="T1" fmla="*/ 111 h 113"/>
                <a:gd name="T2" fmla="*/ 10 w 86"/>
                <a:gd name="T3" fmla="*/ 88 h 113"/>
                <a:gd name="T4" fmla="*/ 0 w 86"/>
                <a:gd name="T5" fmla="*/ 45 h 113"/>
                <a:gd name="T6" fmla="*/ 52 w 86"/>
                <a:gd name="T7" fmla="*/ 0 h 113"/>
                <a:gd name="T8" fmla="*/ 53 w 86"/>
                <a:gd name="T9" fmla="*/ 0 h 113"/>
                <a:gd name="T10" fmla="*/ 79 w 86"/>
                <a:gd name="T11" fmla="*/ 17 h 113"/>
                <a:gd name="T12" fmla="*/ 86 w 86"/>
                <a:gd name="T13" fmla="*/ 56 h 113"/>
                <a:gd name="T14" fmla="*/ 45 w 86"/>
                <a:gd name="T15" fmla="*/ 111 h 113"/>
                <a:gd name="T16" fmla="*/ 37 w 86"/>
                <a:gd name="T17" fmla="*/ 113 h 113"/>
                <a:gd name="T18" fmla="*/ 37 w 86"/>
                <a:gd name="T19" fmla="*/ 113 h 113"/>
                <a:gd name="T20" fmla="*/ 43 w 86"/>
                <a:gd name="T21" fmla="*/ 107 h 113"/>
                <a:gd name="T22" fmla="*/ 82 w 86"/>
                <a:gd name="T23" fmla="*/ 56 h 113"/>
                <a:gd name="T24" fmla="*/ 43 w 86"/>
                <a:gd name="T25" fmla="*/ 107 h 113"/>
                <a:gd name="T26" fmla="*/ 37 w 86"/>
                <a:gd name="T27" fmla="*/ 109 h 113"/>
                <a:gd name="T28" fmla="*/ 37 w 86"/>
                <a:gd name="T29" fmla="*/ 109 h 113"/>
                <a:gd name="T30" fmla="*/ 37 w 86"/>
                <a:gd name="T31" fmla="*/ 109 h 113"/>
                <a:gd name="T32" fmla="*/ 36 w 86"/>
                <a:gd name="T33" fmla="*/ 108 h 113"/>
                <a:gd name="T34" fmla="*/ 36 w 86"/>
                <a:gd name="T35" fmla="*/ 108 h 113"/>
                <a:gd name="T36" fmla="*/ 35 w 86"/>
                <a:gd name="T37" fmla="*/ 108 h 113"/>
                <a:gd name="T38" fmla="*/ 30 w 86"/>
                <a:gd name="T39" fmla="*/ 106 h 113"/>
                <a:gd name="T40" fmla="*/ 37 w 86"/>
                <a:gd name="T41" fmla="*/ 105 h 113"/>
                <a:gd name="T42" fmla="*/ 41 w 86"/>
                <a:gd name="T43" fmla="*/ 104 h 113"/>
                <a:gd name="T44" fmla="*/ 78 w 86"/>
                <a:gd name="T45" fmla="*/ 56 h 113"/>
                <a:gd name="T46" fmla="*/ 78 w 86"/>
                <a:gd name="T47" fmla="*/ 56 h 113"/>
                <a:gd name="T48" fmla="*/ 72 w 86"/>
                <a:gd name="T49" fmla="*/ 21 h 113"/>
                <a:gd name="T50" fmla="*/ 53 w 86"/>
                <a:gd name="T51" fmla="*/ 8 h 113"/>
                <a:gd name="T52" fmla="*/ 22 w 86"/>
                <a:gd name="T53" fmla="*/ 17 h 113"/>
                <a:gd name="T54" fmla="*/ 8 w 86"/>
                <a:gd name="T55" fmla="*/ 45 h 113"/>
                <a:gd name="T56" fmla="*/ 8 w 86"/>
                <a:gd name="T57" fmla="*/ 45 h 113"/>
                <a:gd name="T58" fmla="*/ 17 w 86"/>
                <a:gd name="T59" fmla="*/ 85 h 113"/>
                <a:gd name="T60" fmla="*/ 37 w 86"/>
                <a:gd name="T61" fmla="*/ 105 h 113"/>
                <a:gd name="T62" fmla="*/ 37 w 86"/>
                <a:gd name="T63" fmla="*/ 105 h 113"/>
                <a:gd name="T64" fmla="*/ 14 w 86"/>
                <a:gd name="T65" fmla="*/ 86 h 113"/>
                <a:gd name="T66" fmla="*/ 17 w 86"/>
                <a:gd name="T67" fmla="*/ 92 h 113"/>
                <a:gd name="T68" fmla="*/ 14 w 86"/>
                <a:gd name="T69" fmla="*/ 86 h 113"/>
                <a:gd name="T70" fmla="*/ 9 w 86"/>
                <a:gd name="T71" fmla="*/ 74 h 113"/>
                <a:gd name="T72" fmla="*/ 82 w 86"/>
                <a:gd name="T73" fmla="*/ 56 h 113"/>
                <a:gd name="T74" fmla="*/ 82 w 86"/>
                <a:gd name="T75" fmla="*/ 56 h 113"/>
                <a:gd name="T76" fmla="*/ 76 w 86"/>
                <a:gd name="T77" fmla="*/ 21 h 113"/>
                <a:gd name="T78" fmla="*/ 4 w 86"/>
                <a:gd name="T79" fmla="*/ 45 h 113"/>
                <a:gd name="T80" fmla="*/ 4 w 86"/>
                <a:gd name="T81" fmla="*/ 45 h 113"/>
                <a:gd name="T82" fmla="*/ 4 w 86"/>
                <a:gd name="T83" fmla="*/ 45 h 113"/>
                <a:gd name="T84" fmla="*/ 6 w 86"/>
                <a:gd name="T85" fmla="*/ 31 h 113"/>
                <a:gd name="T86" fmla="*/ 76 w 86"/>
                <a:gd name="T87" fmla="*/ 21 h 113"/>
                <a:gd name="T88" fmla="*/ 76 w 86"/>
                <a:gd name="T89" fmla="*/ 21 h 113"/>
                <a:gd name="T90" fmla="*/ 75 w 86"/>
                <a:gd name="T91" fmla="*/ 18 h 113"/>
                <a:gd name="T92" fmla="*/ 75 w 86"/>
                <a:gd name="T93" fmla="*/ 18 h 113"/>
                <a:gd name="T94" fmla="*/ 75 w 86"/>
                <a:gd name="T95" fmla="*/ 18 h 113"/>
                <a:gd name="T96" fmla="*/ 75 w 86"/>
                <a:gd name="T97" fmla="*/ 18 h 113"/>
                <a:gd name="T98" fmla="*/ 75 w 86"/>
                <a:gd name="T99" fmla="*/ 18 h 113"/>
                <a:gd name="T100" fmla="*/ 53 w 86"/>
                <a:gd name="T101" fmla="*/ 4 h 113"/>
                <a:gd name="T102" fmla="*/ 53 w 86"/>
                <a:gd name="T103" fmla="*/ 4 h 113"/>
                <a:gd name="T104" fmla="*/ 51 w 86"/>
                <a:gd name="T105" fmla="*/ 4 h 113"/>
                <a:gd name="T106" fmla="*/ 53 w 86"/>
                <a:gd name="T107" fmla="*/ 4 h 113"/>
                <a:gd name="T108" fmla="*/ 53 w 86"/>
                <a:gd name="T109" fmla="*/ 4 h 113"/>
                <a:gd name="T110" fmla="*/ 21 w 86"/>
                <a:gd name="T111" fmla="*/ 15 h 113"/>
                <a:gd name="T112" fmla="*/ 20 w 86"/>
                <a:gd name="T113" fmla="*/ 14 h 113"/>
                <a:gd name="T114" fmla="*/ 21 w 86"/>
                <a:gd name="T115" fmla="*/ 15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6" h="113">
                  <a:moveTo>
                    <a:pt x="37" y="113"/>
                  </a:moveTo>
                  <a:cubicBezTo>
                    <a:pt x="37" y="111"/>
                    <a:pt x="37" y="111"/>
                    <a:pt x="37" y="111"/>
                  </a:cubicBezTo>
                  <a:cubicBezTo>
                    <a:pt x="37" y="113"/>
                    <a:pt x="37" y="113"/>
                    <a:pt x="37" y="113"/>
                  </a:cubicBezTo>
                  <a:cubicBezTo>
                    <a:pt x="25" y="112"/>
                    <a:pt x="17" y="101"/>
                    <a:pt x="10" y="88"/>
                  </a:cubicBezTo>
                  <a:cubicBezTo>
                    <a:pt x="10" y="88"/>
                    <a:pt x="10" y="88"/>
                    <a:pt x="10" y="88"/>
                  </a:cubicBezTo>
                  <a:cubicBezTo>
                    <a:pt x="4" y="75"/>
                    <a:pt x="0" y="59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14"/>
                    <a:pt x="30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65" y="0"/>
                    <a:pt x="74" y="7"/>
                    <a:pt x="79" y="17"/>
                  </a:cubicBezTo>
                  <a:cubicBezTo>
                    <a:pt x="79" y="17"/>
                    <a:pt x="79" y="17"/>
                    <a:pt x="79" y="17"/>
                  </a:cubicBezTo>
                  <a:cubicBezTo>
                    <a:pt x="84" y="28"/>
                    <a:pt x="86" y="41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86"/>
                    <a:pt x="63" y="101"/>
                    <a:pt x="45" y="111"/>
                  </a:cubicBezTo>
                  <a:cubicBezTo>
                    <a:pt x="45" y="111"/>
                    <a:pt x="45" y="111"/>
                    <a:pt x="45" y="111"/>
                  </a:cubicBezTo>
                  <a:cubicBezTo>
                    <a:pt x="42" y="112"/>
                    <a:pt x="40" y="113"/>
                    <a:pt x="37" y="113"/>
                  </a:cubicBezTo>
                  <a:cubicBezTo>
                    <a:pt x="37" y="113"/>
                    <a:pt x="37" y="113"/>
                    <a:pt x="37" y="113"/>
                  </a:cubicBezTo>
                  <a:cubicBezTo>
                    <a:pt x="37" y="113"/>
                    <a:pt x="37" y="113"/>
                    <a:pt x="37" y="113"/>
                  </a:cubicBezTo>
                  <a:close/>
                  <a:moveTo>
                    <a:pt x="37" y="109"/>
                  </a:moveTo>
                  <a:cubicBezTo>
                    <a:pt x="39" y="109"/>
                    <a:pt x="41" y="108"/>
                    <a:pt x="43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61" y="97"/>
                    <a:pt x="82" y="84"/>
                    <a:pt x="82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2" y="84"/>
                    <a:pt x="61" y="97"/>
                    <a:pt x="43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1" y="108"/>
                    <a:pt x="39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lose/>
                  <a:moveTo>
                    <a:pt x="36" y="108"/>
                  </a:move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lose/>
                  <a:moveTo>
                    <a:pt x="35" y="108"/>
                  </a:moveTo>
                  <a:cubicBezTo>
                    <a:pt x="34" y="108"/>
                    <a:pt x="32" y="107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2" y="107"/>
                    <a:pt x="34" y="108"/>
                    <a:pt x="35" y="108"/>
                  </a:cubicBezTo>
                  <a:close/>
                  <a:moveTo>
                    <a:pt x="37" y="105"/>
                  </a:moveTo>
                  <a:cubicBezTo>
                    <a:pt x="38" y="105"/>
                    <a:pt x="39" y="104"/>
                    <a:pt x="41" y="104"/>
                  </a:cubicBezTo>
                  <a:cubicBezTo>
                    <a:pt x="41" y="104"/>
                    <a:pt x="41" y="104"/>
                    <a:pt x="41" y="104"/>
                  </a:cubicBezTo>
                  <a:cubicBezTo>
                    <a:pt x="59" y="94"/>
                    <a:pt x="78" y="82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42"/>
                    <a:pt x="76" y="29"/>
                    <a:pt x="72" y="21"/>
                  </a:cubicBezTo>
                  <a:cubicBezTo>
                    <a:pt x="72" y="21"/>
                    <a:pt x="72" y="21"/>
                    <a:pt x="72" y="21"/>
                  </a:cubicBezTo>
                  <a:cubicBezTo>
                    <a:pt x="67" y="12"/>
                    <a:pt x="62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43" y="8"/>
                    <a:pt x="31" y="11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4" y="23"/>
                    <a:pt x="8" y="32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7" y="57"/>
                    <a:pt x="11" y="72"/>
                    <a:pt x="17" y="85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23" y="97"/>
                    <a:pt x="31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lose/>
                  <a:moveTo>
                    <a:pt x="14" y="86"/>
                  </a:moveTo>
                  <a:cubicBezTo>
                    <a:pt x="15" y="88"/>
                    <a:pt x="16" y="90"/>
                    <a:pt x="17" y="92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6" y="90"/>
                    <a:pt x="15" y="88"/>
                    <a:pt x="14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2" y="82"/>
                    <a:pt x="10" y="78"/>
                    <a:pt x="9" y="74"/>
                  </a:cubicBezTo>
                  <a:cubicBezTo>
                    <a:pt x="9" y="74"/>
                    <a:pt x="9" y="74"/>
                    <a:pt x="9" y="74"/>
                  </a:cubicBezTo>
                  <a:cubicBezTo>
                    <a:pt x="10" y="78"/>
                    <a:pt x="12" y="82"/>
                    <a:pt x="14" y="86"/>
                  </a:cubicBezTo>
                  <a:close/>
                  <a:moveTo>
                    <a:pt x="82" y="56"/>
                  </a:moveTo>
                  <a:cubicBezTo>
                    <a:pt x="82" y="56"/>
                    <a:pt x="82" y="56"/>
                    <a:pt x="82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2" y="43"/>
                    <a:pt x="80" y="3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80" y="31"/>
                    <a:pt x="82" y="43"/>
                    <a:pt x="82" y="56"/>
                  </a:cubicBezTo>
                  <a:close/>
                  <a:moveTo>
                    <a:pt x="4" y="45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0"/>
                    <a:pt x="4" y="35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35"/>
                    <a:pt x="4" y="40"/>
                    <a:pt x="4" y="45"/>
                  </a:cubicBezTo>
                  <a:close/>
                  <a:moveTo>
                    <a:pt x="76" y="21"/>
                  </a:moveTo>
                  <a:cubicBezTo>
                    <a:pt x="76" y="21"/>
                    <a:pt x="76" y="2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lose/>
                  <a:moveTo>
                    <a:pt x="75" y="18"/>
                  </a:move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lose/>
                  <a:moveTo>
                    <a:pt x="75" y="18"/>
                  </a:move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lose/>
                  <a:moveTo>
                    <a:pt x="75" y="18"/>
                  </a:moveTo>
                  <a:cubicBezTo>
                    <a:pt x="70" y="9"/>
                    <a:pt x="6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2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2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63" y="4"/>
                    <a:pt x="70" y="9"/>
                    <a:pt x="75" y="18"/>
                  </a:cubicBezTo>
                  <a:close/>
                  <a:moveTo>
                    <a:pt x="21" y="15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Freeform 1860">
              <a:extLst>
                <a:ext uri="{FF2B5EF4-FFF2-40B4-BE49-F238E27FC236}">
                  <a16:creationId xmlns:a16="http://schemas.microsoft.com/office/drawing/2014/main" xmlns="" id="{8D7816F5-F7D8-4AEC-BB2E-341E2E2305DF}"/>
                </a:ext>
              </a:extLst>
            </p:cNvPr>
            <p:cNvSpPr/>
            <p:nvPr/>
          </p:nvSpPr>
          <p:spPr bwMode="auto">
            <a:xfrm>
              <a:off x="7531102" y="5711826"/>
              <a:ext cx="128588" cy="122238"/>
            </a:xfrm>
            <a:custGeom>
              <a:avLst/>
              <a:gdLst>
                <a:gd name="T0" fmla="*/ 55 w 74"/>
                <a:gd name="T1" fmla="*/ 67 h 70"/>
                <a:gd name="T2" fmla="*/ 70 w 74"/>
                <a:gd name="T3" fmla="*/ 58 h 70"/>
                <a:gd name="T4" fmla="*/ 70 w 74"/>
                <a:gd name="T5" fmla="*/ 56 h 70"/>
                <a:gd name="T6" fmla="*/ 70 w 74"/>
                <a:gd name="T7" fmla="*/ 56 h 70"/>
                <a:gd name="T8" fmla="*/ 50 w 74"/>
                <a:gd name="T9" fmla="*/ 6 h 70"/>
                <a:gd name="T10" fmla="*/ 50 w 74"/>
                <a:gd name="T11" fmla="*/ 6 h 70"/>
                <a:gd name="T12" fmla="*/ 41 w 74"/>
                <a:gd name="T13" fmla="*/ 4 h 70"/>
                <a:gd name="T14" fmla="*/ 41 w 74"/>
                <a:gd name="T15" fmla="*/ 4 h 70"/>
                <a:gd name="T16" fmla="*/ 2 w 74"/>
                <a:gd name="T17" fmla="*/ 11 h 70"/>
                <a:gd name="T18" fmla="*/ 2 w 74"/>
                <a:gd name="T19" fmla="*/ 11 h 70"/>
                <a:gd name="T20" fmla="*/ 0 w 74"/>
                <a:gd name="T21" fmla="*/ 7 h 70"/>
                <a:gd name="T22" fmla="*/ 41 w 74"/>
                <a:gd name="T23" fmla="*/ 0 h 70"/>
                <a:gd name="T24" fmla="*/ 41 w 74"/>
                <a:gd name="T25" fmla="*/ 0 h 70"/>
                <a:gd name="T26" fmla="*/ 53 w 74"/>
                <a:gd name="T27" fmla="*/ 3 h 70"/>
                <a:gd name="T28" fmla="*/ 53 w 74"/>
                <a:gd name="T29" fmla="*/ 3 h 70"/>
                <a:gd name="T30" fmla="*/ 74 w 74"/>
                <a:gd name="T31" fmla="*/ 56 h 70"/>
                <a:gd name="T32" fmla="*/ 74 w 74"/>
                <a:gd name="T33" fmla="*/ 56 h 70"/>
                <a:gd name="T34" fmla="*/ 72 w 74"/>
                <a:gd name="T35" fmla="*/ 62 h 70"/>
                <a:gd name="T36" fmla="*/ 72 w 74"/>
                <a:gd name="T37" fmla="*/ 62 h 70"/>
                <a:gd name="T38" fmla="*/ 72 w 74"/>
                <a:gd name="T39" fmla="*/ 62 h 70"/>
                <a:gd name="T40" fmla="*/ 57 w 74"/>
                <a:gd name="T41" fmla="*/ 70 h 70"/>
                <a:gd name="T42" fmla="*/ 57 w 74"/>
                <a:gd name="T43" fmla="*/ 70 h 70"/>
                <a:gd name="T44" fmla="*/ 55 w 74"/>
                <a:gd name="T45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4" h="70">
                  <a:moveTo>
                    <a:pt x="55" y="67"/>
                  </a:move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7"/>
                    <a:pt x="70" y="56"/>
                  </a:cubicBezTo>
                  <a:cubicBezTo>
                    <a:pt x="70" y="56"/>
                    <a:pt x="70" y="56"/>
                    <a:pt x="70" y="56"/>
                  </a:cubicBezTo>
                  <a:cubicBezTo>
                    <a:pt x="71" y="45"/>
                    <a:pt x="55" y="12"/>
                    <a:pt x="50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49" y="5"/>
                    <a:pt x="46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27" y="4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26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6" y="0"/>
                    <a:pt x="51" y="0"/>
                    <a:pt x="53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9" y="11"/>
                    <a:pt x="74" y="43"/>
                    <a:pt x="74" y="56"/>
                  </a:cubicBezTo>
                  <a:cubicBezTo>
                    <a:pt x="74" y="56"/>
                    <a:pt x="74" y="56"/>
                    <a:pt x="74" y="56"/>
                  </a:cubicBezTo>
                  <a:cubicBezTo>
                    <a:pt x="74" y="58"/>
                    <a:pt x="74" y="60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5" y="67"/>
                    <a:pt x="55" y="67"/>
                    <a:pt x="55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Freeform 1861">
              <a:extLst>
                <a:ext uri="{FF2B5EF4-FFF2-40B4-BE49-F238E27FC236}">
                  <a16:creationId xmlns:a16="http://schemas.microsoft.com/office/drawing/2014/main" xmlns="" id="{4986AF99-24C1-4655-9F4B-9FF50FC28F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7927" y="5708651"/>
              <a:ext cx="134938" cy="139700"/>
            </a:xfrm>
            <a:custGeom>
              <a:avLst/>
              <a:gdLst>
                <a:gd name="T0" fmla="*/ 57 w 78"/>
                <a:gd name="T1" fmla="*/ 69 h 80"/>
                <a:gd name="T2" fmla="*/ 57 w 78"/>
                <a:gd name="T3" fmla="*/ 69 h 80"/>
                <a:gd name="T4" fmla="*/ 54 w 78"/>
                <a:gd name="T5" fmla="*/ 68 h 80"/>
                <a:gd name="T6" fmla="*/ 70 w 78"/>
                <a:gd name="T7" fmla="*/ 58 h 80"/>
                <a:gd name="T8" fmla="*/ 70 w 78"/>
                <a:gd name="T9" fmla="*/ 58 h 80"/>
                <a:gd name="T10" fmla="*/ 70 w 78"/>
                <a:gd name="T11" fmla="*/ 58 h 80"/>
                <a:gd name="T12" fmla="*/ 50 w 78"/>
                <a:gd name="T13" fmla="*/ 9 h 80"/>
                <a:gd name="T14" fmla="*/ 50 w 78"/>
                <a:gd name="T15" fmla="*/ 9 h 80"/>
                <a:gd name="T16" fmla="*/ 50 w 78"/>
                <a:gd name="T17" fmla="*/ 9 h 80"/>
                <a:gd name="T18" fmla="*/ 50 w 78"/>
                <a:gd name="T19" fmla="*/ 9 h 80"/>
                <a:gd name="T20" fmla="*/ 49 w 78"/>
                <a:gd name="T21" fmla="*/ 8 h 80"/>
                <a:gd name="T22" fmla="*/ 44 w 78"/>
                <a:gd name="T23" fmla="*/ 8 h 80"/>
                <a:gd name="T24" fmla="*/ 44 w 78"/>
                <a:gd name="T25" fmla="*/ 8 h 80"/>
                <a:gd name="T26" fmla="*/ 43 w 78"/>
                <a:gd name="T27" fmla="*/ 8 h 80"/>
                <a:gd name="T28" fmla="*/ 5 w 78"/>
                <a:gd name="T29" fmla="*/ 15 h 80"/>
                <a:gd name="T30" fmla="*/ 3 w 78"/>
                <a:gd name="T31" fmla="*/ 18 h 80"/>
                <a:gd name="T32" fmla="*/ 2 w 78"/>
                <a:gd name="T33" fmla="*/ 7 h 80"/>
                <a:gd name="T34" fmla="*/ 2 w 78"/>
                <a:gd name="T35" fmla="*/ 7 h 80"/>
                <a:gd name="T36" fmla="*/ 3 w 78"/>
                <a:gd name="T37" fmla="*/ 7 h 80"/>
                <a:gd name="T38" fmla="*/ 6 w 78"/>
                <a:gd name="T39" fmla="*/ 6 h 80"/>
                <a:gd name="T40" fmla="*/ 17 w 78"/>
                <a:gd name="T41" fmla="*/ 4 h 80"/>
                <a:gd name="T42" fmla="*/ 43 w 78"/>
                <a:gd name="T43" fmla="*/ 0 h 80"/>
                <a:gd name="T44" fmla="*/ 57 w 78"/>
                <a:gd name="T45" fmla="*/ 4 h 80"/>
                <a:gd name="T46" fmla="*/ 78 w 78"/>
                <a:gd name="T47" fmla="*/ 58 h 80"/>
                <a:gd name="T48" fmla="*/ 76 w 78"/>
                <a:gd name="T49" fmla="*/ 65 h 80"/>
                <a:gd name="T50" fmla="*/ 61 w 78"/>
                <a:gd name="T51" fmla="*/ 73 h 80"/>
                <a:gd name="T52" fmla="*/ 55 w 78"/>
                <a:gd name="T53" fmla="*/ 70 h 80"/>
                <a:gd name="T54" fmla="*/ 73 w 78"/>
                <a:gd name="T55" fmla="*/ 62 h 80"/>
                <a:gd name="T56" fmla="*/ 73 w 78"/>
                <a:gd name="T57" fmla="*/ 62 h 80"/>
                <a:gd name="T58" fmla="*/ 60 w 78"/>
                <a:gd name="T59" fmla="*/ 69 h 80"/>
                <a:gd name="T60" fmla="*/ 74 w 78"/>
                <a:gd name="T61" fmla="*/ 61 h 80"/>
                <a:gd name="T62" fmla="*/ 74 w 78"/>
                <a:gd name="T63" fmla="*/ 58 h 80"/>
                <a:gd name="T64" fmla="*/ 54 w 78"/>
                <a:gd name="T65" fmla="*/ 7 h 80"/>
                <a:gd name="T66" fmla="*/ 53 w 78"/>
                <a:gd name="T67" fmla="*/ 7 h 80"/>
                <a:gd name="T68" fmla="*/ 74 w 78"/>
                <a:gd name="T69" fmla="*/ 58 h 80"/>
                <a:gd name="T70" fmla="*/ 74 w 78"/>
                <a:gd name="T71" fmla="*/ 58 h 80"/>
                <a:gd name="T72" fmla="*/ 74 w 78"/>
                <a:gd name="T73" fmla="*/ 58 h 80"/>
                <a:gd name="T74" fmla="*/ 48 w 78"/>
                <a:gd name="T75" fmla="*/ 4 h 80"/>
                <a:gd name="T76" fmla="*/ 44 w 78"/>
                <a:gd name="T77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8" h="80">
                  <a:moveTo>
                    <a:pt x="55" y="70"/>
                  </a:moveTo>
                  <a:cubicBezTo>
                    <a:pt x="57" y="69"/>
                    <a:pt x="57" y="69"/>
                    <a:pt x="57" y="69"/>
                  </a:cubicBezTo>
                  <a:cubicBezTo>
                    <a:pt x="58" y="70"/>
                    <a:pt x="58" y="70"/>
                    <a:pt x="58" y="70"/>
                  </a:cubicBezTo>
                  <a:cubicBezTo>
                    <a:pt x="57" y="69"/>
                    <a:pt x="57" y="69"/>
                    <a:pt x="57" y="69"/>
                  </a:cubicBezTo>
                  <a:cubicBezTo>
                    <a:pt x="55" y="70"/>
                    <a:pt x="55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59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1" y="48"/>
                    <a:pt x="55" y="15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49" y="8"/>
                    <a:pt x="49" y="8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48" y="8"/>
                    <a:pt x="46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31" y="8"/>
                    <a:pt x="9" y="14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5" y="7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9" y="6"/>
                    <a:pt x="12" y="5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5" y="2"/>
                    <a:pt x="35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8" y="0"/>
                    <a:pt x="53" y="0"/>
                    <a:pt x="57" y="4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63" y="13"/>
                    <a:pt x="78" y="43"/>
                    <a:pt x="78" y="58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8" y="60"/>
                    <a:pt x="78" y="63"/>
                    <a:pt x="76" y="65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5" y="65"/>
                    <a:pt x="75" y="65"/>
                    <a:pt x="75" y="65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1" y="80"/>
                    <a:pt x="61" y="80"/>
                    <a:pt x="61" y="80"/>
                  </a:cubicBezTo>
                  <a:cubicBezTo>
                    <a:pt x="55" y="70"/>
                    <a:pt x="55" y="70"/>
                    <a:pt x="55" y="70"/>
                  </a:cubicBezTo>
                  <a:close/>
                  <a:moveTo>
                    <a:pt x="60" y="69"/>
                  </a:move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60" y="69"/>
                    <a:pt x="60" y="69"/>
                    <a:pt x="60" y="69"/>
                  </a:cubicBezTo>
                  <a:cubicBezTo>
                    <a:pt x="60" y="69"/>
                    <a:pt x="60" y="69"/>
                    <a:pt x="60" y="69"/>
                  </a:cubicBezTo>
                  <a:close/>
                  <a:moveTo>
                    <a:pt x="74" y="61"/>
                  </a:moveTo>
                  <a:cubicBezTo>
                    <a:pt x="74" y="60"/>
                    <a:pt x="74" y="59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46"/>
                    <a:pt x="59" y="14"/>
                    <a:pt x="54" y="7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4" y="7"/>
                    <a:pt x="53" y="7"/>
                    <a:pt x="53" y="7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9" y="14"/>
                    <a:pt x="74" y="45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60"/>
                    <a:pt x="74" y="60"/>
                    <a:pt x="74" y="61"/>
                  </a:cubicBezTo>
                  <a:close/>
                  <a:moveTo>
                    <a:pt x="48" y="4"/>
                  </a:moveTo>
                  <a:cubicBezTo>
                    <a:pt x="47" y="4"/>
                    <a:pt x="46" y="4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6" y="4"/>
                    <a:pt x="47" y="4"/>
                    <a:pt x="4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Freeform 1862">
              <a:extLst>
                <a:ext uri="{FF2B5EF4-FFF2-40B4-BE49-F238E27FC236}">
                  <a16:creationId xmlns:a16="http://schemas.microsoft.com/office/drawing/2014/main" xmlns="" id="{C581179A-5730-404B-972E-C6A6CBBDBEEA}"/>
                </a:ext>
              </a:extLst>
            </p:cNvPr>
            <p:cNvSpPr/>
            <p:nvPr/>
          </p:nvSpPr>
          <p:spPr bwMode="auto">
            <a:xfrm>
              <a:off x="7646989" y="5818188"/>
              <a:ext cx="7938" cy="20638"/>
            </a:xfrm>
            <a:custGeom>
              <a:avLst/>
              <a:gdLst>
                <a:gd name="T0" fmla="*/ 0 w 5"/>
                <a:gd name="T1" fmla="*/ 13 h 13"/>
                <a:gd name="T2" fmla="*/ 0 w 5"/>
                <a:gd name="T3" fmla="*/ 0 h 13"/>
                <a:gd name="T4" fmla="*/ 5 w 5"/>
                <a:gd name="T5" fmla="*/ 0 h 13"/>
                <a:gd name="T6" fmla="*/ 5 w 5"/>
                <a:gd name="T7" fmla="*/ 13 h 13"/>
                <a:gd name="T8" fmla="*/ 0 w 5"/>
                <a:gd name="T9" fmla="*/ 13 h 13"/>
                <a:gd name="T10" fmla="*/ 0 w 5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3">
                  <a:moveTo>
                    <a:pt x="0" y="13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5" y="13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Freeform 1863">
              <a:extLst>
                <a:ext uri="{FF2B5EF4-FFF2-40B4-BE49-F238E27FC236}">
                  <a16:creationId xmlns:a16="http://schemas.microsoft.com/office/drawing/2014/main" xmlns="" id="{2F438CA9-E2E8-4010-ADD3-512C76DFEF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3814" y="5815013"/>
              <a:ext cx="14288" cy="28575"/>
            </a:xfrm>
            <a:custGeom>
              <a:avLst/>
              <a:gdLst>
                <a:gd name="T0" fmla="*/ 7 w 9"/>
                <a:gd name="T1" fmla="*/ 18 h 18"/>
                <a:gd name="T2" fmla="*/ 2 w 9"/>
                <a:gd name="T3" fmla="*/ 18 h 18"/>
                <a:gd name="T4" fmla="*/ 2 w 9"/>
                <a:gd name="T5" fmla="*/ 15 h 18"/>
                <a:gd name="T6" fmla="*/ 4 w 9"/>
                <a:gd name="T7" fmla="*/ 15 h 18"/>
                <a:gd name="T8" fmla="*/ 2 w 9"/>
                <a:gd name="T9" fmla="*/ 15 h 18"/>
                <a:gd name="T10" fmla="*/ 2 w 9"/>
                <a:gd name="T11" fmla="*/ 18 h 18"/>
                <a:gd name="T12" fmla="*/ 0 w 9"/>
                <a:gd name="T13" fmla="*/ 18 h 18"/>
                <a:gd name="T14" fmla="*/ 0 w 9"/>
                <a:gd name="T15" fmla="*/ 0 h 18"/>
                <a:gd name="T16" fmla="*/ 9 w 9"/>
                <a:gd name="T17" fmla="*/ 0 h 18"/>
                <a:gd name="T18" fmla="*/ 9 w 9"/>
                <a:gd name="T19" fmla="*/ 18 h 18"/>
                <a:gd name="T20" fmla="*/ 7 w 9"/>
                <a:gd name="T21" fmla="*/ 18 h 18"/>
                <a:gd name="T22" fmla="*/ 7 w 9"/>
                <a:gd name="T23" fmla="*/ 18 h 18"/>
                <a:gd name="T24" fmla="*/ 4 w 9"/>
                <a:gd name="T25" fmla="*/ 13 h 18"/>
                <a:gd name="T26" fmla="*/ 4 w 9"/>
                <a:gd name="T27" fmla="*/ 4 h 18"/>
                <a:gd name="T28" fmla="*/ 4 w 9"/>
                <a:gd name="T29" fmla="*/ 13 h 18"/>
                <a:gd name="T30" fmla="*/ 4 w 9"/>
                <a:gd name="T31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" h="18">
                  <a:moveTo>
                    <a:pt x="7" y="18"/>
                  </a:moveTo>
                  <a:lnTo>
                    <a:pt x="2" y="18"/>
                  </a:lnTo>
                  <a:lnTo>
                    <a:pt x="2" y="15"/>
                  </a:lnTo>
                  <a:lnTo>
                    <a:pt x="4" y="15"/>
                  </a:lnTo>
                  <a:lnTo>
                    <a:pt x="2" y="15"/>
                  </a:lnTo>
                  <a:lnTo>
                    <a:pt x="2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7" y="18"/>
                  </a:lnTo>
                  <a:close/>
                  <a:moveTo>
                    <a:pt x="4" y="13"/>
                  </a:moveTo>
                  <a:lnTo>
                    <a:pt x="4" y="4"/>
                  </a:lnTo>
                  <a:lnTo>
                    <a:pt x="4" y="13"/>
                  </a:lnTo>
                  <a:lnTo>
                    <a:pt x="4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Freeform 1864">
              <a:extLst>
                <a:ext uri="{FF2B5EF4-FFF2-40B4-BE49-F238E27FC236}">
                  <a16:creationId xmlns:a16="http://schemas.microsoft.com/office/drawing/2014/main" xmlns="" id="{9033AED0-0410-4C81-B601-0151310FBD82}"/>
                </a:ext>
              </a:extLst>
            </p:cNvPr>
            <p:cNvSpPr/>
            <p:nvPr/>
          </p:nvSpPr>
          <p:spPr bwMode="auto">
            <a:xfrm>
              <a:off x="7316789" y="5661026"/>
              <a:ext cx="128588" cy="88900"/>
            </a:xfrm>
            <a:custGeom>
              <a:avLst/>
              <a:gdLst>
                <a:gd name="T0" fmla="*/ 7 w 74"/>
                <a:gd name="T1" fmla="*/ 47 h 51"/>
                <a:gd name="T2" fmla="*/ 1 w 74"/>
                <a:gd name="T3" fmla="*/ 34 h 51"/>
                <a:gd name="T4" fmla="*/ 1 w 74"/>
                <a:gd name="T5" fmla="*/ 34 h 51"/>
                <a:gd name="T6" fmla="*/ 0 w 74"/>
                <a:gd name="T7" fmla="*/ 29 h 51"/>
                <a:gd name="T8" fmla="*/ 0 w 74"/>
                <a:gd name="T9" fmla="*/ 29 h 51"/>
                <a:gd name="T10" fmla="*/ 13 w 74"/>
                <a:gd name="T11" fmla="*/ 5 h 51"/>
                <a:gd name="T12" fmla="*/ 13 w 74"/>
                <a:gd name="T13" fmla="*/ 5 h 51"/>
                <a:gd name="T14" fmla="*/ 15 w 74"/>
                <a:gd name="T15" fmla="*/ 0 h 51"/>
                <a:gd name="T16" fmla="*/ 15 w 74"/>
                <a:gd name="T17" fmla="*/ 0 h 51"/>
                <a:gd name="T18" fmla="*/ 18 w 74"/>
                <a:gd name="T19" fmla="*/ 2 h 51"/>
                <a:gd name="T20" fmla="*/ 16 w 74"/>
                <a:gd name="T21" fmla="*/ 7 h 51"/>
                <a:gd name="T22" fmla="*/ 16 w 74"/>
                <a:gd name="T23" fmla="*/ 8 h 51"/>
                <a:gd name="T24" fmla="*/ 10 w 74"/>
                <a:gd name="T25" fmla="*/ 14 h 51"/>
                <a:gd name="T26" fmla="*/ 10 w 74"/>
                <a:gd name="T27" fmla="*/ 14 h 51"/>
                <a:gd name="T28" fmla="*/ 4 w 74"/>
                <a:gd name="T29" fmla="*/ 29 h 51"/>
                <a:gd name="T30" fmla="*/ 4 w 74"/>
                <a:gd name="T31" fmla="*/ 29 h 51"/>
                <a:gd name="T32" fmla="*/ 5 w 74"/>
                <a:gd name="T33" fmla="*/ 33 h 51"/>
                <a:gd name="T34" fmla="*/ 5 w 74"/>
                <a:gd name="T35" fmla="*/ 33 h 51"/>
                <a:gd name="T36" fmla="*/ 10 w 74"/>
                <a:gd name="T37" fmla="*/ 44 h 51"/>
                <a:gd name="T38" fmla="*/ 10 w 74"/>
                <a:gd name="T39" fmla="*/ 44 h 51"/>
                <a:gd name="T40" fmla="*/ 18 w 74"/>
                <a:gd name="T41" fmla="*/ 47 h 51"/>
                <a:gd name="T42" fmla="*/ 18 w 74"/>
                <a:gd name="T43" fmla="*/ 47 h 51"/>
                <a:gd name="T44" fmla="*/ 22 w 74"/>
                <a:gd name="T45" fmla="*/ 47 h 51"/>
                <a:gd name="T46" fmla="*/ 22 w 74"/>
                <a:gd name="T47" fmla="*/ 47 h 51"/>
                <a:gd name="T48" fmla="*/ 73 w 74"/>
                <a:gd name="T49" fmla="*/ 35 h 51"/>
                <a:gd name="T50" fmla="*/ 73 w 74"/>
                <a:gd name="T51" fmla="*/ 35 h 51"/>
                <a:gd name="T52" fmla="*/ 74 w 74"/>
                <a:gd name="T53" fmla="*/ 39 h 51"/>
                <a:gd name="T54" fmla="*/ 22 w 74"/>
                <a:gd name="T55" fmla="*/ 51 h 51"/>
                <a:gd name="T56" fmla="*/ 22 w 74"/>
                <a:gd name="T57" fmla="*/ 51 h 51"/>
                <a:gd name="T58" fmla="*/ 18 w 74"/>
                <a:gd name="T59" fmla="*/ 51 h 51"/>
                <a:gd name="T60" fmla="*/ 18 w 74"/>
                <a:gd name="T61" fmla="*/ 51 h 51"/>
                <a:gd name="T62" fmla="*/ 17 w 74"/>
                <a:gd name="T63" fmla="*/ 51 h 51"/>
                <a:gd name="T64" fmla="*/ 17 w 74"/>
                <a:gd name="T65" fmla="*/ 51 h 51"/>
                <a:gd name="T66" fmla="*/ 7 w 74"/>
                <a:gd name="T67" fmla="*/ 4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4" h="51">
                  <a:moveTo>
                    <a:pt x="7" y="47"/>
                  </a:moveTo>
                  <a:cubicBezTo>
                    <a:pt x="4" y="44"/>
                    <a:pt x="3" y="40"/>
                    <a:pt x="1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0" y="32"/>
                    <a:pt x="0" y="31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7"/>
                    <a:pt x="11" y="7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3" y="10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7" y="19"/>
                    <a:pt x="4" y="24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0"/>
                    <a:pt x="4" y="32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6" y="39"/>
                    <a:pt x="8" y="42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1" y="46"/>
                    <a:pt x="13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9" y="47"/>
                    <a:pt x="20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34" y="46"/>
                    <a:pt x="73" y="35"/>
                    <a:pt x="73" y="35"/>
                  </a:cubicBezTo>
                  <a:cubicBezTo>
                    <a:pt x="73" y="35"/>
                    <a:pt x="73" y="35"/>
                    <a:pt x="73" y="35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4" y="39"/>
                    <a:pt x="35" y="50"/>
                    <a:pt x="22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0" y="51"/>
                    <a:pt x="19" y="51"/>
                    <a:pt x="18" y="51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8" y="51"/>
                    <a:pt x="18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3" y="51"/>
                    <a:pt x="9" y="50"/>
                    <a:pt x="7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Freeform 1865">
              <a:extLst>
                <a:ext uri="{FF2B5EF4-FFF2-40B4-BE49-F238E27FC236}">
                  <a16:creationId xmlns:a16="http://schemas.microsoft.com/office/drawing/2014/main" xmlns="" id="{36DB0F0B-8718-442D-B45B-05B89A43F5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13614" y="5657851"/>
              <a:ext cx="136525" cy="96838"/>
            </a:xfrm>
            <a:custGeom>
              <a:avLst/>
              <a:gdLst>
                <a:gd name="T0" fmla="*/ 1 w 79"/>
                <a:gd name="T1" fmla="*/ 37 h 55"/>
                <a:gd name="T2" fmla="*/ 0 w 79"/>
                <a:gd name="T3" fmla="*/ 31 h 55"/>
                <a:gd name="T4" fmla="*/ 15 w 79"/>
                <a:gd name="T5" fmla="*/ 1 h 55"/>
                <a:gd name="T6" fmla="*/ 23 w 79"/>
                <a:gd name="T7" fmla="*/ 2 h 55"/>
                <a:gd name="T8" fmla="*/ 19 w 79"/>
                <a:gd name="T9" fmla="*/ 11 h 55"/>
                <a:gd name="T10" fmla="*/ 18 w 79"/>
                <a:gd name="T11" fmla="*/ 13 h 55"/>
                <a:gd name="T12" fmla="*/ 14 w 79"/>
                <a:gd name="T13" fmla="*/ 18 h 55"/>
                <a:gd name="T14" fmla="*/ 8 w 79"/>
                <a:gd name="T15" fmla="*/ 31 h 55"/>
                <a:gd name="T16" fmla="*/ 13 w 79"/>
                <a:gd name="T17" fmla="*/ 45 h 55"/>
                <a:gd name="T18" fmla="*/ 20 w 79"/>
                <a:gd name="T19" fmla="*/ 47 h 55"/>
                <a:gd name="T20" fmla="*/ 74 w 79"/>
                <a:gd name="T21" fmla="*/ 36 h 55"/>
                <a:gd name="T22" fmla="*/ 77 w 79"/>
                <a:gd name="T23" fmla="*/ 35 h 55"/>
                <a:gd name="T24" fmla="*/ 76 w 79"/>
                <a:gd name="T25" fmla="*/ 43 h 55"/>
                <a:gd name="T26" fmla="*/ 75 w 79"/>
                <a:gd name="T27" fmla="*/ 44 h 55"/>
                <a:gd name="T28" fmla="*/ 55 w 79"/>
                <a:gd name="T29" fmla="*/ 49 h 55"/>
                <a:gd name="T30" fmla="*/ 24 w 79"/>
                <a:gd name="T31" fmla="*/ 55 h 55"/>
                <a:gd name="T32" fmla="*/ 19 w 79"/>
                <a:gd name="T33" fmla="*/ 55 h 55"/>
                <a:gd name="T34" fmla="*/ 19 w 79"/>
                <a:gd name="T35" fmla="*/ 55 h 55"/>
                <a:gd name="T36" fmla="*/ 23 w 79"/>
                <a:gd name="T37" fmla="*/ 51 h 55"/>
                <a:gd name="T38" fmla="*/ 20 w 79"/>
                <a:gd name="T39" fmla="*/ 51 h 55"/>
                <a:gd name="T40" fmla="*/ 19 w 79"/>
                <a:gd name="T41" fmla="*/ 51 h 55"/>
                <a:gd name="T42" fmla="*/ 19 w 79"/>
                <a:gd name="T43" fmla="*/ 51 h 55"/>
                <a:gd name="T44" fmla="*/ 17 w 79"/>
                <a:gd name="T45" fmla="*/ 51 h 55"/>
                <a:gd name="T46" fmla="*/ 17 w 79"/>
                <a:gd name="T47" fmla="*/ 51 h 55"/>
                <a:gd name="T48" fmla="*/ 17 w 79"/>
                <a:gd name="T49" fmla="*/ 51 h 55"/>
                <a:gd name="T50" fmla="*/ 10 w 79"/>
                <a:gd name="T51" fmla="*/ 48 h 55"/>
                <a:gd name="T52" fmla="*/ 10 w 79"/>
                <a:gd name="T53" fmla="*/ 48 h 55"/>
                <a:gd name="T54" fmla="*/ 54 w 79"/>
                <a:gd name="T55" fmla="*/ 45 h 55"/>
                <a:gd name="T56" fmla="*/ 47 w 79"/>
                <a:gd name="T57" fmla="*/ 46 h 55"/>
                <a:gd name="T58" fmla="*/ 74 w 79"/>
                <a:gd name="T59" fmla="*/ 40 h 55"/>
                <a:gd name="T60" fmla="*/ 5 w 79"/>
                <a:gd name="T61" fmla="*/ 36 h 55"/>
                <a:gd name="T62" fmla="*/ 5 w 79"/>
                <a:gd name="T63" fmla="*/ 36 h 55"/>
                <a:gd name="T64" fmla="*/ 4 w 79"/>
                <a:gd name="T65" fmla="*/ 31 h 55"/>
                <a:gd name="T66" fmla="*/ 5 w 79"/>
                <a:gd name="T67" fmla="*/ 36 h 55"/>
                <a:gd name="T68" fmla="*/ 7 w 79"/>
                <a:gd name="T69" fmla="*/ 21 h 55"/>
                <a:gd name="T70" fmla="*/ 10 w 79"/>
                <a:gd name="T71" fmla="*/ 15 h 55"/>
                <a:gd name="T72" fmla="*/ 13 w 79"/>
                <a:gd name="T73" fmla="*/ 12 h 55"/>
                <a:gd name="T74" fmla="*/ 20 w 79"/>
                <a:gd name="T75" fmla="*/ 9 h 55"/>
                <a:gd name="T76" fmla="*/ 16 w 79"/>
                <a:gd name="T77" fmla="*/ 9 h 55"/>
                <a:gd name="T78" fmla="*/ 16 w 79"/>
                <a:gd name="T79" fmla="*/ 9 h 55"/>
                <a:gd name="T80" fmla="*/ 16 w 79"/>
                <a:gd name="T81" fmla="*/ 8 h 55"/>
                <a:gd name="T82" fmla="*/ 16 w 79"/>
                <a:gd name="T83" fmla="*/ 8 h 55"/>
                <a:gd name="T84" fmla="*/ 19 w 79"/>
                <a:gd name="T85" fmla="*/ 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9" h="55"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4" y="47"/>
                    <a:pt x="3" y="42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35"/>
                    <a:pt x="0" y="33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9"/>
                    <a:pt x="10" y="9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2"/>
                    <a:pt x="18" y="12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6" y="14"/>
                    <a:pt x="15" y="16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1" y="21"/>
                    <a:pt x="8" y="27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2"/>
                    <a:pt x="8" y="33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0" y="40"/>
                    <a:pt x="12" y="44"/>
                    <a:pt x="13" y="45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5" y="47"/>
                    <a:pt x="16" y="47"/>
                    <a:pt x="20" y="47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2" y="47"/>
                    <a:pt x="23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34" y="46"/>
                    <a:pt x="70" y="37"/>
                    <a:pt x="74" y="36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77" y="35"/>
                    <a:pt x="77" y="35"/>
                    <a:pt x="77" y="35"/>
                  </a:cubicBezTo>
                  <a:cubicBezTo>
                    <a:pt x="79" y="43"/>
                    <a:pt x="79" y="43"/>
                    <a:pt x="79" y="43"/>
                  </a:cubicBezTo>
                  <a:cubicBezTo>
                    <a:pt x="77" y="43"/>
                    <a:pt x="77" y="43"/>
                    <a:pt x="77" y="43"/>
                  </a:cubicBezTo>
                  <a:cubicBezTo>
                    <a:pt x="77" y="43"/>
                    <a:pt x="77" y="43"/>
                    <a:pt x="76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4"/>
                    <a:pt x="75" y="44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74" y="44"/>
                    <a:pt x="72" y="44"/>
                    <a:pt x="71" y="45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67" y="46"/>
                    <a:pt x="61" y="47"/>
                    <a:pt x="55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44" y="51"/>
                    <a:pt x="31" y="54"/>
                    <a:pt x="24" y="55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3" y="55"/>
                    <a:pt x="21" y="55"/>
                    <a:pt x="20" y="55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0" y="55"/>
                    <a:pt x="20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4" y="55"/>
                    <a:pt x="10" y="54"/>
                    <a:pt x="7" y="50"/>
                  </a:cubicBezTo>
                  <a:close/>
                  <a:moveTo>
                    <a:pt x="20" y="51"/>
                  </a:moveTo>
                  <a:cubicBezTo>
                    <a:pt x="21" y="51"/>
                    <a:pt x="22" y="51"/>
                    <a:pt x="23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2" y="51"/>
                    <a:pt x="21" y="51"/>
                    <a:pt x="20" y="51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51"/>
                    <a:pt x="20" y="51"/>
                    <a:pt x="20" y="51"/>
                  </a:cubicBezTo>
                  <a:close/>
                  <a:moveTo>
                    <a:pt x="19" y="51"/>
                  </a:move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lose/>
                  <a:moveTo>
                    <a:pt x="17" y="51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lose/>
                  <a:moveTo>
                    <a:pt x="17" y="51"/>
                  </a:moveTo>
                  <a:cubicBezTo>
                    <a:pt x="14" y="51"/>
                    <a:pt x="13" y="50"/>
                    <a:pt x="11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3" y="50"/>
                    <a:pt x="14" y="51"/>
                    <a:pt x="17" y="51"/>
                  </a:cubicBezTo>
                  <a:close/>
                  <a:moveTo>
                    <a:pt x="9" y="49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9" y="49"/>
                    <a:pt x="9" y="49"/>
                    <a:pt x="9" y="49"/>
                  </a:cubicBezTo>
                  <a:close/>
                  <a:moveTo>
                    <a:pt x="69" y="41"/>
                  </a:moveTo>
                  <a:cubicBezTo>
                    <a:pt x="66" y="42"/>
                    <a:pt x="60" y="43"/>
                    <a:pt x="54" y="45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52" y="45"/>
                    <a:pt x="50" y="46"/>
                    <a:pt x="47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56" y="45"/>
                    <a:pt x="64" y="42"/>
                    <a:pt x="70" y="41"/>
                  </a:cubicBezTo>
                  <a:cubicBezTo>
                    <a:pt x="70" y="41"/>
                    <a:pt x="70" y="41"/>
                    <a:pt x="70" y="41"/>
                  </a:cubicBezTo>
                  <a:cubicBezTo>
                    <a:pt x="71" y="41"/>
                    <a:pt x="73" y="40"/>
                    <a:pt x="74" y="40"/>
                  </a:cubicBezTo>
                  <a:cubicBezTo>
                    <a:pt x="74" y="40"/>
                    <a:pt x="74" y="40"/>
                    <a:pt x="74" y="40"/>
                  </a:cubicBezTo>
                  <a:cubicBezTo>
                    <a:pt x="73" y="40"/>
                    <a:pt x="71" y="41"/>
                    <a:pt x="69" y="41"/>
                  </a:cubicBezTo>
                  <a:close/>
                  <a:moveTo>
                    <a:pt x="5" y="36"/>
                  </a:moveTo>
                  <a:cubicBezTo>
                    <a:pt x="6" y="39"/>
                    <a:pt x="7" y="41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7" y="41"/>
                    <a:pt x="6" y="39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4"/>
                    <a:pt x="4" y="33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3"/>
                    <a:pt x="4" y="34"/>
                    <a:pt x="5" y="36"/>
                  </a:cubicBezTo>
                  <a:close/>
                  <a:moveTo>
                    <a:pt x="7" y="2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lose/>
                  <a:moveTo>
                    <a:pt x="7" y="21"/>
                  </a:moveTo>
                  <a:cubicBezTo>
                    <a:pt x="8" y="19"/>
                    <a:pt x="9" y="17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4"/>
                    <a:pt x="12" y="13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1" y="15"/>
                    <a:pt x="9" y="18"/>
                    <a:pt x="7" y="21"/>
                  </a:cubicBezTo>
                  <a:close/>
                  <a:moveTo>
                    <a:pt x="20" y="10"/>
                  </a:move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10"/>
                  </a:cubicBezTo>
                  <a:close/>
                  <a:moveTo>
                    <a:pt x="16" y="9"/>
                  </a:move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lose/>
                  <a:moveTo>
                    <a:pt x="16" y="8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lose/>
                  <a:moveTo>
                    <a:pt x="19" y="8"/>
                  </a:move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Freeform 1866">
              <a:extLst>
                <a:ext uri="{FF2B5EF4-FFF2-40B4-BE49-F238E27FC236}">
                  <a16:creationId xmlns:a16="http://schemas.microsoft.com/office/drawing/2014/main" xmlns="" id="{D67242A4-4DE1-4716-92CC-F9EFBB7D529A}"/>
                </a:ext>
              </a:extLst>
            </p:cNvPr>
            <p:cNvSpPr/>
            <p:nvPr/>
          </p:nvSpPr>
          <p:spPr bwMode="auto">
            <a:xfrm>
              <a:off x="7340602" y="5668963"/>
              <a:ext cx="17463" cy="11113"/>
            </a:xfrm>
            <a:custGeom>
              <a:avLst/>
              <a:gdLst>
                <a:gd name="T0" fmla="*/ 0 w 11"/>
                <a:gd name="T1" fmla="*/ 4 h 7"/>
                <a:gd name="T2" fmla="*/ 1 w 11"/>
                <a:gd name="T3" fmla="*/ 0 h 7"/>
                <a:gd name="T4" fmla="*/ 11 w 11"/>
                <a:gd name="T5" fmla="*/ 3 h 7"/>
                <a:gd name="T6" fmla="*/ 9 w 11"/>
                <a:gd name="T7" fmla="*/ 7 h 7"/>
                <a:gd name="T8" fmla="*/ 0 w 11"/>
                <a:gd name="T9" fmla="*/ 4 h 7"/>
                <a:gd name="T10" fmla="*/ 0 w 11"/>
                <a:gd name="T11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7">
                  <a:moveTo>
                    <a:pt x="0" y="4"/>
                  </a:moveTo>
                  <a:lnTo>
                    <a:pt x="1" y="0"/>
                  </a:lnTo>
                  <a:lnTo>
                    <a:pt x="11" y="3"/>
                  </a:lnTo>
                  <a:lnTo>
                    <a:pt x="9" y="7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Freeform 1867">
              <a:extLst>
                <a:ext uri="{FF2B5EF4-FFF2-40B4-BE49-F238E27FC236}">
                  <a16:creationId xmlns:a16="http://schemas.microsoft.com/office/drawing/2014/main" xmlns="" id="{5A1528F4-3CE3-4B05-A87C-B746B47C7F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35839" y="5665788"/>
              <a:ext cx="25400" cy="19050"/>
            </a:xfrm>
            <a:custGeom>
              <a:avLst/>
              <a:gdLst>
                <a:gd name="T0" fmla="*/ 2 w 16"/>
                <a:gd name="T1" fmla="*/ 8 h 12"/>
                <a:gd name="T2" fmla="*/ 3 w 16"/>
                <a:gd name="T3" fmla="*/ 6 h 12"/>
                <a:gd name="T4" fmla="*/ 5 w 16"/>
                <a:gd name="T5" fmla="*/ 7 h 12"/>
                <a:gd name="T6" fmla="*/ 3 w 16"/>
                <a:gd name="T7" fmla="*/ 6 h 12"/>
                <a:gd name="T8" fmla="*/ 2 w 16"/>
                <a:gd name="T9" fmla="*/ 8 h 12"/>
                <a:gd name="T10" fmla="*/ 0 w 16"/>
                <a:gd name="T11" fmla="*/ 7 h 12"/>
                <a:gd name="T12" fmla="*/ 3 w 16"/>
                <a:gd name="T13" fmla="*/ 0 h 12"/>
                <a:gd name="T14" fmla="*/ 16 w 16"/>
                <a:gd name="T15" fmla="*/ 3 h 12"/>
                <a:gd name="T16" fmla="*/ 14 w 16"/>
                <a:gd name="T17" fmla="*/ 12 h 12"/>
                <a:gd name="T18" fmla="*/ 2 w 16"/>
                <a:gd name="T19" fmla="*/ 8 h 12"/>
                <a:gd name="T20" fmla="*/ 2 w 16"/>
                <a:gd name="T21" fmla="*/ 8 h 12"/>
                <a:gd name="T22" fmla="*/ 11 w 16"/>
                <a:gd name="T23" fmla="*/ 6 h 12"/>
                <a:gd name="T24" fmla="*/ 5 w 16"/>
                <a:gd name="T25" fmla="*/ 5 h 12"/>
                <a:gd name="T26" fmla="*/ 5 w 16"/>
                <a:gd name="T27" fmla="*/ 5 h 12"/>
                <a:gd name="T28" fmla="*/ 11 w 16"/>
                <a:gd name="T29" fmla="*/ 6 h 12"/>
                <a:gd name="T30" fmla="*/ 11 w 16"/>
                <a:gd name="T3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12">
                  <a:moveTo>
                    <a:pt x="2" y="8"/>
                  </a:moveTo>
                  <a:lnTo>
                    <a:pt x="3" y="6"/>
                  </a:lnTo>
                  <a:lnTo>
                    <a:pt x="5" y="7"/>
                  </a:lnTo>
                  <a:lnTo>
                    <a:pt x="3" y="6"/>
                  </a:lnTo>
                  <a:lnTo>
                    <a:pt x="2" y="8"/>
                  </a:lnTo>
                  <a:lnTo>
                    <a:pt x="0" y="7"/>
                  </a:lnTo>
                  <a:lnTo>
                    <a:pt x="3" y="0"/>
                  </a:lnTo>
                  <a:lnTo>
                    <a:pt x="16" y="3"/>
                  </a:lnTo>
                  <a:lnTo>
                    <a:pt x="14" y="12"/>
                  </a:lnTo>
                  <a:lnTo>
                    <a:pt x="2" y="8"/>
                  </a:lnTo>
                  <a:lnTo>
                    <a:pt x="2" y="8"/>
                  </a:lnTo>
                  <a:close/>
                  <a:moveTo>
                    <a:pt x="11" y="6"/>
                  </a:moveTo>
                  <a:lnTo>
                    <a:pt x="5" y="5"/>
                  </a:lnTo>
                  <a:lnTo>
                    <a:pt x="5" y="5"/>
                  </a:lnTo>
                  <a:lnTo>
                    <a:pt x="11" y="6"/>
                  </a:lnTo>
                  <a:lnTo>
                    <a:pt x="11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Freeform 1868">
              <a:extLst>
                <a:ext uri="{FF2B5EF4-FFF2-40B4-BE49-F238E27FC236}">
                  <a16:creationId xmlns:a16="http://schemas.microsoft.com/office/drawing/2014/main" xmlns="" id="{F68D716D-E0FD-4AB3-8D3D-C96E3B4F6BBD}"/>
                </a:ext>
              </a:extLst>
            </p:cNvPr>
            <p:cNvSpPr/>
            <p:nvPr/>
          </p:nvSpPr>
          <p:spPr bwMode="auto">
            <a:xfrm>
              <a:off x="7337427" y="5875338"/>
              <a:ext cx="119063" cy="187325"/>
            </a:xfrm>
            <a:custGeom>
              <a:avLst/>
              <a:gdLst>
                <a:gd name="T0" fmla="*/ 7 w 68"/>
                <a:gd name="T1" fmla="*/ 103 h 107"/>
                <a:gd name="T2" fmla="*/ 21 w 68"/>
                <a:gd name="T3" fmla="*/ 103 h 107"/>
                <a:gd name="T4" fmla="*/ 0 w 68"/>
                <a:gd name="T5" fmla="*/ 13 h 107"/>
                <a:gd name="T6" fmla="*/ 0 w 68"/>
                <a:gd name="T7" fmla="*/ 13 h 107"/>
                <a:gd name="T8" fmla="*/ 1 w 68"/>
                <a:gd name="T9" fmla="*/ 10 h 107"/>
                <a:gd name="T10" fmla="*/ 1 w 68"/>
                <a:gd name="T11" fmla="*/ 10 h 107"/>
                <a:gd name="T12" fmla="*/ 7 w 68"/>
                <a:gd name="T13" fmla="*/ 2 h 107"/>
                <a:gd name="T14" fmla="*/ 7 w 68"/>
                <a:gd name="T15" fmla="*/ 2 h 107"/>
                <a:gd name="T16" fmla="*/ 20 w 68"/>
                <a:gd name="T17" fmla="*/ 0 h 107"/>
                <a:gd name="T18" fmla="*/ 20 w 68"/>
                <a:gd name="T19" fmla="*/ 0 h 107"/>
                <a:gd name="T20" fmla="*/ 68 w 68"/>
                <a:gd name="T21" fmla="*/ 9 h 107"/>
                <a:gd name="T22" fmla="*/ 68 w 68"/>
                <a:gd name="T23" fmla="*/ 9 h 107"/>
                <a:gd name="T24" fmla="*/ 68 w 68"/>
                <a:gd name="T25" fmla="*/ 9 h 107"/>
                <a:gd name="T26" fmla="*/ 67 w 68"/>
                <a:gd name="T27" fmla="*/ 12 h 107"/>
                <a:gd name="T28" fmla="*/ 50 w 68"/>
                <a:gd name="T29" fmla="*/ 8 h 107"/>
                <a:gd name="T30" fmla="*/ 50 w 68"/>
                <a:gd name="T31" fmla="*/ 8 h 107"/>
                <a:gd name="T32" fmla="*/ 20 w 68"/>
                <a:gd name="T33" fmla="*/ 4 h 107"/>
                <a:gd name="T34" fmla="*/ 20 w 68"/>
                <a:gd name="T35" fmla="*/ 4 h 107"/>
                <a:gd name="T36" fmla="*/ 9 w 68"/>
                <a:gd name="T37" fmla="*/ 6 h 107"/>
                <a:gd name="T38" fmla="*/ 9 w 68"/>
                <a:gd name="T39" fmla="*/ 6 h 107"/>
                <a:gd name="T40" fmla="*/ 5 w 68"/>
                <a:gd name="T41" fmla="*/ 11 h 107"/>
                <a:gd name="T42" fmla="*/ 5 w 68"/>
                <a:gd name="T43" fmla="*/ 11 h 107"/>
                <a:gd name="T44" fmla="*/ 4 w 68"/>
                <a:gd name="T45" fmla="*/ 13 h 107"/>
                <a:gd name="T46" fmla="*/ 4 w 68"/>
                <a:gd name="T47" fmla="*/ 13 h 107"/>
                <a:gd name="T48" fmla="*/ 15 w 68"/>
                <a:gd name="T49" fmla="*/ 67 h 107"/>
                <a:gd name="T50" fmla="*/ 15 w 68"/>
                <a:gd name="T51" fmla="*/ 67 h 107"/>
                <a:gd name="T52" fmla="*/ 26 w 68"/>
                <a:gd name="T53" fmla="*/ 104 h 107"/>
                <a:gd name="T54" fmla="*/ 26 w 68"/>
                <a:gd name="T55" fmla="*/ 104 h 107"/>
                <a:gd name="T56" fmla="*/ 27 w 68"/>
                <a:gd name="T57" fmla="*/ 107 h 107"/>
                <a:gd name="T58" fmla="*/ 7 w 68"/>
                <a:gd name="T59" fmla="*/ 107 h 107"/>
                <a:gd name="T60" fmla="*/ 7 w 68"/>
                <a:gd name="T61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8" h="107">
                  <a:moveTo>
                    <a:pt x="7" y="103"/>
                  </a:moveTo>
                  <a:cubicBezTo>
                    <a:pt x="21" y="103"/>
                    <a:pt x="21" y="103"/>
                    <a:pt x="21" y="103"/>
                  </a:cubicBezTo>
                  <a:cubicBezTo>
                    <a:pt x="18" y="90"/>
                    <a:pt x="1" y="34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1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6"/>
                    <a:pt x="4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1" y="0"/>
                    <a:pt x="15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0" y="0"/>
                    <a:pt x="68" y="9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0" y="10"/>
                    <a:pt x="50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41" y="6"/>
                    <a:pt x="3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6" y="4"/>
                    <a:pt x="12" y="4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6" y="7"/>
                    <a:pt x="5" y="8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4" y="12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24"/>
                    <a:pt x="10" y="47"/>
                    <a:pt x="15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21" y="87"/>
                    <a:pt x="26" y="104"/>
                    <a:pt x="26" y="104"/>
                  </a:cubicBezTo>
                  <a:cubicBezTo>
                    <a:pt x="26" y="104"/>
                    <a:pt x="26" y="104"/>
                    <a:pt x="26" y="104"/>
                  </a:cubicBezTo>
                  <a:cubicBezTo>
                    <a:pt x="27" y="107"/>
                    <a:pt x="27" y="107"/>
                    <a:pt x="27" y="107"/>
                  </a:cubicBezTo>
                  <a:cubicBezTo>
                    <a:pt x="7" y="107"/>
                    <a:pt x="7" y="107"/>
                    <a:pt x="7" y="107"/>
                  </a:cubicBezTo>
                  <a:cubicBezTo>
                    <a:pt x="7" y="103"/>
                    <a:pt x="7" y="103"/>
                    <a:pt x="7" y="1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Freeform 1869">
              <a:extLst>
                <a:ext uri="{FF2B5EF4-FFF2-40B4-BE49-F238E27FC236}">
                  <a16:creationId xmlns:a16="http://schemas.microsoft.com/office/drawing/2014/main" xmlns="" id="{70B5BEAF-2F1B-4BC5-AD1B-EA91E7E9A1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34252" y="5872163"/>
              <a:ext cx="125413" cy="193675"/>
            </a:xfrm>
            <a:custGeom>
              <a:avLst/>
              <a:gdLst>
                <a:gd name="T0" fmla="*/ 7 w 72"/>
                <a:gd name="T1" fmla="*/ 105 h 111"/>
                <a:gd name="T2" fmla="*/ 21 w 72"/>
                <a:gd name="T3" fmla="*/ 103 h 111"/>
                <a:gd name="T4" fmla="*/ 0 w 72"/>
                <a:gd name="T5" fmla="*/ 15 h 111"/>
                <a:gd name="T6" fmla="*/ 1 w 72"/>
                <a:gd name="T7" fmla="*/ 12 h 111"/>
                <a:gd name="T8" fmla="*/ 8 w 72"/>
                <a:gd name="T9" fmla="*/ 2 h 111"/>
                <a:gd name="T10" fmla="*/ 22 w 72"/>
                <a:gd name="T11" fmla="*/ 0 h 111"/>
                <a:gd name="T12" fmla="*/ 70 w 72"/>
                <a:gd name="T13" fmla="*/ 9 h 111"/>
                <a:gd name="T14" fmla="*/ 71 w 72"/>
                <a:gd name="T15" fmla="*/ 9 h 111"/>
                <a:gd name="T16" fmla="*/ 72 w 72"/>
                <a:gd name="T17" fmla="*/ 10 h 111"/>
                <a:gd name="T18" fmla="*/ 69 w 72"/>
                <a:gd name="T19" fmla="*/ 16 h 111"/>
                <a:gd name="T20" fmla="*/ 69 w 72"/>
                <a:gd name="T21" fmla="*/ 16 h 111"/>
                <a:gd name="T22" fmla="*/ 68 w 72"/>
                <a:gd name="T23" fmla="*/ 16 h 111"/>
                <a:gd name="T24" fmla="*/ 68 w 72"/>
                <a:gd name="T25" fmla="*/ 16 h 111"/>
                <a:gd name="T26" fmla="*/ 68 w 72"/>
                <a:gd name="T27" fmla="*/ 16 h 111"/>
                <a:gd name="T28" fmla="*/ 68 w 72"/>
                <a:gd name="T29" fmla="*/ 16 h 111"/>
                <a:gd name="T30" fmla="*/ 67 w 72"/>
                <a:gd name="T31" fmla="*/ 16 h 111"/>
                <a:gd name="T32" fmla="*/ 64 w 72"/>
                <a:gd name="T33" fmla="*/ 15 h 111"/>
                <a:gd name="T34" fmla="*/ 52 w 72"/>
                <a:gd name="T35" fmla="*/ 12 h 111"/>
                <a:gd name="T36" fmla="*/ 23 w 72"/>
                <a:gd name="T37" fmla="*/ 8 h 111"/>
                <a:gd name="T38" fmla="*/ 22 w 72"/>
                <a:gd name="T39" fmla="*/ 8 h 111"/>
                <a:gd name="T40" fmla="*/ 12 w 72"/>
                <a:gd name="T41" fmla="*/ 9 h 111"/>
                <a:gd name="T42" fmla="*/ 9 w 72"/>
                <a:gd name="T43" fmla="*/ 13 h 111"/>
                <a:gd name="T44" fmla="*/ 8 w 72"/>
                <a:gd name="T45" fmla="*/ 15 h 111"/>
                <a:gd name="T46" fmla="*/ 8 w 72"/>
                <a:gd name="T47" fmla="*/ 15 h 111"/>
                <a:gd name="T48" fmla="*/ 19 w 72"/>
                <a:gd name="T49" fmla="*/ 69 h 111"/>
                <a:gd name="T50" fmla="*/ 30 w 72"/>
                <a:gd name="T51" fmla="*/ 106 h 111"/>
                <a:gd name="T52" fmla="*/ 30 w 72"/>
                <a:gd name="T53" fmla="*/ 106 h 111"/>
                <a:gd name="T54" fmla="*/ 7 w 72"/>
                <a:gd name="T55" fmla="*/ 111 h 111"/>
                <a:gd name="T56" fmla="*/ 23 w 72"/>
                <a:gd name="T57" fmla="*/ 96 h 111"/>
                <a:gd name="T58" fmla="*/ 17 w 72"/>
                <a:gd name="T59" fmla="*/ 76 h 111"/>
                <a:gd name="T60" fmla="*/ 4 w 72"/>
                <a:gd name="T61" fmla="*/ 15 h 111"/>
                <a:gd name="T62" fmla="*/ 4 w 72"/>
                <a:gd name="T63" fmla="*/ 15 h 111"/>
                <a:gd name="T64" fmla="*/ 4 w 72"/>
                <a:gd name="T65" fmla="*/ 14 h 111"/>
                <a:gd name="T66" fmla="*/ 4 w 72"/>
                <a:gd name="T67" fmla="*/ 14 h 111"/>
                <a:gd name="T68" fmla="*/ 4 w 72"/>
                <a:gd name="T69" fmla="*/ 14 h 111"/>
                <a:gd name="T70" fmla="*/ 53 w 72"/>
                <a:gd name="T71" fmla="*/ 8 h 111"/>
                <a:gd name="T72" fmla="*/ 67 w 72"/>
                <a:gd name="T73" fmla="*/ 12 h 111"/>
                <a:gd name="T74" fmla="*/ 65 w 72"/>
                <a:gd name="T75" fmla="*/ 11 h 111"/>
                <a:gd name="T76" fmla="*/ 53 w 72"/>
                <a:gd name="T77" fmla="*/ 8 h 111"/>
                <a:gd name="T78" fmla="*/ 41 w 72"/>
                <a:gd name="T79" fmla="*/ 6 h 111"/>
                <a:gd name="T80" fmla="*/ 53 w 72"/>
                <a:gd name="T81" fmla="*/ 8 h 111"/>
                <a:gd name="T82" fmla="*/ 6 w 72"/>
                <a:gd name="T83" fmla="*/ 8 h 111"/>
                <a:gd name="T84" fmla="*/ 6 w 72"/>
                <a:gd name="T85" fmla="*/ 8 h 111"/>
                <a:gd name="T86" fmla="*/ 8 w 72"/>
                <a:gd name="T87" fmla="*/ 7 h 111"/>
                <a:gd name="T88" fmla="*/ 6 w 72"/>
                <a:gd name="T89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2" h="111">
                  <a:moveTo>
                    <a:pt x="7" y="109"/>
                  </a:moveTo>
                  <a:cubicBezTo>
                    <a:pt x="7" y="105"/>
                    <a:pt x="7" y="105"/>
                    <a:pt x="7" y="105"/>
                  </a:cubicBezTo>
                  <a:cubicBezTo>
                    <a:pt x="7" y="103"/>
                    <a:pt x="7" y="103"/>
                    <a:pt x="7" y="103"/>
                  </a:cubicBezTo>
                  <a:cubicBezTo>
                    <a:pt x="21" y="103"/>
                    <a:pt x="21" y="103"/>
                    <a:pt x="21" y="103"/>
                  </a:cubicBezTo>
                  <a:cubicBezTo>
                    <a:pt x="16" y="86"/>
                    <a:pt x="1" y="3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3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7"/>
                    <a:pt x="4" y="4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2" y="0"/>
                    <a:pt x="17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41" y="0"/>
                    <a:pt x="67" y="8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7" y="16"/>
                    <a:pt x="67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6" y="16"/>
                    <a:pt x="65" y="15"/>
                    <a:pt x="64" y="15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1" y="14"/>
                    <a:pt x="57" y="13"/>
                    <a:pt x="52" y="12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43" y="10"/>
                    <a:pt x="32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8" y="8"/>
                    <a:pt x="14" y="8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9" y="11"/>
                    <a:pt x="9" y="11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4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26"/>
                    <a:pt x="14" y="49"/>
                    <a:pt x="19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24" y="87"/>
                    <a:pt x="29" y="104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2" y="111"/>
                    <a:pt x="32" y="111"/>
                    <a:pt x="32" y="111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09"/>
                    <a:pt x="7" y="109"/>
                    <a:pt x="7" y="109"/>
                  </a:cubicBezTo>
                  <a:close/>
                  <a:moveTo>
                    <a:pt x="23" y="96"/>
                  </a:moveTo>
                  <a:cubicBezTo>
                    <a:pt x="21" y="90"/>
                    <a:pt x="19" y="84"/>
                    <a:pt x="17" y="76"/>
                  </a:cubicBezTo>
                  <a:cubicBezTo>
                    <a:pt x="17" y="76"/>
                    <a:pt x="17" y="76"/>
                    <a:pt x="17" y="76"/>
                  </a:cubicBezTo>
                  <a:cubicBezTo>
                    <a:pt x="19" y="84"/>
                    <a:pt x="21" y="90"/>
                    <a:pt x="23" y="96"/>
                  </a:cubicBezTo>
                  <a:close/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5"/>
                    <a:pt x="4" y="15"/>
                  </a:cubicBezTo>
                  <a:close/>
                  <a:moveTo>
                    <a:pt x="4" y="14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lose/>
                  <a:moveTo>
                    <a:pt x="53" y="8"/>
                  </a:moveTo>
                  <a:cubicBezTo>
                    <a:pt x="59" y="10"/>
                    <a:pt x="65" y="11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6" y="11"/>
                    <a:pt x="65" y="11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2" y="10"/>
                    <a:pt x="58" y="9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49" y="7"/>
                    <a:pt x="45" y="7"/>
                    <a:pt x="41" y="6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5" y="7"/>
                    <a:pt x="49" y="7"/>
                    <a:pt x="53" y="8"/>
                  </a:cubicBezTo>
                  <a:close/>
                  <a:moveTo>
                    <a:pt x="6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lose/>
                  <a:moveTo>
                    <a:pt x="6" y="8"/>
                  </a:moveTo>
                  <a:cubicBezTo>
                    <a:pt x="7" y="8"/>
                    <a:pt x="7" y="8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8"/>
                    <a:pt x="7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Freeform 1870">
              <a:extLst>
                <a:ext uri="{FF2B5EF4-FFF2-40B4-BE49-F238E27FC236}">
                  <a16:creationId xmlns:a16="http://schemas.microsoft.com/office/drawing/2014/main" xmlns="" id="{8EE03EE1-0D95-492B-8010-E70F1A9794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6177" y="5892801"/>
              <a:ext cx="176213" cy="133350"/>
            </a:xfrm>
            <a:custGeom>
              <a:avLst/>
              <a:gdLst>
                <a:gd name="T0" fmla="*/ 30 w 101"/>
                <a:gd name="T1" fmla="*/ 72 h 76"/>
                <a:gd name="T2" fmla="*/ 25 w 101"/>
                <a:gd name="T3" fmla="*/ 64 h 76"/>
                <a:gd name="T4" fmla="*/ 25 w 101"/>
                <a:gd name="T5" fmla="*/ 64 h 76"/>
                <a:gd name="T6" fmla="*/ 13 w 101"/>
                <a:gd name="T7" fmla="*/ 38 h 76"/>
                <a:gd name="T8" fmla="*/ 13 w 101"/>
                <a:gd name="T9" fmla="*/ 38 h 76"/>
                <a:gd name="T10" fmla="*/ 0 w 101"/>
                <a:gd name="T11" fmla="*/ 1 h 76"/>
                <a:gd name="T12" fmla="*/ 0 w 101"/>
                <a:gd name="T13" fmla="*/ 1 h 76"/>
                <a:gd name="T14" fmla="*/ 4 w 101"/>
                <a:gd name="T15" fmla="*/ 0 h 76"/>
                <a:gd name="T16" fmla="*/ 16 w 101"/>
                <a:gd name="T17" fmla="*/ 33 h 76"/>
                <a:gd name="T18" fmla="*/ 16 w 101"/>
                <a:gd name="T19" fmla="*/ 33 h 76"/>
                <a:gd name="T20" fmla="*/ 35 w 101"/>
                <a:gd name="T21" fmla="*/ 72 h 76"/>
                <a:gd name="T22" fmla="*/ 35 w 101"/>
                <a:gd name="T23" fmla="*/ 72 h 76"/>
                <a:gd name="T24" fmla="*/ 36 w 101"/>
                <a:gd name="T25" fmla="*/ 72 h 76"/>
                <a:gd name="T26" fmla="*/ 36 w 101"/>
                <a:gd name="T27" fmla="*/ 72 h 76"/>
                <a:gd name="T28" fmla="*/ 59 w 101"/>
                <a:gd name="T29" fmla="*/ 52 h 76"/>
                <a:gd name="T30" fmla="*/ 59 w 101"/>
                <a:gd name="T31" fmla="*/ 52 h 76"/>
                <a:gd name="T32" fmla="*/ 76 w 101"/>
                <a:gd name="T33" fmla="*/ 36 h 76"/>
                <a:gd name="T34" fmla="*/ 76 w 101"/>
                <a:gd name="T35" fmla="*/ 36 h 76"/>
                <a:gd name="T36" fmla="*/ 78 w 101"/>
                <a:gd name="T37" fmla="*/ 34 h 76"/>
                <a:gd name="T38" fmla="*/ 101 w 101"/>
                <a:gd name="T39" fmla="*/ 63 h 76"/>
                <a:gd name="T40" fmla="*/ 98 w 101"/>
                <a:gd name="T41" fmla="*/ 66 h 76"/>
                <a:gd name="T42" fmla="*/ 77 w 101"/>
                <a:gd name="T43" fmla="*/ 40 h 76"/>
                <a:gd name="T44" fmla="*/ 38 w 101"/>
                <a:gd name="T45" fmla="*/ 76 h 76"/>
                <a:gd name="T46" fmla="*/ 38 w 101"/>
                <a:gd name="T47" fmla="*/ 76 h 76"/>
                <a:gd name="T48" fmla="*/ 36 w 101"/>
                <a:gd name="T49" fmla="*/ 76 h 76"/>
                <a:gd name="T50" fmla="*/ 36 w 101"/>
                <a:gd name="T51" fmla="*/ 76 h 76"/>
                <a:gd name="T52" fmla="*/ 30 w 101"/>
                <a:gd name="T53" fmla="*/ 72 h 76"/>
                <a:gd name="T54" fmla="*/ 0 w 101"/>
                <a:gd name="T55" fmla="*/ 1 h 76"/>
                <a:gd name="T56" fmla="*/ 0 w 101"/>
                <a:gd name="T57" fmla="*/ 1 h 76"/>
                <a:gd name="T58" fmla="*/ 0 w 101"/>
                <a:gd name="T59" fmla="*/ 1 h 76"/>
                <a:gd name="T60" fmla="*/ 0 w 101"/>
                <a:gd name="T61" fmla="*/ 1 h 76"/>
                <a:gd name="T62" fmla="*/ 0 w 101"/>
                <a:gd name="T63" fmla="*/ 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1" h="76">
                  <a:moveTo>
                    <a:pt x="30" y="72"/>
                  </a:moveTo>
                  <a:cubicBezTo>
                    <a:pt x="29" y="70"/>
                    <a:pt x="27" y="67"/>
                    <a:pt x="25" y="64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21" y="57"/>
                    <a:pt x="17" y="47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6" y="20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9" y="16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22" y="50"/>
                    <a:pt x="31" y="69"/>
                    <a:pt x="35" y="72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40" y="69"/>
                    <a:pt x="50" y="60"/>
                    <a:pt x="59" y="52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68" y="44"/>
                    <a:pt x="76" y="36"/>
                    <a:pt x="76" y="36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101" y="63"/>
                    <a:pt x="101" y="63"/>
                    <a:pt x="101" y="63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1" y="46"/>
                    <a:pt x="46" y="70"/>
                    <a:pt x="38" y="76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37" y="76"/>
                    <a:pt x="37" y="76"/>
                    <a:pt x="36" y="76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33" y="76"/>
                    <a:pt x="32" y="74"/>
                    <a:pt x="30" y="72"/>
                  </a:cubicBezTo>
                  <a:close/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Freeform 1871">
              <a:extLst>
                <a:ext uri="{FF2B5EF4-FFF2-40B4-BE49-F238E27FC236}">
                  <a16:creationId xmlns:a16="http://schemas.microsoft.com/office/drawing/2014/main" xmlns="" id="{1E902FBA-78B2-47F3-A0B7-1D8DD18EBF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1414" y="5888038"/>
              <a:ext cx="185738" cy="141288"/>
            </a:xfrm>
            <a:custGeom>
              <a:avLst/>
              <a:gdLst>
                <a:gd name="T0" fmla="*/ 32 w 107"/>
                <a:gd name="T1" fmla="*/ 76 h 81"/>
                <a:gd name="T2" fmla="*/ 33 w 107"/>
                <a:gd name="T3" fmla="*/ 75 h 81"/>
                <a:gd name="T4" fmla="*/ 32 w 107"/>
                <a:gd name="T5" fmla="*/ 76 h 81"/>
                <a:gd name="T6" fmla="*/ 26 w 107"/>
                <a:gd name="T7" fmla="*/ 67 h 81"/>
                <a:gd name="T8" fmla="*/ 26 w 107"/>
                <a:gd name="T9" fmla="*/ 67 h 81"/>
                <a:gd name="T10" fmla="*/ 15 w 107"/>
                <a:gd name="T11" fmla="*/ 42 h 81"/>
                <a:gd name="T12" fmla="*/ 15 w 107"/>
                <a:gd name="T13" fmla="*/ 42 h 81"/>
                <a:gd name="T14" fmla="*/ 1 w 107"/>
                <a:gd name="T15" fmla="*/ 5 h 81"/>
                <a:gd name="T16" fmla="*/ 1 w 107"/>
                <a:gd name="T17" fmla="*/ 5 h 81"/>
                <a:gd name="T18" fmla="*/ 0 w 107"/>
                <a:gd name="T19" fmla="*/ 3 h 81"/>
                <a:gd name="T20" fmla="*/ 8 w 107"/>
                <a:gd name="T21" fmla="*/ 0 h 81"/>
                <a:gd name="T22" fmla="*/ 8 w 107"/>
                <a:gd name="T23" fmla="*/ 2 h 81"/>
                <a:gd name="T24" fmla="*/ 21 w 107"/>
                <a:gd name="T25" fmla="*/ 35 h 81"/>
                <a:gd name="T26" fmla="*/ 21 w 107"/>
                <a:gd name="T27" fmla="*/ 35 h 81"/>
                <a:gd name="T28" fmla="*/ 31 w 107"/>
                <a:gd name="T29" fmla="*/ 60 h 81"/>
                <a:gd name="T30" fmla="*/ 31 w 107"/>
                <a:gd name="T31" fmla="*/ 60 h 81"/>
                <a:gd name="T32" fmla="*/ 39 w 107"/>
                <a:gd name="T33" fmla="*/ 73 h 81"/>
                <a:gd name="T34" fmla="*/ 39 w 107"/>
                <a:gd name="T35" fmla="*/ 73 h 81"/>
                <a:gd name="T36" fmla="*/ 61 w 107"/>
                <a:gd name="T37" fmla="*/ 54 h 81"/>
                <a:gd name="T38" fmla="*/ 61 w 107"/>
                <a:gd name="T39" fmla="*/ 54 h 81"/>
                <a:gd name="T40" fmla="*/ 77 w 107"/>
                <a:gd name="T41" fmla="*/ 38 h 81"/>
                <a:gd name="T42" fmla="*/ 77 w 107"/>
                <a:gd name="T43" fmla="*/ 38 h 81"/>
                <a:gd name="T44" fmla="*/ 77 w 107"/>
                <a:gd name="T45" fmla="*/ 38 h 81"/>
                <a:gd name="T46" fmla="*/ 81 w 107"/>
                <a:gd name="T47" fmla="*/ 34 h 81"/>
                <a:gd name="T48" fmla="*/ 107 w 107"/>
                <a:gd name="T49" fmla="*/ 66 h 81"/>
                <a:gd name="T50" fmla="*/ 101 w 107"/>
                <a:gd name="T51" fmla="*/ 71 h 81"/>
                <a:gd name="T52" fmla="*/ 80 w 107"/>
                <a:gd name="T53" fmla="*/ 46 h 81"/>
                <a:gd name="T54" fmla="*/ 42 w 107"/>
                <a:gd name="T55" fmla="*/ 80 h 81"/>
                <a:gd name="T56" fmla="*/ 42 w 107"/>
                <a:gd name="T57" fmla="*/ 80 h 81"/>
                <a:gd name="T58" fmla="*/ 39 w 107"/>
                <a:gd name="T59" fmla="*/ 81 h 81"/>
                <a:gd name="T60" fmla="*/ 39 w 107"/>
                <a:gd name="T61" fmla="*/ 81 h 81"/>
                <a:gd name="T62" fmla="*/ 32 w 107"/>
                <a:gd name="T63" fmla="*/ 76 h 81"/>
                <a:gd name="T64" fmla="*/ 38 w 107"/>
                <a:gd name="T65" fmla="*/ 77 h 81"/>
                <a:gd name="T66" fmla="*/ 37 w 107"/>
                <a:gd name="T67" fmla="*/ 76 h 81"/>
                <a:gd name="T68" fmla="*/ 37 w 107"/>
                <a:gd name="T69" fmla="*/ 76 h 81"/>
                <a:gd name="T70" fmla="*/ 36 w 107"/>
                <a:gd name="T71" fmla="*/ 76 h 81"/>
                <a:gd name="T72" fmla="*/ 36 w 107"/>
                <a:gd name="T73" fmla="*/ 76 h 81"/>
                <a:gd name="T74" fmla="*/ 38 w 107"/>
                <a:gd name="T75" fmla="*/ 77 h 81"/>
                <a:gd name="T76" fmla="*/ 30 w 107"/>
                <a:gd name="T77" fmla="*/ 66 h 81"/>
                <a:gd name="T78" fmla="*/ 32 w 107"/>
                <a:gd name="T79" fmla="*/ 69 h 81"/>
                <a:gd name="T80" fmla="*/ 32 w 107"/>
                <a:gd name="T81" fmla="*/ 69 h 81"/>
                <a:gd name="T82" fmla="*/ 28 w 107"/>
                <a:gd name="T83" fmla="*/ 61 h 81"/>
                <a:gd name="T84" fmla="*/ 28 w 107"/>
                <a:gd name="T85" fmla="*/ 61 h 81"/>
                <a:gd name="T86" fmla="*/ 25 w 107"/>
                <a:gd name="T87" fmla="*/ 56 h 81"/>
                <a:gd name="T88" fmla="*/ 25 w 107"/>
                <a:gd name="T89" fmla="*/ 56 h 81"/>
                <a:gd name="T90" fmla="*/ 30 w 107"/>
                <a:gd name="T91" fmla="*/ 66 h 81"/>
                <a:gd name="T92" fmla="*/ 99 w 107"/>
                <a:gd name="T93" fmla="*/ 63 h 81"/>
                <a:gd name="T94" fmla="*/ 80 w 107"/>
                <a:gd name="T95" fmla="*/ 40 h 81"/>
                <a:gd name="T96" fmla="*/ 80 w 107"/>
                <a:gd name="T97" fmla="*/ 40 h 81"/>
                <a:gd name="T98" fmla="*/ 99 w 107"/>
                <a:gd name="T99" fmla="*/ 63 h 81"/>
                <a:gd name="T100" fmla="*/ 57 w 107"/>
                <a:gd name="T101" fmla="*/ 63 h 81"/>
                <a:gd name="T102" fmla="*/ 57 w 107"/>
                <a:gd name="T103" fmla="*/ 62 h 81"/>
                <a:gd name="T104" fmla="*/ 57 w 107"/>
                <a:gd name="T105" fmla="*/ 62 h 81"/>
                <a:gd name="T106" fmla="*/ 57 w 107"/>
                <a:gd name="T107" fmla="*/ 63 h 81"/>
                <a:gd name="T108" fmla="*/ 57 w 107"/>
                <a:gd name="T109" fmla="*/ 62 h 81"/>
                <a:gd name="T110" fmla="*/ 62 w 107"/>
                <a:gd name="T111" fmla="*/ 57 h 81"/>
                <a:gd name="T112" fmla="*/ 62 w 107"/>
                <a:gd name="T113" fmla="*/ 57 h 81"/>
                <a:gd name="T114" fmla="*/ 57 w 107"/>
                <a:gd name="T115" fmla="*/ 62 h 81"/>
                <a:gd name="T116" fmla="*/ 14 w 107"/>
                <a:gd name="T117" fmla="*/ 29 h 81"/>
                <a:gd name="T118" fmla="*/ 5 w 107"/>
                <a:gd name="T119" fmla="*/ 5 h 81"/>
                <a:gd name="T120" fmla="*/ 5 w 107"/>
                <a:gd name="T121" fmla="*/ 5 h 81"/>
                <a:gd name="T122" fmla="*/ 5 w 107"/>
                <a:gd name="T123" fmla="*/ 5 h 81"/>
                <a:gd name="T124" fmla="*/ 14 w 107"/>
                <a:gd name="T125" fmla="*/ 2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7" h="81">
                  <a:moveTo>
                    <a:pt x="32" y="76"/>
                  </a:moveTo>
                  <a:cubicBezTo>
                    <a:pt x="33" y="75"/>
                    <a:pt x="33" y="75"/>
                    <a:pt x="33" y="75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0" y="74"/>
                    <a:pt x="28" y="71"/>
                    <a:pt x="26" y="67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22" y="60"/>
                    <a:pt x="18" y="51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7" y="23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14" y="18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44"/>
                    <a:pt x="28" y="53"/>
                    <a:pt x="31" y="6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34" y="66"/>
                    <a:pt x="37" y="71"/>
                    <a:pt x="39" y="73"/>
                  </a:cubicBezTo>
                  <a:cubicBezTo>
                    <a:pt x="39" y="73"/>
                    <a:pt x="39" y="73"/>
                    <a:pt x="39" y="73"/>
                  </a:cubicBezTo>
                  <a:cubicBezTo>
                    <a:pt x="43" y="69"/>
                    <a:pt x="52" y="61"/>
                    <a:pt x="61" y="5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9" y="46"/>
                    <a:pt x="76" y="39"/>
                    <a:pt x="77" y="3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81" y="34"/>
                    <a:pt x="81" y="34"/>
                    <a:pt x="81" y="34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1" y="71"/>
                    <a:pt x="101" y="71"/>
                    <a:pt x="101" y="71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72" y="54"/>
                    <a:pt x="50" y="75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1" y="81"/>
                    <a:pt x="40" y="81"/>
                    <a:pt x="39" y="81"/>
                  </a:cubicBezTo>
                  <a:cubicBezTo>
                    <a:pt x="39" y="81"/>
                    <a:pt x="39" y="81"/>
                    <a:pt x="39" y="81"/>
                  </a:cubicBezTo>
                  <a:cubicBezTo>
                    <a:pt x="35" y="81"/>
                    <a:pt x="33" y="78"/>
                    <a:pt x="32" y="76"/>
                  </a:cubicBezTo>
                  <a:close/>
                  <a:moveTo>
                    <a:pt x="38" y="77"/>
                  </a:moveTo>
                  <a:cubicBezTo>
                    <a:pt x="38" y="77"/>
                    <a:pt x="37" y="77"/>
                    <a:pt x="37" y="76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7" y="76"/>
                    <a:pt x="37" y="76"/>
                    <a:pt x="36" y="76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37" y="76"/>
                    <a:pt x="37" y="77"/>
                    <a:pt x="38" y="77"/>
                  </a:cubicBezTo>
                  <a:close/>
                  <a:moveTo>
                    <a:pt x="30" y="66"/>
                  </a:moveTo>
                  <a:cubicBezTo>
                    <a:pt x="30" y="67"/>
                    <a:pt x="31" y="68"/>
                    <a:pt x="32" y="69"/>
                  </a:cubicBezTo>
                  <a:cubicBezTo>
                    <a:pt x="32" y="69"/>
                    <a:pt x="32" y="69"/>
                    <a:pt x="32" y="69"/>
                  </a:cubicBezTo>
                  <a:cubicBezTo>
                    <a:pt x="30" y="67"/>
                    <a:pt x="29" y="65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7" y="60"/>
                    <a:pt x="26" y="58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6" y="59"/>
                    <a:pt x="28" y="63"/>
                    <a:pt x="30" y="66"/>
                  </a:cubicBezTo>
                  <a:close/>
                  <a:moveTo>
                    <a:pt x="99" y="63"/>
                  </a:moveTo>
                  <a:cubicBezTo>
                    <a:pt x="80" y="40"/>
                    <a:pt x="80" y="40"/>
                    <a:pt x="80" y="40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99" y="63"/>
                    <a:pt x="99" y="63"/>
                    <a:pt x="99" y="63"/>
                  </a:cubicBezTo>
                  <a:close/>
                  <a:moveTo>
                    <a:pt x="57" y="63"/>
                  </a:moveTo>
                  <a:cubicBezTo>
                    <a:pt x="57" y="63"/>
                    <a:pt x="57" y="62"/>
                    <a:pt x="57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57" y="62"/>
                    <a:pt x="57" y="63"/>
                    <a:pt x="57" y="63"/>
                  </a:cubicBezTo>
                  <a:close/>
                  <a:moveTo>
                    <a:pt x="57" y="62"/>
                  </a:moveTo>
                  <a:cubicBezTo>
                    <a:pt x="59" y="61"/>
                    <a:pt x="61" y="59"/>
                    <a:pt x="62" y="57"/>
                  </a:cubicBezTo>
                  <a:cubicBezTo>
                    <a:pt x="62" y="57"/>
                    <a:pt x="62" y="57"/>
                    <a:pt x="62" y="57"/>
                  </a:cubicBezTo>
                  <a:cubicBezTo>
                    <a:pt x="61" y="59"/>
                    <a:pt x="59" y="61"/>
                    <a:pt x="57" y="62"/>
                  </a:cubicBezTo>
                  <a:close/>
                  <a:moveTo>
                    <a:pt x="14" y="29"/>
                  </a:moveTo>
                  <a:cubicBezTo>
                    <a:pt x="10" y="18"/>
                    <a:pt x="7" y="9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" y="9"/>
                    <a:pt x="10" y="18"/>
                    <a:pt x="14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6" name="任意多边形 36">
            <a:extLst>
              <a:ext uri="{FF2B5EF4-FFF2-40B4-BE49-F238E27FC236}">
                <a16:creationId xmlns:a16="http://schemas.microsoft.com/office/drawing/2014/main" xmlns="" id="{E37AA4DD-B866-4080-9B55-2B3B458213C8}"/>
              </a:ext>
            </a:extLst>
          </p:cNvPr>
          <p:cNvSpPr/>
          <p:nvPr/>
        </p:nvSpPr>
        <p:spPr>
          <a:xfrm>
            <a:off x="-814268" y="4459229"/>
            <a:ext cx="11591597" cy="911116"/>
          </a:xfrm>
          <a:custGeom>
            <a:avLst/>
            <a:gdLst>
              <a:gd name="connsiteX0" fmla="*/ 0 w 8505371"/>
              <a:gd name="connsiteY0" fmla="*/ 566124 h 638728"/>
              <a:gd name="connsiteX1" fmla="*/ 1436914 w 8505371"/>
              <a:gd name="connsiteY1" fmla="*/ 116181 h 638728"/>
              <a:gd name="connsiteX2" fmla="*/ 2931885 w 8505371"/>
              <a:gd name="connsiteY2" fmla="*/ 595153 h 638728"/>
              <a:gd name="connsiteX3" fmla="*/ 4601028 w 8505371"/>
              <a:gd name="connsiteY3" fmla="*/ 67 h 638728"/>
              <a:gd name="connsiteX4" fmla="*/ 6270171 w 8505371"/>
              <a:gd name="connsiteY4" fmla="*/ 638696 h 638728"/>
              <a:gd name="connsiteX5" fmla="*/ 7736114 w 8505371"/>
              <a:gd name="connsiteY5" fmla="*/ 29096 h 638728"/>
              <a:gd name="connsiteX6" fmla="*/ 8505371 w 8505371"/>
              <a:gd name="connsiteY6" fmla="*/ 217781 h 638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05371" h="638728">
                <a:moveTo>
                  <a:pt x="0" y="566124"/>
                </a:moveTo>
                <a:cubicBezTo>
                  <a:pt x="474133" y="338733"/>
                  <a:pt x="948267" y="111343"/>
                  <a:pt x="1436914" y="116181"/>
                </a:cubicBezTo>
                <a:cubicBezTo>
                  <a:pt x="1925561" y="121019"/>
                  <a:pt x="2404533" y="614505"/>
                  <a:pt x="2931885" y="595153"/>
                </a:cubicBezTo>
                <a:cubicBezTo>
                  <a:pt x="3459237" y="575801"/>
                  <a:pt x="4044647" y="-7190"/>
                  <a:pt x="4601028" y="67"/>
                </a:cubicBezTo>
                <a:cubicBezTo>
                  <a:pt x="5157409" y="7324"/>
                  <a:pt x="5747657" y="633858"/>
                  <a:pt x="6270171" y="638696"/>
                </a:cubicBezTo>
                <a:cubicBezTo>
                  <a:pt x="6792685" y="643534"/>
                  <a:pt x="7363581" y="99248"/>
                  <a:pt x="7736114" y="29096"/>
                </a:cubicBezTo>
                <a:cubicBezTo>
                  <a:pt x="8108647" y="-41056"/>
                  <a:pt x="8362647" y="271000"/>
                  <a:pt x="8505371" y="217781"/>
                </a:cubicBezTo>
              </a:path>
            </a:pathLst>
          </a:custGeom>
          <a:noFill/>
          <a:ln w="349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9" name="图片 20">
            <a:extLst>
              <a:ext uri="{FF2B5EF4-FFF2-40B4-BE49-F238E27FC236}">
                <a16:creationId xmlns:a16="http://schemas.microsoft.com/office/drawing/2014/main" xmlns="" id="{831CB43F-6C83-4990-9DFB-80EB8A634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697" y="2128804"/>
            <a:ext cx="5602127" cy="3725621"/>
          </a:xfrm>
          <a:prstGeom prst="rect">
            <a:avLst/>
          </a:prstGeom>
        </p:spPr>
      </p:pic>
      <p:sp>
        <p:nvSpPr>
          <p:cNvPr id="41" name="文本框 21">
            <a:extLst>
              <a:ext uri="{FF2B5EF4-FFF2-40B4-BE49-F238E27FC236}">
                <a16:creationId xmlns:a16="http://schemas.microsoft.com/office/drawing/2014/main" xmlns="" id="{2B4C73FA-BFD3-4318-9F6C-58C1E2CB2153}"/>
              </a:ext>
            </a:extLst>
          </p:cNvPr>
          <p:cNvSpPr txBox="1"/>
          <p:nvPr/>
        </p:nvSpPr>
        <p:spPr>
          <a:xfrm>
            <a:off x="3727502" y="3457938"/>
            <a:ext cx="42585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217"/>
            <a:r>
              <a:rPr lang="en-US" sz="3200" b="1" i="1" dirty="0" err="1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b="1" i="1" dirty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i="1" dirty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b="1" i="1" dirty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i="1" dirty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200" b="1" i="1" dirty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200" b="1" i="1" dirty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b="1" i="1" dirty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i="1" dirty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zh-CN" altLang="en-US" sz="3200" b="1" i="0" u="none" strike="noStrike" kern="1200" cap="none" spc="0" normalizeH="0" baseline="0" noProof="0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8" name="文本框 41">
            <a:extLst>
              <a:ext uri="{FF2B5EF4-FFF2-40B4-BE49-F238E27FC236}">
                <a16:creationId xmlns:a16="http://schemas.microsoft.com/office/drawing/2014/main" xmlns="" id="{9A74FFE7-556F-44C5-BAAE-96FC9E354ACD}"/>
              </a:ext>
            </a:extLst>
          </p:cNvPr>
          <p:cNvSpPr txBox="1"/>
          <p:nvPr/>
        </p:nvSpPr>
        <p:spPr>
          <a:xfrm>
            <a:off x="877366" y="882891"/>
            <a:ext cx="10714773" cy="707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defTabSz="914217"/>
            <a:r>
              <a:rPr lang="vi-VN" altLang="zh-CN" sz="3999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Bước 4: Xem lại và chỉnh sửa, rút kinh nghiệm</a:t>
            </a:r>
            <a:endParaRPr kumimoji="0" lang="en-US" altLang="zh-CN" sz="3999" b="1" i="0" u="none" strike="noStrike" kern="1200" cap="none" spc="0" normalizeH="0" baseline="0" noProof="0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4539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>
            <a:extLst>
              <a:ext uri="{FF2B5EF4-FFF2-40B4-BE49-F238E27FC236}">
                <a16:creationId xmlns:a16="http://schemas.microsoft.com/office/drawing/2014/main" xmlns="" id="{6646D8EF-43C9-4AB0-8857-E5E515A28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971" y="2480"/>
            <a:ext cx="12187592" cy="6855520"/>
          </a:xfrm>
          <a:prstGeom prst="rect">
            <a:avLst/>
          </a:prstGeom>
        </p:spPr>
      </p:pic>
      <p:sp>
        <p:nvSpPr>
          <p:cNvPr id="50" name="文本框 7">
            <a:extLst>
              <a:ext uri="{FF2B5EF4-FFF2-40B4-BE49-F238E27FC236}">
                <a16:creationId xmlns:a16="http://schemas.microsoft.com/office/drawing/2014/main" xmlns="" id="{8685586D-BD41-4802-8FD0-401B43964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3579" y="967025"/>
            <a:ext cx="3385863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514350" indent="-514350" algn="ctr" defTabSz="685663">
              <a:buAutoNum type="romanUcPeriod"/>
            </a:pPr>
            <a:r>
              <a:rPr lang="en-US" altLang="zh-CN" sz="35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KHỞI ĐỘNG</a:t>
            </a:r>
          </a:p>
          <a:p>
            <a:pPr algn="ctr" defTabSz="685663"/>
            <a:endParaRPr lang="en-US" altLang="zh-CN" sz="2400" b="1" dirty="0">
              <a:solidFill>
                <a:srgbClr val="0070C0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7">
            <a:extLst>
              <a:ext uri="{FF2B5EF4-FFF2-40B4-BE49-F238E27FC236}">
                <a16:creationId xmlns:a16="http://schemas.microsoft.com/office/drawing/2014/main" xmlns="" id="{B11D8696-162A-8B7B-932F-A8699B2EA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2971" y="2019960"/>
            <a:ext cx="11637553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663"/>
            <a:r>
              <a:rPr lang="en-US" altLang="zh-CN" sz="26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26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có</a:t>
            </a:r>
            <a:r>
              <a:rPr lang="en-US" altLang="zh-CN" sz="26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cảm</a:t>
            </a:r>
            <a:r>
              <a:rPr lang="en-US" altLang="zh-CN" sz="26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xúc</a:t>
            </a:r>
            <a:r>
              <a:rPr lang="en-US" altLang="zh-CN" sz="26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gì</a:t>
            </a:r>
            <a:r>
              <a:rPr lang="en-US" altLang="zh-CN" sz="26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khi</a:t>
            </a:r>
            <a:r>
              <a:rPr lang="en-US" altLang="zh-CN" sz="26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xem</a:t>
            </a:r>
            <a:r>
              <a:rPr lang="en-US" altLang="zh-CN" sz="26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đoạn</a:t>
            </a:r>
            <a:r>
              <a:rPr lang="en-US" altLang="zh-CN" sz="26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video </a:t>
            </a:r>
            <a:r>
              <a:rPr lang="en-US" altLang="zh-CN" sz="26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sau</a:t>
            </a:r>
            <a:r>
              <a:rPr lang="en-US" altLang="zh-CN" sz="26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? </a:t>
            </a:r>
          </a:p>
          <a:p>
            <a:pPr algn="ctr" defTabSz="685663"/>
            <a:r>
              <a:rPr lang="en-US" altLang="zh-CN" sz="26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Bản</a:t>
            </a:r>
            <a:r>
              <a:rPr lang="en-US" altLang="zh-CN" sz="26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thân</a:t>
            </a:r>
            <a:r>
              <a:rPr lang="en-US" altLang="zh-CN" sz="26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26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từng</a:t>
            </a:r>
            <a:r>
              <a:rPr lang="en-US" altLang="zh-CN" sz="26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tham</a:t>
            </a:r>
            <a:r>
              <a:rPr lang="en-US" altLang="zh-CN" sz="26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gia</a:t>
            </a:r>
            <a:r>
              <a:rPr lang="en-US" altLang="zh-CN" sz="26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hoạt</a:t>
            </a:r>
            <a:r>
              <a:rPr lang="en-US" altLang="zh-CN" sz="26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động</a:t>
            </a:r>
            <a:r>
              <a:rPr lang="en-US" altLang="zh-CN" sz="26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xã</a:t>
            </a:r>
            <a:r>
              <a:rPr lang="en-US" altLang="zh-CN" sz="26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hội</a:t>
            </a:r>
            <a:r>
              <a:rPr lang="en-US" altLang="zh-CN" sz="26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nào</a:t>
            </a:r>
            <a:r>
              <a:rPr lang="en-US" altLang="zh-CN" sz="26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? </a:t>
            </a:r>
          </a:p>
          <a:p>
            <a:pPr algn="ctr" defTabSz="685663"/>
            <a:r>
              <a:rPr lang="en-US" altLang="zh-CN" sz="26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    </a:t>
            </a:r>
            <a:r>
              <a:rPr lang="en-US" altLang="zh-CN" sz="26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Cùng</a:t>
            </a:r>
            <a:r>
              <a:rPr lang="en-US" altLang="zh-CN" sz="26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chia </a:t>
            </a:r>
            <a:r>
              <a:rPr lang="en-US" altLang="zh-CN" sz="26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sẻ</a:t>
            </a:r>
            <a:r>
              <a:rPr lang="en-US" altLang="zh-CN" sz="26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những</a:t>
            </a:r>
            <a:r>
              <a:rPr lang="en-US" altLang="zh-CN" sz="26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suy</a:t>
            </a:r>
            <a:r>
              <a:rPr lang="en-US" altLang="zh-CN" sz="26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nghĩ</a:t>
            </a:r>
            <a:r>
              <a:rPr lang="en-US" altLang="zh-CN" sz="26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26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tình</a:t>
            </a:r>
            <a:r>
              <a:rPr lang="en-US" altLang="zh-CN" sz="26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cảm</a:t>
            </a:r>
            <a:r>
              <a:rPr lang="en-US" altLang="zh-CN" sz="26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sâu</a:t>
            </a:r>
            <a:r>
              <a:rPr lang="en-US" altLang="zh-CN" sz="26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sắc</a:t>
            </a:r>
            <a:r>
              <a:rPr lang="en-US" altLang="zh-CN" sz="26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sau</a:t>
            </a:r>
            <a:r>
              <a:rPr lang="en-US" altLang="zh-CN" sz="26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mỗi</a:t>
            </a:r>
            <a:r>
              <a:rPr lang="en-US" altLang="zh-CN" sz="26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hoạt</a:t>
            </a:r>
            <a:r>
              <a:rPr lang="en-US" altLang="zh-CN" sz="26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động</a:t>
            </a:r>
            <a:r>
              <a:rPr lang="en-US" altLang="zh-CN" sz="26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xã</a:t>
            </a:r>
            <a:r>
              <a:rPr lang="en-US" altLang="zh-CN" sz="26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hội</a:t>
            </a:r>
            <a:r>
              <a:rPr lang="en-US" altLang="zh-CN" sz="26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đó</a:t>
            </a:r>
            <a:r>
              <a:rPr lang="en-US" altLang="zh-CN" sz="2600" b="1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6153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>
        <p14:warp dir="in"/>
      </p:transition>
    </mc:Choice>
    <mc:Fallback xmlns="">
      <p:transition spd="slow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75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3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11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12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 p14:presetBounceEnd="3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0" grpId="0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75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0" grpId="0"/>
          <p:bldP spid="3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5889947-6115-4491-9EAF-14EBD67EA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598B68E3-B1C9-4C18-BB24-B0DA2629F7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0915962"/>
              </p:ext>
            </p:extLst>
          </p:nvPr>
        </p:nvGraphicFramePr>
        <p:xfrm>
          <a:off x="337957" y="261260"/>
          <a:ext cx="11523116" cy="6334347"/>
        </p:xfrm>
        <a:graphic>
          <a:graphicData uri="http://schemas.openxmlformats.org/drawingml/2006/table">
            <a:tbl>
              <a:tblPr/>
              <a:tblGrid>
                <a:gridCol w="1842423">
                  <a:extLst>
                    <a:ext uri="{9D8B030D-6E8A-4147-A177-3AD203B41FA5}">
                      <a16:colId xmlns:a16="http://schemas.microsoft.com/office/drawing/2014/main" xmlns="" val="876999550"/>
                    </a:ext>
                  </a:extLst>
                </a:gridCol>
                <a:gridCol w="8243780">
                  <a:extLst>
                    <a:ext uri="{9D8B030D-6E8A-4147-A177-3AD203B41FA5}">
                      <a16:colId xmlns:a16="http://schemas.microsoft.com/office/drawing/2014/main" xmlns="" val="2896424298"/>
                    </a:ext>
                  </a:extLst>
                </a:gridCol>
                <a:gridCol w="1436913">
                  <a:extLst>
                    <a:ext uri="{9D8B030D-6E8A-4147-A177-3AD203B41FA5}">
                      <a16:colId xmlns:a16="http://schemas.microsoft.com/office/drawing/2014/main" xmlns="" val="4294171806"/>
                    </a:ext>
                  </a:extLst>
                </a:gridCol>
              </a:tblGrid>
              <a:tr h="47751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43296674"/>
                  </a:ext>
                </a:extLst>
              </a:tr>
              <a:tr h="477513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32452474"/>
                  </a:ext>
                </a:extLst>
              </a:tr>
              <a:tr h="4775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10234099"/>
                  </a:ext>
                </a:extLst>
              </a:tr>
              <a:tr h="5556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dắt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tò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mò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63321347"/>
                  </a:ext>
                </a:extLst>
              </a:tr>
              <a:tr h="914400">
                <a:tc row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 bài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56333872"/>
                  </a:ext>
                </a:extLst>
              </a:tr>
              <a:tr h="5452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50487364"/>
                  </a:ext>
                </a:extLst>
              </a:tr>
              <a:tr h="5033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02230677"/>
                  </a:ext>
                </a:extLst>
              </a:tr>
              <a:tr h="4775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46658387"/>
                  </a:ext>
                </a:extLst>
              </a:tr>
              <a:tr h="5543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17233262"/>
                  </a:ext>
                </a:extLst>
              </a:tr>
              <a:tr h="10197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 bài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506195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091764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>
            <a:extLst>
              <a:ext uri="{FF2B5EF4-FFF2-40B4-BE49-F238E27FC236}">
                <a16:creationId xmlns:a16="http://schemas.microsoft.com/office/drawing/2014/main" xmlns="" id="{6646D8EF-43C9-4AB0-8857-E5E515A28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971" y="2480"/>
            <a:ext cx="12187592" cy="6855520"/>
          </a:xfrm>
          <a:prstGeom prst="rect">
            <a:avLst/>
          </a:prstGeom>
        </p:spPr>
      </p:pic>
      <p:pic>
        <p:nvPicPr>
          <p:cNvPr id="2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xmlns="" id="{B9A4AF4A-21CF-43BE-B0BB-32628754F1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85609" y="0"/>
            <a:ext cx="609459" cy="609459"/>
          </a:xfrm>
          <a:prstGeom prst="rect">
            <a:avLst/>
          </a:prstGeom>
        </p:spPr>
      </p:pic>
      <p:sp>
        <p:nvSpPr>
          <p:cNvPr id="3" name="文本框 283">
            <a:extLst>
              <a:ext uri="{FF2B5EF4-FFF2-40B4-BE49-F238E27FC236}">
                <a16:creationId xmlns:a16="http://schemas.microsoft.com/office/drawing/2014/main" xmlns="" id="{149F0480-86C6-4155-D684-C48A90C21D2C}"/>
              </a:ext>
            </a:extLst>
          </p:cNvPr>
          <p:cNvSpPr txBox="1"/>
          <p:nvPr/>
        </p:nvSpPr>
        <p:spPr>
          <a:xfrm>
            <a:off x="3594697" y="2442824"/>
            <a:ext cx="5032917" cy="1107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217"/>
            <a:r>
              <a:rPr lang="en-US" altLang="zh-CN" sz="6599" b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LUYỆN TẬP</a:t>
            </a:r>
            <a:endParaRPr lang="zh-CN" altLang="en-US" sz="6599" b="1" dirty="0">
              <a:solidFill>
                <a:srgbClr val="00206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27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5DC8F70-F946-45FD-97AF-04A1BC8533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/>
              <a:t>s</a:t>
            </a:r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7518DFF-B5C7-4927-BFD4-0DC52F601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6694"/>
            <a:ext cx="9144000" cy="165576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783C1A5F-EB9E-4530-ABBC-05899F7982AB}"/>
              </a:ext>
            </a:extLst>
          </p:cNvPr>
          <p:cNvGrpSpPr/>
          <p:nvPr/>
        </p:nvGrpSpPr>
        <p:grpSpPr>
          <a:xfrm>
            <a:off x="1463455" y="293300"/>
            <a:ext cx="6375995" cy="6096012"/>
            <a:chOff x="1463455" y="293300"/>
            <a:chExt cx="6375995" cy="6096012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xmlns="" id="{3BCA5F0B-E9C9-41DB-878F-AA6B16F8C7FC}"/>
                </a:ext>
              </a:extLst>
            </p:cNvPr>
            <p:cNvSpPr/>
            <p:nvPr/>
          </p:nvSpPr>
          <p:spPr>
            <a:xfrm>
              <a:off x="2055787" y="1560577"/>
              <a:ext cx="5378050" cy="3523487"/>
            </a:xfrm>
            <a:custGeom>
              <a:avLst/>
              <a:gdLst>
                <a:gd name="connsiteX0" fmla="*/ 0 w 5023104"/>
                <a:gd name="connsiteY0" fmla="*/ 560843 h 3364992"/>
                <a:gd name="connsiteX1" fmla="*/ 560843 w 5023104"/>
                <a:gd name="connsiteY1" fmla="*/ 0 h 3364992"/>
                <a:gd name="connsiteX2" fmla="*/ 4462261 w 5023104"/>
                <a:gd name="connsiteY2" fmla="*/ 0 h 3364992"/>
                <a:gd name="connsiteX3" fmla="*/ 5023104 w 5023104"/>
                <a:gd name="connsiteY3" fmla="*/ 560843 h 3364992"/>
                <a:gd name="connsiteX4" fmla="*/ 5023104 w 5023104"/>
                <a:gd name="connsiteY4" fmla="*/ 2804149 h 3364992"/>
                <a:gd name="connsiteX5" fmla="*/ 4462261 w 5023104"/>
                <a:gd name="connsiteY5" fmla="*/ 3364992 h 3364992"/>
                <a:gd name="connsiteX6" fmla="*/ 560843 w 5023104"/>
                <a:gd name="connsiteY6" fmla="*/ 3364992 h 3364992"/>
                <a:gd name="connsiteX7" fmla="*/ 0 w 5023104"/>
                <a:gd name="connsiteY7" fmla="*/ 2804149 h 3364992"/>
                <a:gd name="connsiteX8" fmla="*/ 0 w 5023104"/>
                <a:gd name="connsiteY8" fmla="*/ 560843 h 3364992"/>
                <a:gd name="connsiteX0" fmla="*/ 0 w 5157216"/>
                <a:gd name="connsiteY0" fmla="*/ 512075 h 3364992"/>
                <a:gd name="connsiteX1" fmla="*/ 694955 w 5157216"/>
                <a:gd name="connsiteY1" fmla="*/ 0 h 3364992"/>
                <a:gd name="connsiteX2" fmla="*/ 4596373 w 5157216"/>
                <a:gd name="connsiteY2" fmla="*/ 0 h 3364992"/>
                <a:gd name="connsiteX3" fmla="*/ 5157216 w 5157216"/>
                <a:gd name="connsiteY3" fmla="*/ 560843 h 3364992"/>
                <a:gd name="connsiteX4" fmla="*/ 5157216 w 5157216"/>
                <a:gd name="connsiteY4" fmla="*/ 2804149 h 3364992"/>
                <a:gd name="connsiteX5" fmla="*/ 4596373 w 5157216"/>
                <a:gd name="connsiteY5" fmla="*/ 3364992 h 3364992"/>
                <a:gd name="connsiteX6" fmla="*/ 694955 w 5157216"/>
                <a:gd name="connsiteY6" fmla="*/ 3364992 h 3364992"/>
                <a:gd name="connsiteX7" fmla="*/ 134112 w 5157216"/>
                <a:gd name="connsiteY7" fmla="*/ 2804149 h 3364992"/>
                <a:gd name="connsiteX8" fmla="*/ 0 w 515721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2804149 h 3364992"/>
                <a:gd name="connsiteX8" fmla="*/ 2550 w 515976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3023605 h 3364992"/>
                <a:gd name="connsiteX8" fmla="*/ 2550 w 5159766"/>
                <a:gd name="connsiteY8" fmla="*/ 512075 h 3364992"/>
                <a:gd name="connsiteX0" fmla="*/ 8363 w 5165579"/>
                <a:gd name="connsiteY0" fmla="*/ 512075 h 3364992"/>
                <a:gd name="connsiteX1" fmla="*/ 703318 w 5165579"/>
                <a:gd name="connsiteY1" fmla="*/ 0 h 3364992"/>
                <a:gd name="connsiteX2" fmla="*/ 4604736 w 5165579"/>
                <a:gd name="connsiteY2" fmla="*/ 0 h 3364992"/>
                <a:gd name="connsiteX3" fmla="*/ 5165579 w 5165579"/>
                <a:gd name="connsiteY3" fmla="*/ 560843 h 3364992"/>
                <a:gd name="connsiteX4" fmla="*/ 5165579 w 5165579"/>
                <a:gd name="connsiteY4" fmla="*/ 2804149 h 3364992"/>
                <a:gd name="connsiteX5" fmla="*/ 4604736 w 5165579"/>
                <a:gd name="connsiteY5" fmla="*/ 3364992 h 3364992"/>
                <a:gd name="connsiteX6" fmla="*/ 703318 w 5165579"/>
                <a:gd name="connsiteY6" fmla="*/ 3364992 h 3364992"/>
                <a:gd name="connsiteX7" fmla="*/ 142475 w 5165579"/>
                <a:gd name="connsiteY7" fmla="*/ 3023605 h 3364992"/>
                <a:gd name="connsiteX8" fmla="*/ 8363 w 5165579"/>
                <a:gd name="connsiteY8" fmla="*/ 512075 h 3364992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724000 w 5186261"/>
                <a:gd name="connsiteY6" fmla="*/ 3364992 h 3368551"/>
                <a:gd name="connsiteX7" fmla="*/ 90005 w 5186261"/>
                <a:gd name="connsiteY7" fmla="*/ 3108949 h 3368551"/>
                <a:gd name="connsiteX8" fmla="*/ 29045 w 5186261"/>
                <a:gd name="connsiteY8" fmla="*/ 512075 h 3368551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2089494 w 5186261"/>
                <a:gd name="connsiteY6" fmla="*/ 3340607 h 3368551"/>
                <a:gd name="connsiteX7" fmla="*/ 724000 w 5186261"/>
                <a:gd name="connsiteY7" fmla="*/ 3364992 h 3368551"/>
                <a:gd name="connsiteX8" fmla="*/ 90005 w 5186261"/>
                <a:gd name="connsiteY8" fmla="*/ 3108949 h 3368551"/>
                <a:gd name="connsiteX9" fmla="*/ 29045 w 5186261"/>
                <a:gd name="connsiteY9" fmla="*/ 512075 h 3368551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149930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373112"/>
                <a:gd name="connsiteY0" fmla="*/ 512075 h 3523487"/>
                <a:gd name="connsiteX1" fmla="*/ 724000 w 5373112"/>
                <a:gd name="connsiteY1" fmla="*/ 0 h 3523487"/>
                <a:gd name="connsiteX2" fmla="*/ 4625418 w 5373112"/>
                <a:gd name="connsiteY2" fmla="*/ 0 h 3523487"/>
                <a:gd name="connsiteX3" fmla="*/ 5186261 w 5373112"/>
                <a:gd name="connsiteY3" fmla="*/ 560843 h 3523487"/>
                <a:gd name="connsiteX4" fmla="*/ 5186261 w 5373112"/>
                <a:gd name="connsiteY4" fmla="*/ 2804149 h 3523487"/>
                <a:gd name="connsiteX5" fmla="*/ 5320374 w 5373112"/>
                <a:gd name="connsiteY5" fmla="*/ 3096767 h 3523487"/>
                <a:gd name="connsiteX6" fmla="*/ 4149930 w 5373112"/>
                <a:gd name="connsiteY6" fmla="*/ 3425952 h 3523487"/>
                <a:gd name="connsiteX7" fmla="*/ 2247990 w 5373112"/>
                <a:gd name="connsiteY7" fmla="*/ 3523487 h 3523487"/>
                <a:gd name="connsiteX8" fmla="*/ 724000 w 5373112"/>
                <a:gd name="connsiteY8" fmla="*/ 3364992 h 3523487"/>
                <a:gd name="connsiteX9" fmla="*/ 90005 w 5373112"/>
                <a:gd name="connsiteY9" fmla="*/ 3108949 h 3523487"/>
                <a:gd name="connsiteX10" fmla="*/ 29045 w 5373112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174069 w 5378050"/>
                <a:gd name="connsiteY4" fmla="*/ 1426463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78050" h="3523487">
                  <a:moveTo>
                    <a:pt x="29045" y="512075"/>
                  </a:moveTo>
                  <a:cubicBezTo>
                    <a:pt x="29045" y="202330"/>
                    <a:pt x="414255" y="0"/>
                    <a:pt x="724000" y="0"/>
                  </a:cubicBezTo>
                  <a:lnTo>
                    <a:pt x="4625418" y="0"/>
                  </a:lnTo>
                  <a:cubicBezTo>
                    <a:pt x="4935163" y="0"/>
                    <a:pt x="5210645" y="104794"/>
                    <a:pt x="5210645" y="414539"/>
                  </a:cubicBezTo>
                  <a:cubicBezTo>
                    <a:pt x="5302087" y="652283"/>
                    <a:pt x="5257381" y="1058675"/>
                    <a:pt x="5259413" y="1450847"/>
                  </a:cubicBezTo>
                  <a:cubicBezTo>
                    <a:pt x="5115141" y="1830827"/>
                    <a:pt x="5198453" y="2489189"/>
                    <a:pt x="5222837" y="2767573"/>
                  </a:cubicBezTo>
                  <a:cubicBezTo>
                    <a:pt x="5222837" y="3155683"/>
                    <a:pt x="5493096" y="2993133"/>
                    <a:pt x="5320374" y="3096767"/>
                  </a:cubicBezTo>
                  <a:cubicBezTo>
                    <a:pt x="5147652" y="3200401"/>
                    <a:pt x="4639642" y="3320288"/>
                    <a:pt x="4149930" y="3425952"/>
                  </a:cubicBezTo>
                  <a:cubicBezTo>
                    <a:pt x="3089230" y="3125216"/>
                    <a:pt x="3162386" y="3251199"/>
                    <a:pt x="2247990" y="3523487"/>
                  </a:cubicBezTo>
                  <a:cubicBezTo>
                    <a:pt x="1800953" y="3336543"/>
                    <a:pt x="1231997" y="3417824"/>
                    <a:pt x="724000" y="3364992"/>
                  </a:cubicBezTo>
                  <a:cubicBezTo>
                    <a:pt x="414255" y="3364992"/>
                    <a:pt x="90005" y="3418694"/>
                    <a:pt x="90005" y="3108949"/>
                  </a:cubicBezTo>
                  <a:cubicBezTo>
                    <a:pt x="-44107" y="2348988"/>
                    <a:pt x="4661" y="1857252"/>
                    <a:pt x="29045" y="512075"/>
                  </a:cubicBezTo>
                  <a:close/>
                </a:path>
              </a:pathLst>
            </a:custGeom>
            <a:pattFill prst="pct20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67C72C88-020A-4FFC-B4C2-C94BDB3B9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455" y="293300"/>
              <a:ext cx="6375995" cy="6096012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29088" cy="34086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4ADBC87-88DA-4B4D-AFE2-74A03BAE6B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982" y="1793685"/>
            <a:ext cx="5664500" cy="527032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B0540165-AD3A-4AB0-9693-5AB6FC49D9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547" y="4692137"/>
            <a:ext cx="2699998" cy="189154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BD4A6BB4-1F69-4247-819B-24BC0ACDBE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70968" y="1760857"/>
            <a:ext cx="957544" cy="957544"/>
          </a:xfrm>
          <a:prstGeom prst="rect">
            <a:avLst/>
          </a:prstGeom>
        </p:spPr>
      </p:pic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xmlns="" id="{966C03D4-F6EF-4948-9A00-7410B8DD0AAD}"/>
              </a:ext>
            </a:extLst>
          </p:cNvPr>
          <p:cNvCxnSpPr>
            <a:cxnSpLocks/>
          </p:cNvCxnSpPr>
          <p:nvPr/>
        </p:nvCxnSpPr>
        <p:spPr>
          <a:xfrm>
            <a:off x="3288319" y="2594054"/>
            <a:ext cx="2641416" cy="0"/>
          </a:xfrm>
          <a:prstGeom prst="line">
            <a:avLst/>
          </a:prstGeom>
          <a:ln w="22225">
            <a:solidFill>
              <a:srgbClr val="9251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xmlns="" id="{646F97EE-797A-4045-8A09-5949046ADE27}"/>
              </a:ext>
            </a:extLst>
          </p:cNvPr>
          <p:cNvSpPr txBox="1"/>
          <p:nvPr/>
        </p:nvSpPr>
        <p:spPr>
          <a:xfrm>
            <a:off x="2145898" y="2568479"/>
            <a:ext cx="51890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3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TRÒ CHƠI</a:t>
            </a:r>
            <a:endParaRPr kumimoji="0" lang="zh-CN" altLang="en-US" sz="4400" b="1" i="0" u="none" strike="noStrike" kern="1200" cap="none" spc="3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xmlns="" id="{CB840751-6C28-401E-B959-05F23B916B20}"/>
              </a:ext>
            </a:extLst>
          </p:cNvPr>
          <p:cNvCxnSpPr>
            <a:cxnSpLocks/>
          </p:cNvCxnSpPr>
          <p:nvPr/>
        </p:nvCxnSpPr>
        <p:spPr>
          <a:xfrm>
            <a:off x="3169211" y="4609705"/>
            <a:ext cx="2641416" cy="0"/>
          </a:xfrm>
          <a:prstGeom prst="line">
            <a:avLst/>
          </a:prstGeom>
          <a:ln w="22225">
            <a:solidFill>
              <a:srgbClr val="9251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481859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F641C5F7-7D2D-48B5-A988-6C1041E25583}"/>
              </a:ext>
            </a:extLst>
          </p:cNvPr>
          <p:cNvSpPr/>
          <p:nvPr/>
        </p:nvSpPr>
        <p:spPr>
          <a:xfrm>
            <a:off x="643030" y="646176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A32005A1-9A5F-42E4-AC44-9CF953499214}"/>
              </a:ext>
            </a:extLst>
          </p:cNvPr>
          <p:cNvSpPr/>
          <p:nvPr/>
        </p:nvSpPr>
        <p:spPr>
          <a:xfrm>
            <a:off x="792425" y="933037"/>
            <a:ext cx="9944430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DE83960-47C4-40A5-8989-BC1F928EE1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6558" y="1758613"/>
            <a:ext cx="4967581" cy="281999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19" y="5051026"/>
            <a:ext cx="1263617" cy="885254"/>
          </a:xfrm>
          <a:prstGeom prst="rect">
            <a:avLst/>
          </a:prstGeom>
        </p:spPr>
      </p:pic>
      <p:pic>
        <p:nvPicPr>
          <p:cNvPr id="15" name="图片 20">
            <a:hlinkClick r:id="rId7" action="ppaction://hlinksldjump"/>
            <a:extLst>
              <a:ext uri="{FF2B5EF4-FFF2-40B4-BE49-F238E27FC236}">
                <a16:creationId xmlns:a16="http://schemas.microsoft.com/office/drawing/2014/main" xmlns="" id="{29B8D7F3-CA54-4BA6-8001-ADC7A3AEEE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883" y="4114537"/>
            <a:ext cx="1912946" cy="1856511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xmlns="" id="{12D98F5E-1C1A-4428-A2FF-71D4F9B7370A}"/>
              </a:ext>
            </a:extLst>
          </p:cNvPr>
          <p:cNvSpPr/>
          <p:nvPr/>
        </p:nvSpPr>
        <p:spPr>
          <a:xfrm>
            <a:off x="940526" y="6012877"/>
            <a:ext cx="583474" cy="615116"/>
          </a:xfrm>
          <a:prstGeom prst="upArrow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0713D7A-C738-4EE1-9E75-F7EF9EDA50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71532" y="1782303"/>
            <a:ext cx="2938209" cy="150584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946B566-291F-4FD6-9CAE-4F4E4877C8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26602" y="1798593"/>
            <a:ext cx="2017951" cy="27800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ED6264E-CFC9-47A2-8C26-8949E345C1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14567" y="1782303"/>
            <a:ext cx="2012982" cy="280421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B30AC45D-F8A9-4F1A-8A82-EFEBC80E7F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77363" y="3281860"/>
            <a:ext cx="2949239" cy="1304657"/>
          </a:xfrm>
          <a:prstGeom prst="rect">
            <a:avLst/>
          </a:prstGeom>
        </p:spPr>
      </p:pic>
      <p:sp>
        <p:nvSpPr>
          <p:cNvPr id="31" name="Rectangle 30">
            <a:hlinkClick r:id="rId13" action="ppaction://hlinksldjump"/>
            <a:extLst>
              <a:ext uri="{FF2B5EF4-FFF2-40B4-BE49-F238E27FC236}">
                <a16:creationId xmlns:a16="http://schemas.microsoft.com/office/drawing/2014/main" xmlns="" id="{7338D662-D62F-40EA-AAE7-76E128EEFE85}"/>
              </a:ext>
            </a:extLst>
          </p:cNvPr>
          <p:cNvSpPr/>
          <p:nvPr/>
        </p:nvSpPr>
        <p:spPr>
          <a:xfrm>
            <a:off x="2503963" y="1927131"/>
            <a:ext cx="696286" cy="6349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2" name="Rectangle 31">
            <a:hlinkClick r:id="rId14" action="ppaction://hlinksldjump"/>
            <a:extLst>
              <a:ext uri="{FF2B5EF4-FFF2-40B4-BE49-F238E27FC236}">
                <a16:creationId xmlns:a16="http://schemas.microsoft.com/office/drawing/2014/main" xmlns="" id="{99441708-F2FB-449D-9FF4-66BFB4E269FD}"/>
              </a:ext>
            </a:extLst>
          </p:cNvPr>
          <p:cNvSpPr/>
          <p:nvPr/>
        </p:nvSpPr>
        <p:spPr>
          <a:xfrm>
            <a:off x="2503963" y="2573307"/>
            <a:ext cx="696286" cy="6349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3" name="Rectangle 32">
            <a:hlinkClick r:id="rId15" action="ppaction://hlinksldjump"/>
            <a:extLst>
              <a:ext uri="{FF2B5EF4-FFF2-40B4-BE49-F238E27FC236}">
                <a16:creationId xmlns:a16="http://schemas.microsoft.com/office/drawing/2014/main" xmlns="" id="{04A886CC-4ACA-4293-96B2-1BCEA4D67A89}"/>
              </a:ext>
            </a:extLst>
          </p:cNvPr>
          <p:cNvSpPr/>
          <p:nvPr/>
        </p:nvSpPr>
        <p:spPr>
          <a:xfrm>
            <a:off x="2503963" y="3208256"/>
            <a:ext cx="696286" cy="6349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4" name="Rectangle 33">
            <a:hlinkClick r:id="rId16" action="ppaction://hlinksldjump"/>
            <a:extLst>
              <a:ext uri="{FF2B5EF4-FFF2-40B4-BE49-F238E27FC236}">
                <a16:creationId xmlns:a16="http://schemas.microsoft.com/office/drawing/2014/main" xmlns="" id="{868E68A6-37CE-476B-8360-72D63E566D6B}"/>
              </a:ext>
            </a:extLst>
          </p:cNvPr>
          <p:cNvSpPr/>
          <p:nvPr/>
        </p:nvSpPr>
        <p:spPr>
          <a:xfrm>
            <a:off x="2503963" y="3825132"/>
            <a:ext cx="696286" cy="6349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226410A-139D-42BA-9837-BF05125B263C}"/>
              </a:ext>
            </a:extLst>
          </p:cNvPr>
          <p:cNvSpPr txBox="1"/>
          <p:nvPr/>
        </p:nvSpPr>
        <p:spPr>
          <a:xfrm>
            <a:off x="4082253" y="1110808"/>
            <a:ext cx="44133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BỨC ẢNH BÍ MẬT</a:t>
            </a:r>
          </a:p>
        </p:txBody>
      </p:sp>
      <p:sp>
        <p:nvSpPr>
          <p:cNvPr id="40" name="Rectangle: Rounded Corners 39">
            <a:hlinkClick r:id="rId17" action="ppaction://hlinksldjump"/>
            <a:extLst>
              <a:ext uri="{FF2B5EF4-FFF2-40B4-BE49-F238E27FC236}">
                <a16:creationId xmlns:a16="http://schemas.microsoft.com/office/drawing/2014/main" xmlns="" id="{3C924E4C-FB19-4958-A120-53FF8AF05C32}"/>
              </a:ext>
            </a:extLst>
          </p:cNvPr>
          <p:cNvSpPr/>
          <p:nvPr/>
        </p:nvSpPr>
        <p:spPr>
          <a:xfrm>
            <a:off x="2706304" y="4971148"/>
            <a:ext cx="1723083" cy="646176"/>
          </a:xfrm>
          <a:prstGeom prst="roundRect">
            <a:avLst/>
          </a:prstGeom>
          <a:ln w="762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4162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5DC8F70-F946-45FD-97AF-04A1BC853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11554"/>
            <a:ext cx="9144000" cy="238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7518DFF-B5C7-4927-BFD4-0DC52F601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6694"/>
            <a:ext cx="9144000" cy="165576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F641C5F7-7D2D-48B5-A988-6C1041E25583}"/>
              </a:ext>
            </a:extLst>
          </p:cNvPr>
          <p:cNvSpPr/>
          <p:nvPr/>
        </p:nvSpPr>
        <p:spPr>
          <a:xfrm>
            <a:off x="643030" y="646176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A32005A1-9A5F-42E4-AC44-9CF953499214}"/>
              </a:ext>
            </a:extLst>
          </p:cNvPr>
          <p:cNvSpPr/>
          <p:nvPr/>
        </p:nvSpPr>
        <p:spPr>
          <a:xfrm>
            <a:off x="1123785" y="945578"/>
            <a:ext cx="9944430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179" y="3883546"/>
            <a:ext cx="2297117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5088" cy="2387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19" y="5051026"/>
            <a:ext cx="1263617" cy="8852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C27EDA6E-68B0-4C95-B88E-4C22BC3903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4298" y="13877"/>
            <a:ext cx="1863402" cy="186340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B2734B3C-6847-41EB-8FDD-70D7D5E84795}"/>
              </a:ext>
            </a:extLst>
          </p:cNvPr>
          <p:cNvSpPr/>
          <p:nvPr/>
        </p:nvSpPr>
        <p:spPr>
          <a:xfrm>
            <a:off x="1715638" y="1877279"/>
            <a:ext cx="8952362" cy="11620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cục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7D5BF3D8-6604-449E-9814-D1B6B8A78753}"/>
              </a:ext>
            </a:extLst>
          </p:cNvPr>
          <p:cNvSpPr/>
          <p:nvPr/>
        </p:nvSpPr>
        <p:spPr>
          <a:xfrm>
            <a:off x="4598595" y="4330070"/>
            <a:ext cx="2994807" cy="875564"/>
          </a:xfrm>
          <a:prstGeom prst="roundRect">
            <a:avLst/>
          </a:prstGeom>
          <a:solidFill>
            <a:srgbClr val="5B9BD5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图片 20">
            <a:hlinkClick r:id="rId8" action="ppaction://hlinksldjump"/>
            <a:extLst>
              <a:ext uri="{FF2B5EF4-FFF2-40B4-BE49-F238E27FC236}">
                <a16:creationId xmlns:a16="http://schemas.microsoft.com/office/drawing/2014/main" xmlns="" id="{29B8D7F3-CA54-4BA6-8001-ADC7A3AEEE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883" y="4114537"/>
            <a:ext cx="1912946" cy="1856511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xmlns="" id="{12D98F5E-1C1A-4428-A2FF-71D4F9B7370A}"/>
              </a:ext>
            </a:extLst>
          </p:cNvPr>
          <p:cNvSpPr/>
          <p:nvPr/>
        </p:nvSpPr>
        <p:spPr>
          <a:xfrm>
            <a:off x="940526" y="6012877"/>
            <a:ext cx="583474" cy="615116"/>
          </a:xfrm>
          <a:prstGeom prst="upArrow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Arrow: Right 3">
            <a:hlinkClick r:id="rId10" action="ppaction://hlinksldjump"/>
            <a:extLst>
              <a:ext uri="{FF2B5EF4-FFF2-40B4-BE49-F238E27FC236}">
                <a16:creationId xmlns:a16="http://schemas.microsoft.com/office/drawing/2014/main" xmlns="" id="{4AE9C7BA-A857-4C62-8A1B-96B465C3CA19}"/>
              </a:ext>
            </a:extLst>
          </p:cNvPr>
          <p:cNvSpPr/>
          <p:nvPr/>
        </p:nvSpPr>
        <p:spPr>
          <a:xfrm>
            <a:off x="1828800" y="3756239"/>
            <a:ext cx="1348341" cy="77381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92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5DC8F70-F946-45FD-97AF-04A1BC853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11554"/>
            <a:ext cx="9144000" cy="238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7518DFF-B5C7-4927-BFD4-0DC52F601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6694"/>
            <a:ext cx="9144000" cy="165576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F641C5F7-7D2D-48B5-A988-6C1041E25583}"/>
              </a:ext>
            </a:extLst>
          </p:cNvPr>
          <p:cNvSpPr/>
          <p:nvPr/>
        </p:nvSpPr>
        <p:spPr>
          <a:xfrm>
            <a:off x="643030" y="646176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A32005A1-9A5F-42E4-AC44-9CF953499214}"/>
              </a:ext>
            </a:extLst>
          </p:cNvPr>
          <p:cNvSpPr/>
          <p:nvPr/>
        </p:nvSpPr>
        <p:spPr>
          <a:xfrm>
            <a:off x="1123785" y="945578"/>
            <a:ext cx="9944430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179" y="3883546"/>
            <a:ext cx="2297117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5088" cy="2387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19" y="5051026"/>
            <a:ext cx="1263617" cy="8852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C27EDA6E-68B0-4C95-B88E-4C22BC3903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4298" y="13877"/>
            <a:ext cx="1863402" cy="186340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B2734B3C-6847-41EB-8FDD-70D7D5E84795}"/>
              </a:ext>
            </a:extLst>
          </p:cNvPr>
          <p:cNvSpPr/>
          <p:nvPr/>
        </p:nvSpPr>
        <p:spPr>
          <a:xfrm>
            <a:off x="1715638" y="1877279"/>
            <a:ext cx="8952362" cy="11620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Khi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7D5BF3D8-6604-449E-9814-D1B6B8A78753}"/>
              </a:ext>
            </a:extLst>
          </p:cNvPr>
          <p:cNvSpPr/>
          <p:nvPr/>
        </p:nvSpPr>
        <p:spPr>
          <a:xfrm>
            <a:off x="2888045" y="4330070"/>
            <a:ext cx="6631398" cy="1141788"/>
          </a:xfrm>
          <a:prstGeom prst="roundRect">
            <a:avLst/>
          </a:prstGeom>
          <a:solidFill>
            <a:srgbClr val="5B9BD5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图片 2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913875A-7626-4A5D-8266-A3D171A849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883" y="4114537"/>
            <a:ext cx="1912946" cy="1856511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xmlns="" id="{B6055E98-95CF-4AD7-BA24-BBE0008D35E1}"/>
              </a:ext>
            </a:extLst>
          </p:cNvPr>
          <p:cNvSpPr/>
          <p:nvPr/>
        </p:nvSpPr>
        <p:spPr>
          <a:xfrm>
            <a:off x="940526" y="6012877"/>
            <a:ext cx="583474" cy="615116"/>
          </a:xfrm>
          <a:prstGeom prst="upArrow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0" name="Arrow: Right 19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0DF2A3A-9E64-4F9E-B026-C51AF3E0DFD1}"/>
              </a:ext>
            </a:extLst>
          </p:cNvPr>
          <p:cNvSpPr/>
          <p:nvPr/>
        </p:nvSpPr>
        <p:spPr>
          <a:xfrm>
            <a:off x="1644242" y="3291315"/>
            <a:ext cx="1348341" cy="77381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2457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5DC8F70-F946-45FD-97AF-04A1BC853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11554"/>
            <a:ext cx="9144000" cy="238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7518DFF-B5C7-4927-BFD4-0DC52F601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6694"/>
            <a:ext cx="9144000" cy="165576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F641C5F7-7D2D-48B5-A988-6C1041E25583}"/>
              </a:ext>
            </a:extLst>
          </p:cNvPr>
          <p:cNvSpPr/>
          <p:nvPr/>
        </p:nvSpPr>
        <p:spPr>
          <a:xfrm>
            <a:off x="643030" y="646176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A32005A1-9A5F-42E4-AC44-9CF953499214}"/>
              </a:ext>
            </a:extLst>
          </p:cNvPr>
          <p:cNvSpPr/>
          <p:nvPr/>
        </p:nvSpPr>
        <p:spPr>
          <a:xfrm>
            <a:off x="1123785" y="945578"/>
            <a:ext cx="9944430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179" y="3883546"/>
            <a:ext cx="2297117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5088" cy="2387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19" y="5051026"/>
            <a:ext cx="1263617" cy="8852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C27EDA6E-68B0-4C95-B88E-4C22BC3903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4298" y="13877"/>
            <a:ext cx="1863402" cy="186340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B2734B3C-6847-41EB-8FDD-70D7D5E84795}"/>
              </a:ext>
            </a:extLst>
          </p:cNvPr>
          <p:cNvSpPr/>
          <p:nvPr/>
        </p:nvSpPr>
        <p:spPr>
          <a:xfrm>
            <a:off x="1400961" y="1526796"/>
            <a:ext cx="9267039" cy="151253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càm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7D5BF3D8-6604-449E-9814-D1B6B8A78753}"/>
              </a:ext>
            </a:extLst>
          </p:cNvPr>
          <p:cNvSpPr/>
          <p:nvPr/>
        </p:nvSpPr>
        <p:spPr>
          <a:xfrm>
            <a:off x="4367867" y="4316413"/>
            <a:ext cx="4082041" cy="875564"/>
          </a:xfrm>
          <a:prstGeom prst="roundRect">
            <a:avLst/>
          </a:prstGeom>
          <a:solidFill>
            <a:srgbClr val="5B9BD5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图片 20">
            <a:hlinkClick r:id="rId8" action="ppaction://hlinksldjump"/>
            <a:extLst>
              <a:ext uri="{FF2B5EF4-FFF2-40B4-BE49-F238E27FC236}">
                <a16:creationId xmlns:a16="http://schemas.microsoft.com/office/drawing/2014/main" xmlns="" id="{1D6D2205-7011-4C2F-A019-D8397C2A72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883" y="4114537"/>
            <a:ext cx="1912946" cy="1856511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xmlns="" id="{A6C2BAFF-CCE1-440C-B06B-FFEF564E54A1}"/>
              </a:ext>
            </a:extLst>
          </p:cNvPr>
          <p:cNvSpPr/>
          <p:nvPr/>
        </p:nvSpPr>
        <p:spPr>
          <a:xfrm>
            <a:off x="940526" y="6012877"/>
            <a:ext cx="583474" cy="615116"/>
          </a:xfrm>
          <a:prstGeom prst="upArrow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0" name="Arrow: Right 19">
            <a:hlinkClick r:id="rId10" action="ppaction://hlinksldjump"/>
            <a:extLst>
              <a:ext uri="{FF2B5EF4-FFF2-40B4-BE49-F238E27FC236}">
                <a16:creationId xmlns:a16="http://schemas.microsoft.com/office/drawing/2014/main" xmlns="" id="{2DF0F58B-56DA-45BC-B30F-72B7F1A24B0A}"/>
              </a:ext>
            </a:extLst>
          </p:cNvPr>
          <p:cNvSpPr/>
          <p:nvPr/>
        </p:nvSpPr>
        <p:spPr>
          <a:xfrm>
            <a:off x="1881805" y="3502847"/>
            <a:ext cx="1348341" cy="77381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227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5DC8F70-F946-45FD-97AF-04A1BC853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11554"/>
            <a:ext cx="9144000" cy="238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7518DFF-B5C7-4927-BFD4-0DC52F601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6694"/>
            <a:ext cx="9144000" cy="165576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F641C5F7-7D2D-48B5-A988-6C1041E25583}"/>
              </a:ext>
            </a:extLst>
          </p:cNvPr>
          <p:cNvSpPr/>
          <p:nvPr/>
        </p:nvSpPr>
        <p:spPr>
          <a:xfrm>
            <a:off x="643030" y="646176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A32005A1-9A5F-42E4-AC44-9CF953499214}"/>
              </a:ext>
            </a:extLst>
          </p:cNvPr>
          <p:cNvSpPr/>
          <p:nvPr/>
        </p:nvSpPr>
        <p:spPr>
          <a:xfrm>
            <a:off x="1123785" y="945578"/>
            <a:ext cx="9944430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179" y="3883546"/>
            <a:ext cx="2297117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5088" cy="2387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19" y="5051026"/>
            <a:ext cx="1263617" cy="8852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C27EDA6E-68B0-4C95-B88E-4C22BC3903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4298" y="13877"/>
            <a:ext cx="1863402" cy="186340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B2734B3C-6847-41EB-8FDD-70D7D5E84795}"/>
              </a:ext>
            </a:extLst>
          </p:cNvPr>
          <p:cNvSpPr/>
          <p:nvPr/>
        </p:nvSpPr>
        <p:spPr>
          <a:xfrm>
            <a:off x="1715638" y="1877279"/>
            <a:ext cx="8952362" cy="11620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7D5BF3D8-6604-449E-9814-D1B6B8A78753}"/>
              </a:ext>
            </a:extLst>
          </p:cNvPr>
          <p:cNvSpPr/>
          <p:nvPr/>
        </p:nvSpPr>
        <p:spPr>
          <a:xfrm>
            <a:off x="3525140" y="3998556"/>
            <a:ext cx="6633928" cy="1207078"/>
          </a:xfrm>
          <a:prstGeom prst="roundRect">
            <a:avLst/>
          </a:prstGeom>
          <a:solidFill>
            <a:srgbClr val="5B9BD5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2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182CCA6-7287-4F16-8288-2B099DBC3A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883" y="4114537"/>
            <a:ext cx="1912946" cy="1856511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xmlns="" id="{2F9914B9-8A2B-4C60-BC5D-32B54F18A742}"/>
              </a:ext>
            </a:extLst>
          </p:cNvPr>
          <p:cNvSpPr/>
          <p:nvPr/>
        </p:nvSpPr>
        <p:spPr>
          <a:xfrm>
            <a:off x="940526" y="6012877"/>
            <a:ext cx="583474" cy="615116"/>
          </a:xfrm>
          <a:prstGeom prst="upArrow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0" name="Arrow: Right 19">
            <a:hlinkClick r:id="rId10" action="ppaction://hlinksldjump"/>
            <a:extLst>
              <a:ext uri="{FF2B5EF4-FFF2-40B4-BE49-F238E27FC236}">
                <a16:creationId xmlns:a16="http://schemas.microsoft.com/office/drawing/2014/main" xmlns="" id="{22AA9503-EB53-439C-B38D-D3E9957083D5}"/>
              </a:ext>
            </a:extLst>
          </p:cNvPr>
          <p:cNvSpPr/>
          <p:nvPr/>
        </p:nvSpPr>
        <p:spPr>
          <a:xfrm>
            <a:off x="2176799" y="3627705"/>
            <a:ext cx="1348341" cy="77381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495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>
            <a:extLst>
              <a:ext uri="{FF2B5EF4-FFF2-40B4-BE49-F238E27FC236}">
                <a16:creationId xmlns:a16="http://schemas.microsoft.com/office/drawing/2014/main" xmlns="" id="{6646D8EF-43C9-4AB0-8857-E5E515A28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971" y="2480"/>
            <a:ext cx="12187592" cy="6855520"/>
          </a:xfrm>
          <a:prstGeom prst="rect">
            <a:avLst/>
          </a:prstGeom>
        </p:spPr>
      </p:pic>
      <p:pic>
        <p:nvPicPr>
          <p:cNvPr id="2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xmlns="" id="{B9A4AF4A-21CF-43BE-B0BB-32628754F1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85609" y="0"/>
            <a:ext cx="609459" cy="609459"/>
          </a:xfrm>
          <a:prstGeom prst="rect">
            <a:avLst/>
          </a:prstGeom>
        </p:spPr>
      </p:pic>
      <p:sp>
        <p:nvSpPr>
          <p:cNvPr id="4" name="文本框 283">
            <a:extLst>
              <a:ext uri="{FF2B5EF4-FFF2-40B4-BE49-F238E27FC236}">
                <a16:creationId xmlns:a16="http://schemas.microsoft.com/office/drawing/2014/main" xmlns="" id="{1173D8E2-23B3-5C82-4EFE-5DC8C32E90D8}"/>
              </a:ext>
            </a:extLst>
          </p:cNvPr>
          <p:cNvSpPr txBox="1"/>
          <p:nvPr/>
        </p:nvSpPr>
        <p:spPr>
          <a:xfrm>
            <a:off x="3927544" y="2702882"/>
            <a:ext cx="4719562" cy="1107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217"/>
            <a:r>
              <a:rPr lang="en-US" altLang="zh-CN" sz="6599" b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VẬN DỤNG</a:t>
            </a:r>
            <a:endParaRPr lang="zh-CN" altLang="en-US" sz="6599" b="1" dirty="0">
              <a:solidFill>
                <a:srgbClr val="00206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18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8706" y="4128466"/>
            <a:ext cx="2287228" cy="2287228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8898" y="4311846"/>
            <a:ext cx="2103848" cy="210384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39909" y="2696956"/>
            <a:ext cx="1614890" cy="1614890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19255" y="3202823"/>
            <a:ext cx="1651879" cy="165187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6974" y="-60615"/>
            <a:ext cx="2345812" cy="978882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7501" y="-344158"/>
            <a:ext cx="1183102" cy="1183102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4050" y="480313"/>
            <a:ext cx="717265" cy="717265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pic>
        <p:nvPicPr>
          <p:cNvPr id="15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231" y="1261238"/>
            <a:ext cx="6320085" cy="4335524"/>
          </a:xfrm>
          <a:prstGeom prst="rect">
            <a:avLst/>
          </a:prstGeom>
        </p:spPr>
      </p:pic>
      <p:pic>
        <p:nvPicPr>
          <p:cNvPr id="21" name="图片 69">
            <a:extLst>
              <a:ext uri="{FF2B5EF4-FFF2-40B4-BE49-F238E27FC236}">
                <a16:creationId xmlns:a16="http://schemas.microsoft.com/office/drawing/2014/main" xmlns="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7994" y="730614"/>
            <a:ext cx="1104692" cy="781721"/>
          </a:xfrm>
          <a:prstGeom prst="rect">
            <a:avLst/>
          </a:prstGeom>
        </p:spPr>
      </p:pic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67128" y="436544"/>
            <a:ext cx="1246880" cy="1620501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xmlns="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1645" y="5121488"/>
            <a:ext cx="1837058" cy="12999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2417167" y="1931564"/>
            <a:ext cx="4766296" cy="2061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17"/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-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Viết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văn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kể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lại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một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lần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tham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gia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“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ngày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chủ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nhật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xanh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”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dọn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dẹp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rác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ở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khu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phố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em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ở.</a:t>
            </a:r>
            <a:endParaRPr lang="en-US" sz="3199" b="1" dirty="0">
              <a:solidFill>
                <a:srgbClr val="002060"/>
              </a:solidFill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7" name="图片 2">
            <a:extLst>
              <a:ext uri="{FF2B5EF4-FFF2-40B4-BE49-F238E27FC236}">
                <a16:creationId xmlns:a16="http://schemas.microsoft.com/office/drawing/2014/main" xmlns="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4056942"/>
            <a:ext cx="1387026" cy="26328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301903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àn chỉnh">
            <a:hlinkClick r:id="" action="ppaction://media"/>
            <a:extLst>
              <a:ext uri="{FF2B5EF4-FFF2-40B4-BE49-F238E27FC236}">
                <a16:creationId xmlns:a16="http://schemas.microsoft.com/office/drawing/2014/main" xmlns="" id="{C755B5EE-5AF5-A829-654E-D4EC854078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4073" y="401782"/>
            <a:ext cx="11582400" cy="587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2382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8706" y="4128466"/>
            <a:ext cx="2287228" cy="2287228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8898" y="4311846"/>
            <a:ext cx="2103848" cy="210384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39909" y="2696956"/>
            <a:ext cx="1614890" cy="1614890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19255" y="3202823"/>
            <a:ext cx="1651879" cy="165187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6974" y="-60615"/>
            <a:ext cx="2345812" cy="978882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7501" y="-344158"/>
            <a:ext cx="1183102" cy="1183102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4050" y="480313"/>
            <a:ext cx="717265" cy="717265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5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05" y="1261238"/>
            <a:ext cx="3775045" cy="2209339"/>
          </a:xfrm>
          <a:prstGeom prst="rect">
            <a:avLst/>
          </a:prstGeom>
        </p:spPr>
      </p:pic>
      <p:pic>
        <p:nvPicPr>
          <p:cNvPr id="21" name="图片 69">
            <a:extLst>
              <a:ext uri="{FF2B5EF4-FFF2-40B4-BE49-F238E27FC236}">
                <a16:creationId xmlns:a16="http://schemas.microsoft.com/office/drawing/2014/main" xmlns="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7994" y="730614"/>
            <a:ext cx="1104692" cy="781721"/>
          </a:xfrm>
          <a:prstGeom prst="rect">
            <a:avLst/>
          </a:prstGeom>
        </p:spPr>
      </p:pic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67128" y="436544"/>
            <a:ext cx="1246880" cy="1620501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xmlns="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1645" y="5121488"/>
            <a:ext cx="1837058" cy="12999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901315" y="1703102"/>
            <a:ext cx="27460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*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cũ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: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hoàn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thành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theo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yêu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cầu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7" name="图片 2">
            <a:extLst>
              <a:ext uri="{FF2B5EF4-FFF2-40B4-BE49-F238E27FC236}">
                <a16:creationId xmlns:a16="http://schemas.microsoft.com/office/drawing/2014/main" xmlns="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4056942"/>
            <a:ext cx="1387026" cy="263281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文本框 41">
            <a:extLst>
              <a:ext uri="{FF2B5EF4-FFF2-40B4-BE49-F238E27FC236}">
                <a16:creationId xmlns:a16="http://schemas.microsoft.com/office/drawing/2014/main" xmlns="" id="{5B099D9A-4075-406C-A1F6-B7AAA8071D6D}"/>
              </a:ext>
            </a:extLst>
          </p:cNvPr>
          <p:cNvSpPr txBox="1"/>
          <p:nvPr/>
        </p:nvSpPr>
        <p:spPr>
          <a:xfrm>
            <a:off x="1210753" y="83718"/>
            <a:ext cx="7098500" cy="76931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399" b="1" i="0" u="none" strike="noStrike" kern="1200" cap="none" spc="0" normalizeH="0" baseline="0" noProof="0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HƯỚNG</a:t>
            </a:r>
            <a:r>
              <a:rPr kumimoji="0" lang="en-US" altLang="zh-CN" sz="4399" b="1" i="0" u="none" strike="noStrike" kern="1200" cap="none" spc="0" normalizeH="0" noProof="0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DẪN TỰ HỌC</a:t>
            </a:r>
            <a:endParaRPr kumimoji="0" lang="vi-VN" altLang="zh-CN" sz="4399" b="1" i="0" u="none" strike="noStrike" kern="1200" cap="none" spc="0" normalizeH="0" baseline="0" noProof="0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59">
            <a:extLst>
              <a:ext uri="{FF2B5EF4-FFF2-40B4-BE49-F238E27FC236}">
                <a16:creationId xmlns:a16="http://schemas.microsoft.com/office/drawing/2014/main" xmlns="" id="{4AF0D3A7-9861-4A52-B1DB-CF5BC1262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556" y="1652098"/>
            <a:ext cx="3924161" cy="2209339"/>
          </a:xfrm>
          <a:prstGeom prst="rect">
            <a:avLst/>
          </a:prstGeom>
        </p:spPr>
      </p:pic>
      <p:pic>
        <p:nvPicPr>
          <p:cNvPr id="18" name="图片 69">
            <a:extLst>
              <a:ext uri="{FF2B5EF4-FFF2-40B4-BE49-F238E27FC236}">
                <a16:creationId xmlns:a16="http://schemas.microsoft.com/office/drawing/2014/main" xmlns="" id="{D554DD5B-8688-469D-B92B-AEEB4671870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4317" y="1121474"/>
            <a:ext cx="1104692" cy="78172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BA63FFC-8413-44C3-A37E-0A07997EF13A}"/>
              </a:ext>
            </a:extLst>
          </p:cNvPr>
          <p:cNvSpPr/>
          <p:nvPr/>
        </p:nvSpPr>
        <p:spPr>
          <a:xfrm>
            <a:off x="5172586" y="2093962"/>
            <a:ext cx="31366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*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mới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: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chuẩn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bị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nói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và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nghe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8" name="图片 69">
            <a:extLst>
              <a:ext uri="{FF2B5EF4-FFF2-40B4-BE49-F238E27FC236}">
                <a16:creationId xmlns:a16="http://schemas.microsoft.com/office/drawing/2014/main" xmlns="" id="{7FAFBB51-57D9-4593-A653-5F9AA05D90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88354" y="1160365"/>
            <a:ext cx="1104692" cy="781721"/>
          </a:xfrm>
          <a:prstGeom prst="rect">
            <a:avLst/>
          </a:prstGeom>
        </p:spPr>
      </p:pic>
      <p:pic>
        <p:nvPicPr>
          <p:cNvPr id="31" name="图片 69">
            <a:extLst>
              <a:ext uri="{FF2B5EF4-FFF2-40B4-BE49-F238E27FC236}">
                <a16:creationId xmlns:a16="http://schemas.microsoft.com/office/drawing/2014/main" xmlns="" id="{48BF9E03-C203-42C5-9324-266098668D8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8996" y="3949795"/>
            <a:ext cx="1104692" cy="781721"/>
          </a:xfrm>
          <a:prstGeom prst="rect">
            <a:avLst/>
          </a:prstGeom>
        </p:spPr>
      </p:pic>
      <p:pic>
        <p:nvPicPr>
          <p:cNvPr id="34" name="图片 69">
            <a:extLst>
              <a:ext uri="{FF2B5EF4-FFF2-40B4-BE49-F238E27FC236}">
                <a16:creationId xmlns:a16="http://schemas.microsoft.com/office/drawing/2014/main" xmlns="" id="{9AF97617-EB87-41B0-A3F5-07BAE2B9A93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048" y="3878503"/>
            <a:ext cx="1104692" cy="78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338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" grpId="0"/>
      <p:bldP spid="16" grpId="0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>
            <a:extLst>
              <a:ext uri="{FF2B5EF4-FFF2-40B4-BE49-F238E27FC236}">
                <a16:creationId xmlns:a16="http://schemas.microsoft.com/office/drawing/2014/main" xmlns="" id="{6646D8EF-43C9-4AB0-8857-E5E515A28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971" y="2480"/>
            <a:ext cx="12187592" cy="6855520"/>
          </a:xfrm>
          <a:prstGeom prst="rect">
            <a:avLst/>
          </a:prstGeom>
        </p:spPr>
      </p:pic>
      <p:pic>
        <p:nvPicPr>
          <p:cNvPr id="2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xmlns="" id="{B9A4AF4A-21CF-43BE-B0BB-32628754F1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85609" y="0"/>
            <a:ext cx="609459" cy="609459"/>
          </a:xfrm>
          <a:prstGeom prst="rect">
            <a:avLst/>
          </a:prstGeom>
        </p:spPr>
      </p:pic>
      <p:grpSp>
        <p:nvGrpSpPr>
          <p:cNvPr id="3" name="组合 11">
            <a:extLst>
              <a:ext uri="{FF2B5EF4-FFF2-40B4-BE49-F238E27FC236}">
                <a16:creationId xmlns:a16="http://schemas.microsoft.com/office/drawing/2014/main" xmlns="" id="{74CB7BC6-C1BA-D4F3-995C-0346758ED371}"/>
              </a:ext>
            </a:extLst>
          </p:cNvPr>
          <p:cNvGrpSpPr/>
          <p:nvPr/>
        </p:nvGrpSpPr>
        <p:grpSpPr>
          <a:xfrm>
            <a:off x="3304075" y="1473220"/>
            <a:ext cx="5966506" cy="2337529"/>
            <a:chOff x="3127218" y="1789966"/>
            <a:chExt cx="5967887" cy="2338070"/>
          </a:xfrm>
        </p:grpSpPr>
        <p:sp>
          <p:nvSpPr>
            <p:cNvPr id="5" name="文本框 283">
              <a:extLst>
                <a:ext uri="{FF2B5EF4-FFF2-40B4-BE49-F238E27FC236}">
                  <a16:creationId xmlns:a16="http://schemas.microsoft.com/office/drawing/2014/main" xmlns="" id="{0F08F9D3-9B52-1CBE-3A6B-F9EA17159B72}"/>
                </a:ext>
              </a:extLst>
            </p:cNvPr>
            <p:cNvSpPr txBox="1"/>
            <p:nvPr/>
          </p:nvSpPr>
          <p:spPr>
            <a:xfrm>
              <a:off x="3127218" y="3019913"/>
              <a:ext cx="5967887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599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HẸN GẶP LẠI!</a:t>
              </a:r>
              <a:endParaRPr kumimoji="0" lang="zh-CN" altLang="en-US" sz="659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6" name="组合 13">
              <a:extLst>
                <a:ext uri="{FF2B5EF4-FFF2-40B4-BE49-F238E27FC236}">
                  <a16:creationId xmlns:a16="http://schemas.microsoft.com/office/drawing/2014/main" xmlns="" id="{A811D33C-9725-7DAD-064B-859CC2CF8AC4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8" name="直接连接符 15">
                <a:extLst>
                  <a:ext uri="{FF2B5EF4-FFF2-40B4-BE49-F238E27FC236}">
                    <a16:creationId xmlns:a16="http://schemas.microsoft.com/office/drawing/2014/main" xmlns="" id="{A16CC8E7-31A5-FD49-0093-C812B4252B6C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17">
                <a:extLst>
                  <a:ext uri="{FF2B5EF4-FFF2-40B4-BE49-F238E27FC236}">
                    <a16:creationId xmlns:a16="http://schemas.microsoft.com/office/drawing/2014/main" xmlns="" id="{EACC2B6D-E018-3ED1-608F-290B850D5605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文本框 283">
              <a:extLst>
                <a:ext uri="{FF2B5EF4-FFF2-40B4-BE49-F238E27FC236}">
                  <a16:creationId xmlns:a16="http://schemas.microsoft.com/office/drawing/2014/main" xmlns="" id="{F8556085-F9A6-1639-85DF-84C77852B6F8}"/>
                </a:ext>
              </a:extLst>
            </p:cNvPr>
            <p:cNvSpPr txBox="1"/>
            <p:nvPr/>
          </p:nvSpPr>
          <p:spPr>
            <a:xfrm>
              <a:off x="6027435" y="1789966"/>
              <a:ext cx="184773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599" b="1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766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>
            <a:extLst>
              <a:ext uri="{FF2B5EF4-FFF2-40B4-BE49-F238E27FC236}">
                <a16:creationId xmlns:a16="http://schemas.microsoft.com/office/drawing/2014/main" xmlns="" id="{6646D8EF-43C9-4AB0-8857-E5E515A28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971" y="2480"/>
            <a:ext cx="12187592" cy="6855520"/>
          </a:xfrm>
          <a:prstGeom prst="rect">
            <a:avLst/>
          </a:prstGeom>
        </p:spPr>
      </p:pic>
      <p:pic>
        <p:nvPicPr>
          <p:cNvPr id="2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xmlns="" id="{B9A4AF4A-21CF-43BE-B0BB-32628754F1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85609" y="0"/>
            <a:ext cx="609459" cy="609459"/>
          </a:xfrm>
          <a:prstGeom prst="rect">
            <a:avLst/>
          </a:prstGeom>
        </p:spPr>
      </p:pic>
      <p:sp>
        <p:nvSpPr>
          <p:cNvPr id="4" name="文本框 283">
            <a:extLst>
              <a:ext uri="{FF2B5EF4-FFF2-40B4-BE49-F238E27FC236}">
                <a16:creationId xmlns:a16="http://schemas.microsoft.com/office/drawing/2014/main" xmlns="" id="{3B28EAAD-3885-815D-5E47-E2C86043A338}"/>
              </a:ext>
            </a:extLst>
          </p:cNvPr>
          <p:cNvSpPr txBox="1"/>
          <p:nvPr/>
        </p:nvSpPr>
        <p:spPr>
          <a:xfrm>
            <a:off x="2812473" y="2293819"/>
            <a:ext cx="54685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altLang="zh-CN" sz="4000" b="1" spc="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HÌNH THÀNH</a:t>
            </a:r>
          </a:p>
          <a:p>
            <a:pPr algn="ctr" defTabSz="914217"/>
            <a:r>
              <a:rPr lang="en-US" altLang="zh-CN" sz="4000" b="1" spc="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KIẾN THỨC</a:t>
            </a:r>
            <a:endParaRPr lang="zh-CN" altLang="en-US" sz="4000" b="1" spc="6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84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组合 44">
            <a:extLst>
              <a:ext uri="{FF2B5EF4-FFF2-40B4-BE49-F238E27FC236}">
                <a16:creationId xmlns:a16="http://schemas.microsoft.com/office/drawing/2014/main" xmlns="" id="{468826E0-7A31-44C3-B4BF-CB0C0E7DFDF2}"/>
              </a:ext>
            </a:extLst>
          </p:cNvPr>
          <p:cNvGrpSpPr/>
          <p:nvPr/>
        </p:nvGrpSpPr>
        <p:grpSpPr>
          <a:xfrm>
            <a:off x="5513755" y="3853774"/>
            <a:ext cx="4356573" cy="324283"/>
            <a:chOff x="4531763" y="904319"/>
            <a:chExt cx="3274666" cy="206375"/>
          </a:xfrm>
        </p:grpSpPr>
        <p:sp>
          <p:nvSpPr>
            <p:cNvPr id="6" name="Freeform 139">
              <a:extLst>
                <a:ext uri="{FF2B5EF4-FFF2-40B4-BE49-F238E27FC236}">
                  <a16:creationId xmlns:a16="http://schemas.microsoft.com/office/drawing/2014/main" xmlns="" id="{3334795B-D984-482A-8725-2D89E833542B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" name="Freeform 139">
              <a:extLst>
                <a:ext uri="{FF2B5EF4-FFF2-40B4-BE49-F238E27FC236}">
                  <a16:creationId xmlns:a16="http://schemas.microsoft.com/office/drawing/2014/main" xmlns="" id="{84A03756-DF49-49BE-82EC-BA836447529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" name="Freeform 139">
              <a:extLst>
                <a:ext uri="{FF2B5EF4-FFF2-40B4-BE49-F238E27FC236}">
                  <a16:creationId xmlns:a16="http://schemas.microsoft.com/office/drawing/2014/main" xmlns="" id="{B534F5A7-9C12-46E3-ACF0-624A389FDC0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" name="Freeform 139">
              <a:extLst>
                <a:ext uri="{FF2B5EF4-FFF2-40B4-BE49-F238E27FC236}">
                  <a16:creationId xmlns:a16="http://schemas.microsoft.com/office/drawing/2014/main" xmlns="" id="{ED4F990B-E02A-4CA3-AF16-01EF903809C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" name="Freeform 139">
              <a:extLst>
                <a:ext uri="{FF2B5EF4-FFF2-40B4-BE49-F238E27FC236}">
                  <a16:creationId xmlns:a16="http://schemas.microsoft.com/office/drawing/2014/main" xmlns="" id="{F5CD93D2-58E1-4910-BCAF-B876386704D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" name="Freeform 139">
              <a:extLst>
                <a:ext uri="{FF2B5EF4-FFF2-40B4-BE49-F238E27FC236}">
                  <a16:creationId xmlns:a16="http://schemas.microsoft.com/office/drawing/2014/main" xmlns="" id="{7C2AB468-64D6-4212-90F6-AFF631EA071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" name="Freeform 139">
              <a:extLst>
                <a:ext uri="{FF2B5EF4-FFF2-40B4-BE49-F238E27FC236}">
                  <a16:creationId xmlns:a16="http://schemas.microsoft.com/office/drawing/2014/main" xmlns="" id="{6119CB78-9CEE-49A1-B016-FFE6BE50F12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" name="Freeform 139">
              <a:extLst>
                <a:ext uri="{FF2B5EF4-FFF2-40B4-BE49-F238E27FC236}">
                  <a16:creationId xmlns:a16="http://schemas.microsoft.com/office/drawing/2014/main" xmlns="" id="{A3569A2E-8D3B-4CFE-B5E3-3EABF638744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" name="Freeform 139">
              <a:extLst>
                <a:ext uri="{FF2B5EF4-FFF2-40B4-BE49-F238E27FC236}">
                  <a16:creationId xmlns:a16="http://schemas.microsoft.com/office/drawing/2014/main" xmlns="" id="{7BE8F02B-2708-4A5A-9D7B-A3F26219C71C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" name="Freeform 139">
              <a:extLst>
                <a:ext uri="{FF2B5EF4-FFF2-40B4-BE49-F238E27FC236}">
                  <a16:creationId xmlns:a16="http://schemas.microsoft.com/office/drawing/2014/main" xmlns="" id="{EBE50E00-2B9C-4370-BB08-F402DD2119E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pic>
        <p:nvPicPr>
          <p:cNvPr id="5" name="图片 68">
            <a:extLst>
              <a:ext uri="{FF2B5EF4-FFF2-40B4-BE49-F238E27FC236}">
                <a16:creationId xmlns:a16="http://schemas.microsoft.com/office/drawing/2014/main" xmlns="" id="{182AC1EC-00BC-4BF0-A841-749EADF55F6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2292" y="1137888"/>
            <a:ext cx="3167669" cy="5150808"/>
          </a:xfrm>
          <a:prstGeom prst="rect">
            <a:avLst/>
          </a:prstGeom>
        </p:spPr>
      </p:pic>
      <p:pic>
        <p:nvPicPr>
          <p:cNvPr id="17" name="图片 11">
            <a:extLst>
              <a:ext uri="{FF2B5EF4-FFF2-40B4-BE49-F238E27FC236}">
                <a16:creationId xmlns:a16="http://schemas.microsoft.com/office/drawing/2014/main" xmlns="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xmlns="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xmlns="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xmlns="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0172673" y="5045895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defTabSz="1218926">
              <a:defRPr/>
            </a:pPr>
            <a:endParaRPr lang="zh-CN" altLang="en-US" sz="240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xmlns="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xmlns="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xmlns="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xmlns="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sp>
        <p:nvSpPr>
          <p:cNvPr id="25" name="文本框 41">
            <a:extLst>
              <a:ext uri="{FF2B5EF4-FFF2-40B4-BE49-F238E27FC236}">
                <a16:creationId xmlns:a16="http://schemas.microsoft.com/office/drawing/2014/main" xmlns="" id="{25EFD4B2-71A3-4CE8-8336-8C143AADE4EF}"/>
              </a:ext>
            </a:extLst>
          </p:cNvPr>
          <p:cNvSpPr txBox="1"/>
          <p:nvPr/>
        </p:nvSpPr>
        <p:spPr>
          <a:xfrm>
            <a:off x="4740894" y="1508722"/>
            <a:ext cx="7469558" cy="258493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defTabSz="914217"/>
            <a:endParaRPr lang="en-US" altLang="zh-CN" sz="5399" b="1" dirty="0">
              <a:ln w="12700">
                <a:noFill/>
              </a:ln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defTabSz="914217"/>
            <a:r>
              <a:rPr lang="en-US" altLang="zh-CN" sz="5399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I. </a:t>
            </a:r>
            <a:r>
              <a:rPr lang="en-US" altLang="zh-CN" sz="5399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lang="en-US" altLang="zh-CN" sz="5399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99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hiểu</a:t>
            </a:r>
            <a:r>
              <a:rPr lang="en-US" altLang="zh-CN" sz="5399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99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5399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99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yêu</a:t>
            </a:r>
            <a:r>
              <a:rPr lang="en-US" altLang="zh-CN" sz="5399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99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cầu</a:t>
            </a:r>
            <a:r>
              <a:rPr lang="en-US" altLang="zh-CN" sz="5399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99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đối</a:t>
            </a:r>
            <a:r>
              <a:rPr lang="en-US" altLang="zh-CN" sz="5399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99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5399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99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5399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99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văn</a:t>
            </a:r>
            <a:r>
              <a:rPr lang="en-US" altLang="zh-CN" sz="5399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sz="5399" b="1" dirty="0">
              <a:ln w="12700">
                <a:noFill/>
              </a:ln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8891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>
            <a:extLst>
              <a:ext uri="{FF2B5EF4-FFF2-40B4-BE49-F238E27FC236}">
                <a16:creationId xmlns:a16="http://schemas.microsoft.com/office/drawing/2014/main" xmlns="" id="{6646D8EF-43C9-4AB0-8857-E5E515A28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117" y="0"/>
            <a:ext cx="12187592" cy="6855520"/>
          </a:xfrm>
          <a:prstGeom prst="rect">
            <a:avLst/>
          </a:prstGeom>
        </p:spPr>
      </p:pic>
      <p:pic>
        <p:nvPicPr>
          <p:cNvPr id="2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xmlns="" id="{B9A4AF4A-21CF-43BE-B0BB-32628754F1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85609" y="0"/>
            <a:ext cx="609459" cy="609459"/>
          </a:xfrm>
          <a:prstGeom prst="rect">
            <a:avLst/>
          </a:prstGeom>
        </p:spPr>
      </p:pic>
      <p:sp>
        <p:nvSpPr>
          <p:cNvPr id="4" name="文本框 41">
            <a:extLst>
              <a:ext uri="{FF2B5EF4-FFF2-40B4-BE49-F238E27FC236}">
                <a16:creationId xmlns:a16="http://schemas.microsoft.com/office/drawing/2014/main" xmlns="" id="{50DA6A29-AF5A-BE3B-35AA-80B5EF134718}"/>
              </a:ext>
            </a:extLst>
          </p:cNvPr>
          <p:cNvSpPr txBox="1"/>
          <p:nvPr/>
        </p:nvSpPr>
        <p:spPr>
          <a:xfrm>
            <a:off x="953939" y="1643147"/>
            <a:ext cx="10046582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514350" indent="-514350" defTabSz="914217">
              <a:buAutoNum type="arabicPeriod"/>
            </a:pPr>
            <a:r>
              <a:rPr lang="en-US" altLang="zh-CN" sz="2800" b="1" u="sng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Yêu</a:t>
            </a:r>
            <a:r>
              <a:rPr lang="en-US" altLang="zh-CN" sz="2800" b="1" u="sng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u="sng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cầu</a:t>
            </a:r>
            <a:r>
              <a:rPr lang="en-US" altLang="zh-CN" sz="2800" b="1" u="sng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u="sng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cần</a:t>
            </a:r>
            <a:r>
              <a:rPr lang="en-US" altLang="zh-CN" sz="2800" b="1" u="sng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u="sng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đạt</a:t>
            </a:r>
            <a:endParaRPr lang="en-US" altLang="zh-CN" sz="2800" b="1" u="sng" dirty="0">
              <a:ln w="127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1">
            <a:extLst>
              <a:ext uri="{FF2B5EF4-FFF2-40B4-BE49-F238E27FC236}">
                <a16:creationId xmlns:a16="http://schemas.microsoft.com/office/drawing/2014/main" xmlns="" id="{8802049B-9FE8-4993-5C5B-1FB6F350FBB0}"/>
              </a:ext>
            </a:extLst>
          </p:cNvPr>
          <p:cNvSpPr txBox="1"/>
          <p:nvPr/>
        </p:nvSpPr>
        <p:spPr>
          <a:xfrm>
            <a:off x="1106339" y="2349733"/>
            <a:ext cx="10046582" cy="95410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defTabSz="914217"/>
            <a:r>
              <a:rPr lang="en-US" altLang="zh-CN" sz="2800" b="1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Viết</a:t>
            </a:r>
            <a:r>
              <a:rPr lang="en-US" altLang="zh-CN" sz="2800" b="1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được</a:t>
            </a:r>
            <a:r>
              <a:rPr lang="en-US" altLang="zh-CN" sz="2800" b="1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văn</a:t>
            </a:r>
            <a:r>
              <a:rPr lang="en-US" altLang="zh-CN" sz="2800" b="1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kể</a:t>
            </a:r>
            <a:r>
              <a:rPr lang="en-US" altLang="zh-CN" sz="2800" b="1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lại</a:t>
            </a:r>
            <a:r>
              <a:rPr lang="en-US" altLang="zh-CN" sz="2800" b="1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2800" b="1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hoạt</a:t>
            </a:r>
            <a:r>
              <a:rPr lang="en-US" altLang="zh-CN" sz="2800" b="1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động</a:t>
            </a:r>
            <a:r>
              <a:rPr lang="en-US" altLang="zh-CN" sz="2800" b="1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xã</a:t>
            </a:r>
            <a:r>
              <a:rPr lang="en-US" altLang="zh-CN" sz="2800" b="1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hội</a:t>
            </a:r>
            <a:r>
              <a:rPr lang="en-US" altLang="zh-CN" sz="2800" b="1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2800" b="1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dùng</a:t>
            </a:r>
            <a:r>
              <a:rPr lang="en-US" altLang="zh-CN" sz="2800" b="1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yếu</a:t>
            </a:r>
            <a:r>
              <a:rPr lang="en-US" altLang="zh-CN" sz="2800" b="1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tố</a:t>
            </a:r>
            <a:r>
              <a:rPr lang="en-US" altLang="zh-CN" sz="2800" b="1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miêu</a:t>
            </a:r>
            <a:r>
              <a:rPr lang="en-US" altLang="zh-CN" sz="2800" b="1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tả</a:t>
            </a:r>
            <a:r>
              <a:rPr lang="en-US" altLang="zh-CN" sz="2800" b="1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hay </a:t>
            </a:r>
            <a:r>
              <a:rPr lang="en-US" altLang="zh-CN" sz="2800" b="1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biểu</a:t>
            </a:r>
            <a:r>
              <a:rPr lang="en-US" altLang="zh-CN" sz="2800" b="1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cảm</a:t>
            </a:r>
            <a:r>
              <a:rPr lang="en-US" altLang="zh-CN" sz="2800" b="1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hoặc</a:t>
            </a:r>
            <a:r>
              <a:rPr lang="en-US" altLang="zh-CN" sz="2800" b="1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</a:t>
            </a:r>
            <a:r>
              <a:rPr lang="en-US" altLang="zh-CN" sz="2800" b="1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r>
              <a:rPr lang="en-US" altLang="zh-CN" sz="2800" b="1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yếu</a:t>
            </a:r>
            <a:r>
              <a:rPr lang="en-US" altLang="zh-CN" sz="2800" b="1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tố</a:t>
            </a:r>
            <a:r>
              <a:rPr lang="en-US" altLang="zh-CN" sz="2800" b="1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ấy</a:t>
            </a:r>
            <a:r>
              <a:rPr lang="en-US" altLang="zh-CN" sz="2800" b="1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b="1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văn</a:t>
            </a:r>
            <a:r>
              <a:rPr lang="en-US" altLang="zh-CN" sz="2800" b="1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bản</a:t>
            </a:r>
            <a:r>
              <a:rPr lang="en-US" altLang="zh-CN" sz="2800" b="1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538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>
            <a:extLst>
              <a:ext uri="{FF2B5EF4-FFF2-40B4-BE49-F238E27FC236}">
                <a16:creationId xmlns:a16="http://schemas.microsoft.com/office/drawing/2014/main" xmlns="" id="{6646D8EF-43C9-4AB0-8857-E5E515A28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971" y="2480"/>
            <a:ext cx="12187592" cy="6855520"/>
          </a:xfrm>
          <a:prstGeom prst="rect">
            <a:avLst/>
          </a:prstGeom>
        </p:spPr>
      </p:pic>
      <p:pic>
        <p:nvPicPr>
          <p:cNvPr id="2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xmlns="" id="{B9A4AF4A-21CF-43BE-B0BB-32628754F1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85609" y="0"/>
            <a:ext cx="609459" cy="609459"/>
          </a:xfrm>
          <a:prstGeom prst="rect">
            <a:avLst/>
          </a:prstGeom>
        </p:spPr>
      </p:pic>
      <p:sp>
        <p:nvSpPr>
          <p:cNvPr id="3" name="文本框 41">
            <a:extLst>
              <a:ext uri="{FF2B5EF4-FFF2-40B4-BE49-F238E27FC236}">
                <a16:creationId xmlns:a16="http://schemas.microsoft.com/office/drawing/2014/main" xmlns="" id="{C2AE9C7F-939F-C341-BE9C-34C004929F8C}"/>
              </a:ext>
            </a:extLst>
          </p:cNvPr>
          <p:cNvSpPr txBox="1"/>
          <p:nvPr/>
        </p:nvSpPr>
        <p:spPr>
          <a:xfrm>
            <a:off x="953939" y="784154"/>
            <a:ext cx="10046582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defTabSz="914217"/>
            <a:r>
              <a:rPr lang="en-US" altLang="zh-CN" sz="2800" b="1" u="sng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Tri </a:t>
            </a:r>
            <a:r>
              <a:rPr lang="en-US" altLang="zh-CN" sz="2800" b="1" u="sng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thức</a:t>
            </a:r>
            <a:r>
              <a:rPr lang="en-US" altLang="zh-CN" sz="2800" b="1" u="sng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u="sng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kiểu</a:t>
            </a:r>
            <a:r>
              <a:rPr lang="en-US" altLang="zh-CN" sz="2800" b="1" u="sng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u="sng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2800" b="1" u="sng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文本框 41">
            <a:extLst>
              <a:ext uri="{FF2B5EF4-FFF2-40B4-BE49-F238E27FC236}">
                <a16:creationId xmlns:a16="http://schemas.microsoft.com/office/drawing/2014/main" xmlns="" id="{BB5E749C-7CC3-8F7B-B247-45109F4F6A54}"/>
              </a:ext>
            </a:extLst>
          </p:cNvPr>
          <p:cNvSpPr txBox="1"/>
          <p:nvPr/>
        </p:nvSpPr>
        <p:spPr>
          <a:xfrm>
            <a:off x="1106339" y="2682229"/>
            <a:ext cx="10046582" cy="95410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defTabSz="914217"/>
            <a:r>
              <a:rPr lang="en-US" altLang="zh-CN" sz="2800" b="1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Kiểu</a:t>
            </a:r>
            <a:r>
              <a:rPr lang="en-US" altLang="zh-CN" sz="2800" b="1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này</a:t>
            </a:r>
            <a:r>
              <a:rPr lang="en-US" altLang="zh-CN" sz="2800" b="1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đã</a:t>
            </a:r>
            <a:r>
              <a:rPr lang="en-US" altLang="zh-CN" sz="2800" b="1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2800" b="1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b="1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4 (</a:t>
            </a:r>
            <a:r>
              <a:rPr lang="en-US" altLang="zh-CN" sz="2800" b="1" i="1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Sắc</a:t>
            </a:r>
            <a:r>
              <a:rPr lang="en-US" altLang="zh-CN" sz="2800" b="1" i="1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thái</a:t>
            </a:r>
            <a:r>
              <a:rPr lang="en-US" altLang="zh-CN" sz="2800" b="1" i="1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b="1" i="1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tiếng</a:t>
            </a:r>
            <a:r>
              <a:rPr lang="en-US" altLang="zh-CN" sz="2800" b="1" i="1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cười</a:t>
            </a:r>
            <a:r>
              <a:rPr lang="en-US" altLang="zh-CN" sz="2800" b="1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). HS </a:t>
            </a:r>
            <a:r>
              <a:rPr lang="en-US" altLang="zh-CN" sz="2800" b="1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thảo</a:t>
            </a:r>
            <a:r>
              <a:rPr lang="en-US" altLang="zh-CN" sz="2800" b="1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luận</a:t>
            </a:r>
            <a:r>
              <a:rPr lang="en-US" altLang="zh-CN" sz="2800" b="1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nhóm</a:t>
            </a:r>
            <a:r>
              <a:rPr lang="en-US" altLang="zh-CN" sz="2800" b="1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b="1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5p, </a:t>
            </a:r>
            <a:r>
              <a:rPr lang="en-US" altLang="zh-CN" sz="2800" b="1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nhớ</a:t>
            </a:r>
            <a:r>
              <a:rPr lang="en-US" altLang="zh-CN" sz="2800" b="1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lại</a:t>
            </a:r>
            <a:r>
              <a:rPr lang="en-US" altLang="zh-CN" sz="2800" b="1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kiến</a:t>
            </a:r>
            <a:r>
              <a:rPr lang="en-US" altLang="zh-CN" sz="2800" b="1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thức</a:t>
            </a:r>
            <a:r>
              <a:rPr lang="en-US" altLang="zh-CN" sz="2800" b="1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2800" b="1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hoàn</a:t>
            </a:r>
            <a:r>
              <a:rPr lang="en-US" altLang="zh-CN" sz="2800" b="1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thành</a:t>
            </a:r>
            <a:r>
              <a:rPr lang="en-US" altLang="zh-CN" sz="2800" b="1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bảng</a:t>
            </a:r>
            <a:r>
              <a:rPr lang="en-US" altLang="zh-CN" sz="2800" b="1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sau</a:t>
            </a:r>
            <a:r>
              <a:rPr lang="en-US" altLang="zh-CN" sz="2800" b="1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36780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Cách trị chai tay vô cùng đơn giản để có đôi tay mềm mịn | Phụ Nữ &amp;amp; Gia Đình">
            <a:extLst>
              <a:ext uri="{FF2B5EF4-FFF2-40B4-BE49-F238E27FC236}">
                <a16:creationId xmlns:a16="http://schemas.microsoft.com/office/drawing/2014/main" xmlns="" id="{44A193A7-4ED5-434F-A4F9-DF38E30DC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727" y="51535"/>
            <a:ext cx="2226157" cy="131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41">
            <a:extLst>
              <a:ext uri="{FF2B5EF4-FFF2-40B4-BE49-F238E27FC236}">
                <a16:creationId xmlns:a16="http://schemas.microsoft.com/office/drawing/2014/main" xmlns="" id="{56100E42-1B9F-4C8D-B484-B237526F1280}"/>
              </a:ext>
            </a:extLst>
          </p:cNvPr>
          <p:cNvSpPr txBox="1"/>
          <p:nvPr/>
        </p:nvSpPr>
        <p:spPr>
          <a:xfrm>
            <a:off x="510591" y="396237"/>
            <a:ext cx="10046582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defTabSz="914217"/>
            <a:r>
              <a:rPr lang="en-US" altLang="zh-CN" sz="32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Yêu</a:t>
            </a:r>
            <a:r>
              <a:rPr lang="en-US" altLang="zh-CN" sz="32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cầu</a:t>
            </a:r>
            <a:r>
              <a:rPr lang="en-US" altLang="zh-CN" sz="32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kiểu</a:t>
            </a:r>
            <a:r>
              <a:rPr lang="en-US" altLang="zh-CN" sz="32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văn</a:t>
            </a:r>
            <a:r>
              <a:rPr lang="en-US" altLang="zh-CN" sz="32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kể</a:t>
            </a:r>
            <a:r>
              <a:rPr lang="en-US" altLang="zh-CN" sz="32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lại</a:t>
            </a:r>
            <a:r>
              <a:rPr lang="en-US" altLang="zh-CN" sz="32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32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hoạt</a:t>
            </a:r>
            <a:r>
              <a:rPr lang="en-US" altLang="zh-CN" sz="32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động</a:t>
            </a:r>
            <a:r>
              <a:rPr lang="en-US" altLang="zh-CN" sz="32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xã</a:t>
            </a:r>
            <a:r>
              <a:rPr lang="en-US" altLang="zh-CN" sz="32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hội</a:t>
            </a:r>
            <a:r>
              <a:rPr lang="en-US" altLang="zh-CN" sz="32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文本框 41">
            <a:extLst>
              <a:ext uri="{FF2B5EF4-FFF2-40B4-BE49-F238E27FC236}">
                <a16:creationId xmlns:a16="http://schemas.microsoft.com/office/drawing/2014/main" xmlns="" id="{8C315C49-1905-F1D1-1403-DE64F3BEEE12}"/>
              </a:ext>
            </a:extLst>
          </p:cNvPr>
          <p:cNvSpPr txBox="1"/>
          <p:nvPr/>
        </p:nvSpPr>
        <p:spPr>
          <a:xfrm>
            <a:off x="662991" y="1850961"/>
            <a:ext cx="10046582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defTabSz="914217"/>
            <a:endParaRPr lang="en-US" altLang="zh-CN" sz="3200" b="1" dirty="0">
              <a:ln w="127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xmlns="" id="{DD34445C-8661-DCB1-1C43-224FFCEC1D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70167"/>
              </p:ext>
            </p:extLst>
          </p:nvPr>
        </p:nvGraphicFramePr>
        <p:xfrm>
          <a:off x="352696" y="1715350"/>
          <a:ext cx="11560629" cy="4100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4595">
                  <a:extLst>
                    <a:ext uri="{9D8B030D-6E8A-4147-A177-3AD203B41FA5}">
                      <a16:colId xmlns:a16="http://schemas.microsoft.com/office/drawing/2014/main" xmlns="" val="3489994491"/>
                    </a:ext>
                  </a:extLst>
                </a:gridCol>
                <a:gridCol w="5826034">
                  <a:extLst>
                    <a:ext uri="{9D8B030D-6E8A-4147-A177-3AD203B41FA5}">
                      <a16:colId xmlns:a16="http://schemas.microsoft.com/office/drawing/2014/main" xmlns="" val="3581544119"/>
                    </a:ext>
                  </a:extLst>
                </a:gridCol>
              </a:tblGrid>
              <a:tr h="505336"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Ngôi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kể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là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gì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91872803"/>
                  </a:ext>
                </a:extLst>
              </a:tr>
              <a:tr h="1105554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/>
                        <a:t>Những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thông</a:t>
                      </a:r>
                      <a:r>
                        <a:rPr lang="en-US" sz="2800" dirty="0"/>
                        <a:t> tin </a:t>
                      </a:r>
                      <a:r>
                        <a:rPr lang="en-US" sz="2800" dirty="0" err="1"/>
                        <a:t>nào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cần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có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khi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kể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về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hoạt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 smtClean="0"/>
                        <a:t>động</a:t>
                      </a:r>
                      <a:r>
                        <a:rPr lang="en-US" sz="2800" dirty="0" smtClean="0"/>
                        <a:t>? </a:t>
                      </a:r>
                      <a:r>
                        <a:rPr lang="en-US" sz="2800" dirty="0" err="1" smtClean="0"/>
                        <a:t>Sắp</a:t>
                      </a:r>
                      <a:r>
                        <a:rPr lang="en-US" sz="2800" dirty="0" smtClean="0"/>
                        <a:t> </a:t>
                      </a:r>
                      <a:r>
                        <a:rPr lang="en-US" sz="2800" dirty="0" err="1"/>
                        <a:t>xếp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các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thông</a:t>
                      </a:r>
                      <a:r>
                        <a:rPr lang="en-US" sz="2800" dirty="0"/>
                        <a:t> tin </a:t>
                      </a:r>
                      <a:r>
                        <a:rPr lang="en-US" sz="2800" dirty="0" err="1"/>
                        <a:t>đó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như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thế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nào</a:t>
                      </a:r>
                      <a:r>
                        <a:rPr lang="en-US" sz="2800" dirty="0" smtClean="0"/>
                        <a:t>?</a:t>
                      </a:r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19662511"/>
                  </a:ext>
                </a:extLst>
              </a:tr>
              <a:tr h="1105554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Cần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kết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hợp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các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yếu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tố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nào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khi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kể</a:t>
                      </a:r>
                      <a:r>
                        <a:rPr lang="en-US" sz="28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71540623"/>
                  </a:ext>
                </a:extLst>
              </a:tr>
              <a:tr h="1105554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/>
                        <a:t>Bố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cục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bài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viết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cần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đảm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bảo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những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gì</a:t>
                      </a:r>
                      <a:r>
                        <a:rPr lang="en-US" sz="28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448235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171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Cách trị chai tay vô cùng đơn giản để có đôi tay mềm mịn | Phụ Nữ &amp;amp; Gia Đình">
            <a:extLst>
              <a:ext uri="{FF2B5EF4-FFF2-40B4-BE49-F238E27FC236}">
                <a16:creationId xmlns:a16="http://schemas.microsoft.com/office/drawing/2014/main" xmlns="" id="{44A193A7-4ED5-434F-A4F9-DF38E30DC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173" y="0"/>
            <a:ext cx="1246273" cy="73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41">
            <a:extLst>
              <a:ext uri="{FF2B5EF4-FFF2-40B4-BE49-F238E27FC236}">
                <a16:creationId xmlns:a16="http://schemas.microsoft.com/office/drawing/2014/main" xmlns="" id="{56100E42-1B9F-4C8D-B484-B237526F1280}"/>
              </a:ext>
            </a:extLst>
          </p:cNvPr>
          <p:cNvSpPr txBox="1"/>
          <p:nvPr/>
        </p:nvSpPr>
        <p:spPr>
          <a:xfrm>
            <a:off x="510591" y="56599"/>
            <a:ext cx="10046582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defTabSz="914217"/>
            <a:r>
              <a:rPr lang="en-US" altLang="zh-CN" sz="32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Yêu</a:t>
            </a:r>
            <a:r>
              <a:rPr lang="en-US" altLang="zh-CN" sz="32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cầu</a:t>
            </a:r>
            <a:r>
              <a:rPr lang="en-US" altLang="zh-CN" sz="32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kiểu</a:t>
            </a:r>
            <a:r>
              <a:rPr lang="en-US" altLang="zh-CN" sz="32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văn</a:t>
            </a:r>
            <a:r>
              <a:rPr lang="en-US" altLang="zh-CN" sz="32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kể</a:t>
            </a:r>
            <a:r>
              <a:rPr lang="en-US" altLang="zh-CN" sz="32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lại</a:t>
            </a:r>
            <a:r>
              <a:rPr lang="en-US" altLang="zh-CN" sz="32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32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hoạt</a:t>
            </a:r>
            <a:r>
              <a:rPr lang="en-US" altLang="zh-CN" sz="32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động</a:t>
            </a:r>
            <a:r>
              <a:rPr lang="en-US" altLang="zh-CN" sz="32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xã</a:t>
            </a:r>
            <a:r>
              <a:rPr lang="en-US" altLang="zh-CN" sz="32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hội</a:t>
            </a:r>
            <a:r>
              <a:rPr lang="en-US" altLang="zh-CN" sz="32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文本框 41">
            <a:extLst>
              <a:ext uri="{FF2B5EF4-FFF2-40B4-BE49-F238E27FC236}">
                <a16:creationId xmlns:a16="http://schemas.microsoft.com/office/drawing/2014/main" xmlns="" id="{8C315C49-1905-F1D1-1403-DE64F3BEEE12}"/>
              </a:ext>
            </a:extLst>
          </p:cNvPr>
          <p:cNvSpPr txBox="1"/>
          <p:nvPr/>
        </p:nvSpPr>
        <p:spPr>
          <a:xfrm>
            <a:off x="662991" y="1850961"/>
            <a:ext cx="10046582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defTabSz="914217"/>
            <a:endParaRPr lang="en-US" altLang="zh-CN" sz="3200" b="1" dirty="0">
              <a:ln w="127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xmlns="" id="{DD34445C-8661-DCB1-1C43-224FFCEC1D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5680982"/>
              </p:ext>
            </p:extLst>
          </p:nvPr>
        </p:nvGraphicFramePr>
        <p:xfrm>
          <a:off x="195943" y="778832"/>
          <a:ext cx="11861075" cy="591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8229">
                  <a:extLst>
                    <a:ext uri="{9D8B030D-6E8A-4147-A177-3AD203B41FA5}">
                      <a16:colId xmlns:a16="http://schemas.microsoft.com/office/drawing/2014/main" xmlns="" val="3489994491"/>
                    </a:ext>
                  </a:extLst>
                </a:gridCol>
                <a:gridCol w="8072846">
                  <a:extLst>
                    <a:ext uri="{9D8B030D-6E8A-4147-A177-3AD203B41FA5}">
                      <a16:colId xmlns:a16="http://schemas.microsoft.com/office/drawing/2014/main" xmlns="" val="3581544119"/>
                    </a:ext>
                  </a:extLst>
                </a:gridCol>
              </a:tblGrid>
              <a:tr h="436014"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Ngôi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kể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là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gì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Ngôi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thứ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nhất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91872803"/>
                  </a:ext>
                </a:extLst>
              </a:tr>
              <a:tr h="1761978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/>
                        <a:t>Những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thông</a:t>
                      </a:r>
                      <a:r>
                        <a:rPr lang="en-US" sz="2800" dirty="0"/>
                        <a:t> tin </a:t>
                      </a:r>
                      <a:r>
                        <a:rPr lang="en-US" sz="2800" dirty="0" err="1"/>
                        <a:t>nào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cần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có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khi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kể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về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hoạt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động</a:t>
                      </a:r>
                      <a:r>
                        <a:rPr lang="en-US" sz="2800" dirty="0"/>
                        <a:t>?</a:t>
                      </a:r>
                    </a:p>
                    <a:p>
                      <a:pPr algn="just"/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Sắp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xếp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các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thông</a:t>
                      </a:r>
                      <a:r>
                        <a:rPr lang="en-US" sz="2800" dirty="0"/>
                        <a:t> tin </a:t>
                      </a:r>
                      <a:r>
                        <a:rPr lang="en-US" sz="2800" dirty="0" err="1"/>
                        <a:t>đó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như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thế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nào</a:t>
                      </a:r>
                      <a:r>
                        <a:rPr lang="en-US" sz="2800" dirty="0"/>
                        <a:t>?</a:t>
                      </a:r>
                    </a:p>
                    <a:p>
                      <a:pPr algn="just"/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/>
                        <a:t>*</a:t>
                      </a:r>
                      <a:r>
                        <a:rPr lang="en-US" sz="2800" dirty="0" err="1"/>
                        <a:t>Nêu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được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các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thông</a:t>
                      </a:r>
                      <a:r>
                        <a:rPr lang="en-US" sz="2800" dirty="0"/>
                        <a:t> tin </a:t>
                      </a:r>
                      <a:r>
                        <a:rPr lang="en-US" sz="2800" dirty="0" err="1"/>
                        <a:t>cơ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bản</a:t>
                      </a:r>
                      <a:r>
                        <a:rPr lang="en-US" sz="2800" dirty="0"/>
                        <a:t>: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US" sz="2800" dirty="0" err="1"/>
                        <a:t>Miêu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tả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quang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cảnh</a:t>
                      </a:r>
                      <a:endParaRPr lang="en-US" sz="2800" dirty="0"/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US" sz="2800" dirty="0" err="1"/>
                        <a:t>Không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gian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diễn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ra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hoạt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động</a:t>
                      </a:r>
                      <a:endParaRPr lang="en-US" sz="2800" dirty="0"/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US" sz="2800" dirty="0" err="1"/>
                        <a:t>Thơi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gian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diễn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ra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hoạt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động</a:t>
                      </a:r>
                      <a:endParaRPr lang="en-US" sz="2800" dirty="0"/>
                    </a:p>
                    <a:p>
                      <a:pPr algn="just"/>
                      <a:r>
                        <a:rPr lang="en-US" sz="2800" dirty="0"/>
                        <a:t>* </a:t>
                      </a:r>
                      <a:r>
                        <a:rPr lang="en-US" sz="2800" dirty="0" err="1"/>
                        <a:t>Kể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lại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chân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thực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các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sự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việc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theo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trình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tự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hợp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lí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19662511"/>
                  </a:ext>
                </a:extLst>
              </a:tr>
              <a:tr h="913025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Cần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kết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hợp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các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yếu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tố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nào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khi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kể</a:t>
                      </a:r>
                      <a:r>
                        <a:rPr lang="en-US" sz="28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/>
                        <a:t>- </a:t>
                      </a:r>
                      <a:r>
                        <a:rPr lang="en-US" sz="2800" dirty="0" err="1"/>
                        <a:t>Kết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hợp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yếu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tố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miêu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tả</a:t>
                      </a:r>
                      <a:r>
                        <a:rPr lang="en-US" sz="2800" dirty="0"/>
                        <a:t> hay </a:t>
                      </a:r>
                      <a:r>
                        <a:rPr lang="en-US" sz="2800" dirty="0" err="1"/>
                        <a:t>biểu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cảm</a:t>
                      </a:r>
                      <a:r>
                        <a:rPr lang="en-US" sz="2800" dirty="0"/>
                        <a:t>, </a:t>
                      </a:r>
                      <a:r>
                        <a:rPr lang="en-US" sz="2800" dirty="0" err="1"/>
                        <a:t>hoặc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cả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hai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yếu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tố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trên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cho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bài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văn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thêm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sinh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động</a:t>
                      </a:r>
                      <a:r>
                        <a:rPr lang="en-US" sz="2800" dirty="0"/>
                        <a:t>, </a:t>
                      </a:r>
                      <a:r>
                        <a:rPr lang="en-US" sz="2800" dirty="0" err="1"/>
                        <a:t>hấp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dẫn</a:t>
                      </a:r>
                      <a:r>
                        <a:rPr lang="en-US" sz="2800" dirty="0"/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71540623"/>
                  </a:ext>
                </a:extLst>
              </a:tr>
              <a:tr h="1403957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/>
                        <a:t>Bố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cục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bài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viết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cần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đảm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bảo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những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gì</a:t>
                      </a:r>
                      <a:r>
                        <a:rPr lang="en-US" sz="28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/>
                        <a:t>*</a:t>
                      </a:r>
                      <a:r>
                        <a:rPr lang="en-US" sz="2800" dirty="0" err="1"/>
                        <a:t>Mở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bài</a:t>
                      </a:r>
                      <a:r>
                        <a:rPr lang="en-US" sz="2800" dirty="0"/>
                        <a:t>: </a:t>
                      </a:r>
                      <a:r>
                        <a:rPr lang="en-US" sz="2800" dirty="0" err="1"/>
                        <a:t>giới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thiệu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 smtClean="0"/>
                        <a:t>hoạt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động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xã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hội</a:t>
                      </a:r>
                      <a:r>
                        <a:rPr lang="en-US" sz="2800" dirty="0" smtClean="0"/>
                        <a:t> </a:t>
                      </a:r>
                      <a:r>
                        <a:rPr lang="en-US" sz="2800" dirty="0" err="1"/>
                        <a:t>để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lại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cho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em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suy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nghĩ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và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cảm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xúc</a:t>
                      </a:r>
                      <a:endParaRPr lang="en-US" sz="2800" dirty="0"/>
                    </a:p>
                    <a:p>
                      <a:pPr algn="just"/>
                      <a:r>
                        <a:rPr lang="en-US" sz="2800" dirty="0"/>
                        <a:t>*</a:t>
                      </a:r>
                      <a:r>
                        <a:rPr lang="en-US" sz="2800" dirty="0" err="1"/>
                        <a:t>Thân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bài</a:t>
                      </a:r>
                      <a:r>
                        <a:rPr lang="en-US" sz="2800" dirty="0"/>
                        <a:t>: </a:t>
                      </a:r>
                      <a:r>
                        <a:rPr lang="en-US" sz="2800" dirty="0" err="1"/>
                        <a:t>Nếu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các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thông</a:t>
                      </a:r>
                      <a:r>
                        <a:rPr lang="en-US" sz="2800" dirty="0"/>
                        <a:t> tin </a:t>
                      </a:r>
                      <a:r>
                        <a:rPr lang="en-US" sz="2800" dirty="0" err="1"/>
                        <a:t>cơ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bản</a:t>
                      </a:r>
                      <a:r>
                        <a:rPr lang="en-US" sz="2800" dirty="0"/>
                        <a:t> ở </a:t>
                      </a:r>
                      <a:r>
                        <a:rPr lang="en-US" sz="2800" dirty="0" err="1"/>
                        <a:t>trên</a:t>
                      </a:r>
                      <a:endParaRPr lang="en-US" sz="2800" dirty="0"/>
                    </a:p>
                    <a:p>
                      <a:pPr algn="just"/>
                      <a:r>
                        <a:rPr lang="en-US" sz="2800" dirty="0"/>
                        <a:t>*</a:t>
                      </a:r>
                      <a:r>
                        <a:rPr lang="en-US" sz="2800" dirty="0" err="1"/>
                        <a:t>Kết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bài</a:t>
                      </a:r>
                      <a:r>
                        <a:rPr lang="en-US" sz="2800" dirty="0"/>
                        <a:t>: </a:t>
                      </a:r>
                      <a:r>
                        <a:rPr lang="en-US" sz="2800" dirty="0" err="1"/>
                        <a:t>Khẳng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định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giá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trị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Hđxh</a:t>
                      </a:r>
                      <a:r>
                        <a:rPr lang="en-US" sz="2800" dirty="0"/>
                        <a:t>, </a:t>
                      </a:r>
                      <a:r>
                        <a:rPr lang="en-US" sz="2800" dirty="0" err="1"/>
                        <a:t>suy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nghĩ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cho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bản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thân</a:t>
                      </a:r>
                      <a:r>
                        <a:rPr lang="en-US" sz="2800" dirty="0"/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448235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544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BÀI 8. TIẾT 10- VIẾT BÀI VĂN - KNTT</Template>
  <TotalTime>1074</TotalTime>
  <Words>1114</Words>
  <Application>Microsoft Office PowerPoint</Application>
  <PresentationFormat>Widescreen</PresentationFormat>
  <Paragraphs>154</Paragraphs>
  <Slides>31</Slides>
  <Notes>8</Notes>
  <HiddenSlides>0</HiddenSlides>
  <MMClips>7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51" baseType="lpstr">
      <vt:lpstr>Arial Unicode MS</vt:lpstr>
      <vt:lpstr>微软雅黑</vt:lpstr>
      <vt:lpstr>黑体</vt:lpstr>
      <vt:lpstr>宋体</vt:lpstr>
      <vt:lpstr>.VnTime</vt:lpstr>
      <vt:lpstr>Arial</vt:lpstr>
      <vt:lpstr>Calibri</vt:lpstr>
      <vt:lpstr>ITC Avant Garde Std Bk</vt:lpstr>
      <vt:lpstr>华文细黑</vt:lpstr>
      <vt:lpstr>华文新魏</vt:lpstr>
      <vt:lpstr>Times New Roman</vt:lpstr>
      <vt:lpstr>印品黑体</vt:lpstr>
      <vt:lpstr>字魂59号-创粗黑</vt:lpstr>
      <vt:lpstr>方正静蕾简体</vt:lpstr>
      <vt:lpstr>等线</vt:lpstr>
      <vt:lpstr>等线 Light</vt:lpstr>
      <vt:lpstr>1_Office Theme</vt:lpstr>
      <vt:lpstr>Office 主题</vt:lpstr>
      <vt:lpstr>Office 主题​​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90</cp:revision>
  <dcterms:created xsi:type="dcterms:W3CDTF">2022-01-25T09:13:49Z</dcterms:created>
  <dcterms:modified xsi:type="dcterms:W3CDTF">2023-08-06T13:23:25Z</dcterms:modified>
</cp:coreProperties>
</file>