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77"/>
  </p:notesMasterIdLst>
  <p:sldIdLst>
    <p:sldId id="256" r:id="rId3"/>
    <p:sldId id="259" r:id="rId4"/>
    <p:sldId id="261" r:id="rId5"/>
    <p:sldId id="260" r:id="rId6"/>
    <p:sldId id="258" r:id="rId7"/>
    <p:sldId id="257" r:id="rId8"/>
    <p:sldId id="353" r:id="rId9"/>
    <p:sldId id="263" r:id="rId10"/>
    <p:sldId id="354" r:id="rId11"/>
    <p:sldId id="356" r:id="rId12"/>
    <p:sldId id="358" r:id="rId13"/>
    <p:sldId id="404" r:id="rId14"/>
    <p:sldId id="276" r:id="rId15"/>
    <p:sldId id="405" r:id="rId16"/>
    <p:sldId id="406" r:id="rId17"/>
    <p:sldId id="407" r:id="rId18"/>
    <p:sldId id="408" r:id="rId19"/>
    <p:sldId id="409" r:id="rId20"/>
    <p:sldId id="412" r:id="rId21"/>
    <p:sldId id="413" r:id="rId22"/>
    <p:sldId id="410" r:id="rId23"/>
    <p:sldId id="366" r:id="rId24"/>
    <p:sldId id="369" r:id="rId25"/>
    <p:sldId id="415" r:id="rId26"/>
    <p:sldId id="357" r:id="rId27"/>
    <p:sldId id="417" r:id="rId28"/>
    <p:sldId id="278" r:id="rId29"/>
    <p:sldId id="419" r:id="rId30"/>
    <p:sldId id="376" r:id="rId31"/>
    <p:sldId id="378" r:id="rId32"/>
    <p:sldId id="420" r:id="rId33"/>
    <p:sldId id="421" r:id="rId34"/>
    <p:sldId id="281" r:id="rId35"/>
    <p:sldId id="422" r:id="rId36"/>
    <p:sldId id="423" r:id="rId37"/>
    <p:sldId id="424" r:id="rId38"/>
    <p:sldId id="425" r:id="rId39"/>
    <p:sldId id="427" r:id="rId40"/>
    <p:sldId id="426" r:id="rId41"/>
    <p:sldId id="428" r:id="rId42"/>
    <p:sldId id="429" r:id="rId43"/>
    <p:sldId id="430" r:id="rId44"/>
    <p:sldId id="432" r:id="rId45"/>
    <p:sldId id="431" r:id="rId46"/>
    <p:sldId id="433" r:id="rId47"/>
    <p:sldId id="434" r:id="rId48"/>
    <p:sldId id="282" r:id="rId49"/>
    <p:sldId id="382" r:id="rId50"/>
    <p:sldId id="383" r:id="rId51"/>
    <p:sldId id="384" r:id="rId52"/>
    <p:sldId id="385" r:id="rId53"/>
    <p:sldId id="386" r:id="rId54"/>
    <p:sldId id="286" r:id="rId55"/>
    <p:sldId id="435" r:id="rId56"/>
    <p:sldId id="436" r:id="rId57"/>
    <p:sldId id="437" r:id="rId58"/>
    <p:sldId id="292" r:id="rId59"/>
    <p:sldId id="438" r:id="rId60"/>
    <p:sldId id="439" r:id="rId61"/>
    <p:sldId id="440" r:id="rId62"/>
    <p:sldId id="442" r:id="rId63"/>
    <p:sldId id="397" r:id="rId64"/>
    <p:sldId id="443" r:id="rId65"/>
    <p:sldId id="396" r:id="rId66"/>
    <p:sldId id="400" r:id="rId67"/>
    <p:sldId id="401" r:id="rId68"/>
    <p:sldId id="444" r:id="rId69"/>
    <p:sldId id="446" r:id="rId70"/>
    <p:sldId id="448" r:id="rId71"/>
    <p:sldId id="447" r:id="rId72"/>
    <p:sldId id="449" r:id="rId73"/>
    <p:sldId id="450" r:id="rId74"/>
    <p:sldId id="271" r:id="rId75"/>
    <p:sldId id="350" r:id="rId76"/>
  </p:sldIdLst>
  <p:sldSz cx="9144000" cy="5143500" type="screen16x9"/>
  <p:notesSz cx="6858000" cy="9144000"/>
  <p:embeddedFontLst>
    <p:embeddedFont>
      <p:font typeface="Anaheim" panose="020B0604020202020204" charset="0"/>
      <p:regular r:id="rId78"/>
    </p:embeddedFont>
    <p:embeddedFont>
      <p:font typeface="Calibri" panose="020F0502020204030204" pitchFamily="34" charset="0"/>
      <p:regular r:id="rId79"/>
      <p:bold r:id="rId80"/>
      <p:italic r:id="rId81"/>
      <p:boldItalic r:id="rId82"/>
    </p:embeddedFont>
    <p:embeddedFont>
      <p:font typeface="Montserrat Medium" panose="020B0604020202020204" charset="0"/>
      <p:regular r:id="rId83"/>
      <p:bold r:id="rId84"/>
      <p:italic r:id="rId85"/>
      <p:boldItalic r:id="rId86"/>
    </p:embeddedFont>
    <p:embeddedFont>
      <p:font typeface="Darker Grotesque Black" panose="020B0604020202020204" charset="0"/>
      <p:bold r:id="rId87"/>
    </p:embeddedFont>
    <p:embeddedFont>
      <p:font typeface="Cambria Math" panose="02040503050406030204" pitchFamily="18" charset="0"/>
      <p:regular r:id="rId88"/>
    </p:embeddedFont>
    <p:embeddedFont>
      <p:font typeface="Paytone One" panose="020B0604020202020204" charset="0"/>
      <p:regular r:id="rId89"/>
    </p:embeddedFont>
    <p:embeddedFont>
      <p:font typeface="Merriweather Sans" panose="020B0604020202020204" charset="0"/>
      <p:regular r:id="rId90"/>
      <p:bold r:id="rId91"/>
      <p:italic r:id="rId92"/>
      <p:boldItalic r:id="rId93"/>
    </p:embeddedFont>
    <p:embeddedFont>
      <p:font typeface="Malgun Gothic" panose="020B0503020000020004" pitchFamily="34" charset="-127"/>
      <p:regular r:id="rId94"/>
      <p:bold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57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F6B301-74E7-4DFB-BD30-C50222782895}">
  <a:tblStyle styleId="{4BF6B301-74E7-4DFB-BD30-C5022278289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5" d="100"/>
          <a:sy n="85" d="100"/>
        </p:scale>
        <p:origin x="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7.fntdata"/><Relationship Id="rId89" Type="http://schemas.openxmlformats.org/officeDocument/2006/relationships/font" Target="fonts/font12.fntdata"/><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2.fntdata"/><Relationship Id="rId87"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5.fntdata"/><Relationship Id="rId90" Type="http://schemas.openxmlformats.org/officeDocument/2006/relationships/font" Target="fonts/font13.fntdata"/><Relationship Id="rId95"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font" Target="fonts/font16.fntdata"/><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e355e474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e355e474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75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267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2993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4567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9448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42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26058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3342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22402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4bfd1f47c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24bfd1f47c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8733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7342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4bb93450e7_2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24bb93450e7_2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92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434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61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162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290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89711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2268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8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4c00d40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4c00d40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643103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161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86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57294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22951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447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02791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37074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02866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4bb93450e7_2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24bb93450e7_2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325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4bb93450e7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4bb93450e7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428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765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43243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05523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57557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953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230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419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4bb93450e7_2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4bb93450e7_2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99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4bb93450e7_2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4bb93450e7_2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8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4bb93450e7_2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4bb93450e7_2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125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4bb93450e7_2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4bb93450e7_2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389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4bb93450e7_2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4bb93450e7_2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074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86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042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0728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0943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4351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2620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90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409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923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508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12023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709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980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120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07292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045898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78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2376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3834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978903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389730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e355e474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e355e474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481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4bb93450e7_2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24bb93450e7_2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4bb93450e7_2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4bb93450e7_2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76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6" y="0"/>
            <a:ext cx="9144403" cy="5160900"/>
            <a:chOff x="-126" y="0"/>
            <a:chExt cx="9144403" cy="5160900"/>
          </a:xfrm>
        </p:grpSpPr>
        <p:grpSp>
          <p:nvGrpSpPr>
            <p:cNvPr id="10" name="Google Shape;10;p2"/>
            <p:cNvGrpSpPr/>
            <p:nvPr/>
          </p:nvGrpSpPr>
          <p:grpSpPr>
            <a:xfrm>
              <a:off x="537813" y="0"/>
              <a:ext cx="8068500" cy="5160900"/>
              <a:chOff x="529238" y="0"/>
              <a:chExt cx="8068500" cy="5160900"/>
            </a:xfrm>
          </p:grpSpPr>
          <p:cxnSp>
            <p:nvCxnSpPr>
              <p:cNvPr id="11" name="Google Shape;11;p2"/>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 name="Google Shape;12;p2"/>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3" name="Google Shape;13;p2"/>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4" name="Google Shape;14;p2"/>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5" name="Google Shape;15;p2"/>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6" name="Google Shape;16;p2"/>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7" name="Google Shape;17;p2"/>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8" name="Google Shape;18;p2"/>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19;p2"/>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20;p2"/>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1" name="Google Shape;21;p2"/>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 name="Google Shape;22;p2"/>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 name="Google Shape;23;p2"/>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4" name="Google Shape;24;p2"/>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5" name="Google Shape;25;p2"/>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 name="Google Shape;26;p2"/>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7" name="Google Shape;27;p2"/>
            <p:cNvGrpSpPr/>
            <p:nvPr/>
          </p:nvGrpSpPr>
          <p:grpSpPr>
            <a:xfrm>
              <a:off x="-126" y="389750"/>
              <a:ext cx="9144403" cy="4364000"/>
              <a:chOff x="-25975" y="537900"/>
              <a:chExt cx="9195900" cy="4364000"/>
            </a:xfrm>
          </p:grpSpPr>
          <p:cxnSp>
            <p:nvCxnSpPr>
              <p:cNvPr id="28" name="Google Shape;28;p2"/>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9" name="Google Shape;29;p2"/>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0" name="Google Shape;30;p2"/>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 name="Google Shape;31;p2"/>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2" name="Google Shape;32;p2"/>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3" name="Google Shape;33;p2"/>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2"/>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 name="Google Shape;35;p2"/>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6" name="Google Shape;36;p2"/>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37" name="Google Shape;37;p2"/>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txBox="1">
            <a:spLocks noGrp="1"/>
          </p:cNvSpPr>
          <p:nvPr>
            <p:ph type="ctrTitle"/>
          </p:nvPr>
        </p:nvSpPr>
        <p:spPr>
          <a:xfrm>
            <a:off x="2209925" y="1567200"/>
            <a:ext cx="4724100" cy="2009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000"/>
              <a:buNone/>
              <a:defRPr sz="5000"/>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25"/>
        <p:cNvGrpSpPr/>
        <p:nvPr/>
      </p:nvGrpSpPr>
      <p:grpSpPr>
        <a:xfrm>
          <a:off x="0" y="0"/>
          <a:ext cx="0" cy="0"/>
          <a:chOff x="0" y="0"/>
          <a:chExt cx="0" cy="0"/>
        </a:xfrm>
      </p:grpSpPr>
      <p:grpSp>
        <p:nvGrpSpPr>
          <p:cNvPr id="326" name="Google Shape;326;p13"/>
          <p:cNvGrpSpPr/>
          <p:nvPr/>
        </p:nvGrpSpPr>
        <p:grpSpPr>
          <a:xfrm>
            <a:off x="-126" y="0"/>
            <a:ext cx="9144403" cy="5160900"/>
            <a:chOff x="-126" y="0"/>
            <a:chExt cx="9144403" cy="5160900"/>
          </a:xfrm>
        </p:grpSpPr>
        <p:grpSp>
          <p:nvGrpSpPr>
            <p:cNvPr id="327" name="Google Shape;327;p13"/>
            <p:cNvGrpSpPr/>
            <p:nvPr/>
          </p:nvGrpSpPr>
          <p:grpSpPr>
            <a:xfrm>
              <a:off x="537813" y="0"/>
              <a:ext cx="8068500" cy="5160900"/>
              <a:chOff x="529238" y="0"/>
              <a:chExt cx="8068500" cy="5160900"/>
            </a:xfrm>
          </p:grpSpPr>
          <p:cxnSp>
            <p:nvCxnSpPr>
              <p:cNvPr id="328" name="Google Shape;328;p13"/>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29" name="Google Shape;329;p13"/>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0" name="Google Shape;330;p13"/>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1" name="Google Shape;331;p13"/>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2" name="Google Shape;332;p13"/>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3" name="Google Shape;333;p13"/>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4" name="Google Shape;334;p13"/>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5" name="Google Shape;335;p13"/>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6" name="Google Shape;336;p13"/>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7" name="Google Shape;337;p13"/>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8" name="Google Shape;338;p13"/>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9" name="Google Shape;339;p13"/>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0" name="Google Shape;340;p13"/>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1" name="Google Shape;341;p13"/>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2" name="Google Shape;342;p13"/>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3" name="Google Shape;343;p13"/>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344" name="Google Shape;344;p13"/>
            <p:cNvGrpSpPr/>
            <p:nvPr/>
          </p:nvGrpSpPr>
          <p:grpSpPr>
            <a:xfrm>
              <a:off x="-126" y="389750"/>
              <a:ext cx="9144403" cy="4364000"/>
              <a:chOff x="-25975" y="537900"/>
              <a:chExt cx="9195900" cy="4364000"/>
            </a:xfrm>
          </p:grpSpPr>
          <p:cxnSp>
            <p:nvCxnSpPr>
              <p:cNvPr id="345" name="Google Shape;345;p13"/>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6" name="Google Shape;346;p13"/>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7" name="Google Shape;347;p13"/>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8" name="Google Shape;348;p13"/>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9" name="Google Shape;349;p13"/>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0" name="Google Shape;350;p13"/>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1" name="Google Shape;351;p13"/>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2" name="Google Shape;352;p13"/>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3" name="Google Shape;353;p13"/>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354" name="Google Shape;354;p13"/>
          <p:cNvGrpSpPr/>
          <p:nvPr/>
        </p:nvGrpSpPr>
        <p:grpSpPr>
          <a:xfrm>
            <a:off x="319775" y="319975"/>
            <a:ext cx="8626143" cy="4619943"/>
            <a:chOff x="335150" y="335350"/>
            <a:chExt cx="8626143" cy="4619943"/>
          </a:xfrm>
        </p:grpSpPr>
        <p:sp>
          <p:nvSpPr>
            <p:cNvPr id="355" name="Google Shape;355;p13"/>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13"/>
          <p:cNvSpPr txBox="1">
            <a:spLocks noGrp="1"/>
          </p:cNvSpPr>
          <p:nvPr>
            <p:ph type="title" hasCustomPrompt="1"/>
          </p:nvPr>
        </p:nvSpPr>
        <p:spPr>
          <a:xfrm>
            <a:off x="2805875" y="1956654"/>
            <a:ext cx="734700" cy="568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9" name="Google Shape;359;p13"/>
          <p:cNvSpPr txBox="1">
            <a:spLocks noGrp="1"/>
          </p:cNvSpPr>
          <p:nvPr>
            <p:ph type="ctrTitle" idx="2"/>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60" name="Google Shape;360;p13"/>
          <p:cNvSpPr txBox="1">
            <a:spLocks noGrp="1"/>
          </p:cNvSpPr>
          <p:nvPr>
            <p:ph type="title" idx="3" hasCustomPrompt="1"/>
          </p:nvPr>
        </p:nvSpPr>
        <p:spPr>
          <a:xfrm>
            <a:off x="2805875" y="3279994"/>
            <a:ext cx="734700" cy="568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1" name="Google Shape;361;p13"/>
          <p:cNvSpPr/>
          <p:nvPr/>
        </p:nvSpPr>
        <p:spPr>
          <a:xfrm>
            <a:off x="469783" y="1056900"/>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220183" y="7155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txBox="1">
            <a:spLocks noGrp="1"/>
          </p:cNvSpPr>
          <p:nvPr>
            <p:ph type="ctrTitle" idx="4"/>
          </p:nvPr>
        </p:nvSpPr>
        <p:spPr>
          <a:xfrm>
            <a:off x="4025575" y="1827654"/>
            <a:ext cx="2499300" cy="826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1919"/>
              </a:buClr>
              <a:buSzPts val="2200"/>
              <a:buNone/>
              <a:defRPr sz="2200"/>
            </a:lvl1pPr>
            <a:lvl2pPr lvl="1" rtl="0">
              <a:spcBef>
                <a:spcPts val="0"/>
              </a:spcBef>
              <a:spcAft>
                <a:spcPts val="0"/>
              </a:spcAft>
              <a:buClr>
                <a:srgbClr val="191919"/>
              </a:buClr>
              <a:buSzPts val="2200"/>
              <a:buNone/>
              <a:defRPr sz="2200">
                <a:solidFill>
                  <a:srgbClr val="191919"/>
                </a:solidFill>
              </a:defRPr>
            </a:lvl2pPr>
            <a:lvl3pPr lvl="2" rtl="0">
              <a:spcBef>
                <a:spcPts val="0"/>
              </a:spcBef>
              <a:spcAft>
                <a:spcPts val="0"/>
              </a:spcAft>
              <a:buClr>
                <a:srgbClr val="191919"/>
              </a:buClr>
              <a:buSzPts val="2200"/>
              <a:buNone/>
              <a:defRPr sz="2200">
                <a:solidFill>
                  <a:srgbClr val="191919"/>
                </a:solidFill>
              </a:defRPr>
            </a:lvl3pPr>
            <a:lvl4pPr lvl="3" rtl="0">
              <a:spcBef>
                <a:spcPts val="0"/>
              </a:spcBef>
              <a:spcAft>
                <a:spcPts val="0"/>
              </a:spcAft>
              <a:buClr>
                <a:srgbClr val="191919"/>
              </a:buClr>
              <a:buSzPts val="2200"/>
              <a:buNone/>
              <a:defRPr sz="2200">
                <a:solidFill>
                  <a:srgbClr val="191919"/>
                </a:solidFill>
              </a:defRPr>
            </a:lvl4pPr>
            <a:lvl5pPr lvl="4" rtl="0">
              <a:spcBef>
                <a:spcPts val="0"/>
              </a:spcBef>
              <a:spcAft>
                <a:spcPts val="0"/>
              </a:spcAft>
              <a:buClr>
                <a:srgbClr val="191919"/>
              </a:buClr>
              <a:buSzPts val="2200"/>
              <a:buNone/>
              <a:defRPr sz="2200">
                <a:solidFill>
                  <a:srgbClr val="191919"/>
                </a:solidFill>
              </a:defRPr>
            </a:lvl5pPr>
            <a:lvl6pPr lvl="5" rtl="0">
              <a:spcBef>
                <a:spcPts val="0"/>
              </a:spcBef>
              <a:spcAft>
                <a:spcPts val="0"/>
              </a:spcAft>
              <a:buClr>
                <a:srgbClr val="191919"/>
              </a:buClr>
              <a:buSzPts val="2200"/>
              <a:buNone/>
              <a:defRPr sz="2200">
                <a:solidFill>
                  <a:srgbClr val="191919"/>
                </a:solidFill>
              </a:defRPr>
            </a:lvl6pPr>
            <a:lvl7pPr lvl="6" rtl="0">
              <a:spcBef>
                <a:spcPts val="0"/>
              </a:spcBef>
              <a:spcAft>
                <a:spcPts val="0"/>
              </a:spcAft>
              <a:buClr>
                <a:srgbClr val="191919"/>
              </a:buClr>
              <a:buSzPts val="2200"/>
              <a:buNone/>
              <a:defRPr sz="2200">
                <a:solidFill>
                  <a:srgbClr val="191919"/>
                </a:solidFill>
              </a:defRPr>
            </a:lvl7pPr>
            <a:lvl8pPr lvl="7" rtl="0">
              <a:spcBef>
                <a:spcPts val="0"/>
              </a:spcBef>
              <a:spcAft>
                <a:spcPts val="0"/>
              </a:spcAft>
              <a:buClr>
                <a:srgbClr val="191919"/>
              </a:buClr>
              <a:buSzPts val="2200"/>
              <a:buNone/>
              <a:defRPr sz="2200">
                <a:solidFill>
                  <a:srgbClr val="191919"/>
                </a:solidFill>
              </a:defRPr>
            </a:lvl8pPr>
            <a:lvl9pPr lvl="8" rtl="0">
              <a:spcBef>
                <a:spcPts val="0"/>
              </a:spcBef>
              <a:spcAft>
                <a:spcPts val="0"/>
              </a:spcAft>
              <a:buClr>
                <a:srgbClr val="191919"/>
              </a:buClr>
              <a:buSzPts val="2200"/>
              <a:buNone/>
              <a:defRPr sz="2200">
                <a:solidFill>
                  <a:srgbClr val="191919"/>
                </a:solidFill>
              </a:defRPr>
            </a:lvl9pPr>
          </a:lstStyle>
          <a:p>
            <a:endParaRPr/>
          </a:p>
        </p:txBody>
      </p:sp>
      <p:sp>
        <p:nvSpPr>
          <p:cNvPr id="364" name="Google Shape;364;p13"/>
          <p:cNvSpPr txBox="1">
            <a:spLocks noGrp="1"/>
          </p:cNvSpPr>
          <p:nvPr>
            <p:ph type="ctrTitle" idx="5"/>
          </p:nvPr>
        </p:nvSpPr>
        <p:spPr>
          <a:xfrm>
            <a:off x="4025575" y="3151004"/>
            <a:ext cx="2499300" cy="826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1919"/>
              </a:buClr>
              <a:buSzPts val="2200"/>
              <a:buNone/>
              <a:defRPr sz="2200"/>
            </a:lvl1pPr>
            <a:lvl2pPr lvl="1" rtl="0">
              <a:spcBef>
                <a:spcPts val="0"/>
              </a:spcBef>
              <a:spcAft>
                <a:spcPts val="0"/>
              </a:spcAft>
              <a:buClr>
                <a:srgbClr val="191919"/>
              </a:buClr>
              <a:buSzPts val="2200"/>
              <a:buNone/>
              <a:defRPr sz="2200">
                <a:solidFill>
                  <a:srgbClr val="191919"/>
                </a:solidFill>
              </a:defRPr>
            </a:lvl2pPr>
            <a:lvl3pPr lvl="2" rtl="0">
              <a:spcBef>
                <a:spcPts val="0"/>
              </a:spcBef>
              <a:spcAft>
                <a:spcPts val="0"/>
              </a:spcAft>
              <a:buClr>
                <a:srgbClr val="191919"/>
              </a:buClr>
              <a:buSzPts val="2200"/>
              <a:buNone/>
              <a:defRPr sz="2200">
                <a:solidFill>
                  <a:srgbClr val="191919"/>
                </a:solidFill>
              </a:defRPr>
            </a:lvl3pPr>
            <a:lvl4pPr lvl="3" rtl="0">
              <a:spcBef>
                <a:spcPts val="0"/>
              </a:spcBef>
              <a:spcAft>
                <a:spcPts val="0"/>
              </a:spcAft>
              <a:buClr>
                <a:srgbClr val="191919"/>
              </a:buClr>
              <a:buSzPts val="2200"/>
              <a:buNone/>
              <a:defRPr sz="2200">
                <a:solidFill>
                  <a:srgbClr val="191919"/>
                </a:solidFill>
              </a:defRPr>
            </a:lvl4pPr>
            <a:lvl5pPr lvl="4" rtl="0">
              <a:spcBef>
                <a:spcPts val="0"/>
              </a:spcBef>
              <a:spcAft>
                <a:spcPts val="0"/>
              </a:spcAft>
              <a:buClr>
                <a:srgbClr val="191919"/>
              </a:buClr>
              <a:buSzPts val="2200"/>
              <a:buNone/>
              <a:defRPr sz="2200">
                <a:solidFill>
                  <a:srgbClr val="191919"/>
                </a:solidFill>
              </a:defRPr>
            </a:lvl5pPr>
            <a:lvl6pPr lvl="5" rtl="0">
              <a:spcBef>
                <a:spcPts val="0"/>
              </a:spcBef>
              <a:spcAft>
                <a:spcPts val="0"/>
              </a:spcAft>
              <a:buClr>
                <a:srgbClr val="191919"/>
              </a:buClr>
              <a:buSzPts val="2200"/>
              <a:buNone/>
              <a:defRPr sz="2200">
                <a:solidFill>
                  <a:srgbClr val="191919"/>
                </a:solidFill>
              </a:defRPr>
            </a:lvl6pPr>
            <a:lvl7pPr lvl="6" rtl="0">
              <a:spcBef>
                <a:spcPts val="0"/>
              </a:spcBef>
              <a:spcAft>
                <a:spcPts val="0"/>
              </a:spcAft>
              <a:buClr>
                <a:srgbClr val="191919"/>
              </a:buClr>
              <a:buSzPts val="2200"/>
              <a:buNone/>
              <a:defRPr sz="2200">
                <a:solidFill>
                  <a:srgbClr val="191919"/>
                </a:solidFill>
              </a:defRPr>
            </a:lvl7pPr>
            <a:lvl8pPr lvl="7" rtl="0">
              <a:spcBef>
                <a:spcPts val="0"/>
              </a:spcBef>
              <a:spcAft>
                <a:spcPts val="0"/>
              </a:spcAft>
              <a:buClr>
                <a:srgbClr val="191919"/>
              </a:buClr>
              <a:buSzPts val="2200"/>
              <a:buNone/>
              <a:defRPr sz="2200">
                <a:solidFill>
                  <a:srgbClr val="191919"/>
                </a:solidFill>
              </a:defRPr>
            </a:lvl8pPr>
            <a:lvl9pPr lvl="8" rtl="0">
              <a:spcBef>
                <a:spcPts val="0"/>
              </a:spcBef>
              <a:spcAft>
                <a:spcPts val="0"/>
              </a:spcAft>
              <a:buClr>
                <a:srgbClr val="191919"/>
              </a:buClr>
              <a:buSzPts val="2200"/>
              <a:buNone/>
              <a:defRPr sz="2200">
                <a:solidFill>
                  <a:srgbClr val="191919"/>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99"/>
        <p:cNvGrpSpPr/>
        <p:nvPr/>
      </p:nvGrpSpPr>
      <p:grpSpPr>
        <a:xfrm>
          <a:off x="0" y="0"/>
          <a:ext cx="0" cy="0"/>
          <a:chOff x="0" y="0"/>
          <a:chExt cx="0" cy="0"/>
        </a:xfrm>
      </p:grpSpPr>
      <p:grpSp>
        <p:nvGrpSpPr>
          <p:cNvPr id="400" name="Google Shape;400;p15"/>
          <p:cNvGrpSpPr/>
          <p:nvPr/>
        </p:nvGrpSpPr>
        <p:grpSpPr>
          <a:xfrm>
            <a:off x="-126" y="0"/>
            <a:ext cx="9144403" cy="5160900"/>
            <a:chOff x="-126" y="0"/>
            <a:chExt cx="9144403" cy="5160900"/>
          </a:xfrm>
        </p:grpSpPr>
        <p:grpSp>
          <p:nvGrpSpPr>
            <p:cNvPr id="401" name="Google Shape;401;p15"/>
            <p:cNvGrpSpPr/>
            <p:nvPr/>
          </p:nvGrpSpPr>
          <p:grpSpPr>
            <a:xfrm>
              <a:off x="537813" y="0"/>
              <a:ext cx="8068500" cy="5160900"/>
              <a:chOff x="529238" y="0"/>
              <a:chExt cx="8068500" cy="5160900"/>
            </a:xfrm>
          </p:grpSpPr>
          <p:cxnSp>
            <p:nvCxnSpPr>
              <p:cNvPr id="402" name="Google Shape;402;p15"/>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3" name="Google Shape;403;p15"/>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4" name="Google Shape;404;p15"/>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5" name="Google Shape;405;p15"/>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6" name="Google Shape;406;p15"/>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7" name="Google Shape;407;p15"/>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8" name="Google Shape;408;p15"/>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9" name="Google Shape;409;p15"/>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0" name="Google Shape;410;p15"/>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1" name="Google Shape;411;p15"/>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2" name="Google Shape;412;p15"/>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3" name="Google Shape;413;p15"/>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4" name="Google Shape;414;p15"/>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5" name="Google Shape;415;p15"/>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6" name="Google Shape;416;p15"/>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7" name="Google Shape;417;p15"/>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418" name="Google Shape;418;p15"/>
            <p:cNvGrpSpPr/>
            <p:nvPr/>
          </p:nvGrpSpPr>
          <p:grpSpPr>
            <a:xfrm>
              <a:off x="-126" y="389750"/>
              <a:ext cx="9144403" cy="4364000"/>
              <a:chOff x="-25975" y="537900"/>
              <a:chExt cx="9195900" cy="4364000"/>
            </a:xfrm>
          </p:grpSpPr>
          <p:cxnSp>
            <p:nvCxnSpPr>
              <p:cNvPr id="419" name="Google Shape;419;p15"/>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0" name="Google Shape;420;p15"/>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1" name="Google Shape;421;p15"/>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2" name="Google Shape;422;p15"/>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3" name="Google Shape;423;p15"/>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4" name="Google Shape;424;p15"/>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5" name="Google Shape;425;p15"/>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6" name="Google Shape;426;p15"/>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7" name="Google Shape;427;p15"/>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428" name="Google Shape;428;p15"/>
          <p:cNvGrpSpPr/>
          <p:nvPr/>
        </p:nvGrpSpPr>
        <p:grpSpPr>
          <a:xfrm>
            <a:off x="335150" y="335350"/>
            <a:ext cx="8626143" cy="4619943"/>
            <a:chOff x="335150" y="335350"/>
            <a:chExt cx="8626143" cy="4619943"/>
          </a:xfrm>
        </p:grpSpPr>
        <p:sp>
          <p:nvSpPr>
            <p:cNvPr id="429" name="Google Shape;429;p15"/>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15"/>
          <p:cNvSpPr txBox="1">
            <a:spLocks noGrp="1"/>
          </p:cNvSpPr>
          <p:nvPr>
            <p:ph type="subTitle" idx="1"/>
          </p:nvPr>
        </p:nvSpPr>
        <p:spPr>
          <a:xfrm>
            <a:off x="4735400" y="1442391"/>
            <a:ext cx="3314700" cy="204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200">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3" name="Google Shape;433;p15"/>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509"/>
        <p:cNvGrpSpPr/>
        <p:nvPr/>
      </p:nvGrpSpPr>
      <p:grpSpPr>
        <a:xfrm>
          <a:off x="0" y="0"/>
          <a:ext cx="0" cy="0"/>
          <a:chOff x="0" y="0"/>
          <a:chExt cx="0" cy="0"/>
        </a:xfrm>
      </p:grpSpPr>
      <p:grpSp>
        <p:nvGrpSpPr>
          <p:cNvPr id="510" name="Google Shape;510;p18"/>
          <p:cNvGrpSpPr/>
          <p:nvPr/>
        </p:nvGrpSpPr>
        <p:grpSpPr>
          <a:xfrm>
            <a:off x="-126" y="0"/>
            <a:ext cx="9144403" cy="5160900"/>
            <a:chOff x="-126" y="0"/>
            <a:chExt cx="9144403" cy="5160900"/>
          </a:xfrm>
        </p:grpSpPr>
        <p:grpSp>
          <p:nvGrpSpPr>
            <p:cNvPr id="511" name="Google Shape;511;p18"/>
            <p:cNvGrpSpPr/>
            <p:nvPr/>
          </p:nvGrpSpPr>
          <p:grpSpPr>
            <a:xfrm>
              <a:off x="537813" y="0"/>
              <a:ext cx="8068500" cy="5160900"/>
              <a:chOff x="529238" y="0"/>
              <a:chExt cx="8068500" cy="5160900"/>
            </a:xfrm>
          </p:grpSpPr>
          <p:cxnSp>
            <p:nvCxnSpPr>
              <p:cNvPr id="512" name="Google Shape;512;p18"/>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3" name="Google Shape;513;p18"/>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4" name="Google Shape;514;p18"/>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5" name="Google Shape;515;p18"/>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6" name="Google Shape;516;p18"/>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7" name="Google Shape;517;p18"/>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8" name="Google Shape;518;p18"/>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9" name="Google Shape;519;p18"/>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0" name="Google Shape;520;p18"/>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1" name="Google Shape;521;p18"/>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2" name="Google Shape;522;p18"/>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3" name="Google Shape;523;p18"/>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4" name="Google Shape;524;p18"/>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5" name="Google Shape;525;p18"/>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6" name="Google Shape;526;p18"/>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7" name="Google Shape;527;p18"/>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528" name="Google Shape;528;p18"/>
            <p:cNvGrpSpPr/>
            <p:nvPr/>
          </p:nvGrpSpPr>
          <p:grpSpPr>
            <a:xfrm>
              <a:off x="-126" y="389750"/>
              <a:ext cx="9144403" cy="4364000"/>
              <a:chOff x="-25975" y="537900"/>
              <a:chExt cx="9195900" cy="4364000"/>
            </a:xfrm>
          </p:grpSpPr>
          <p:cxnSp>
            <p:nvCxnSpPr>
              <p:cNvPr id="529" name="Google Shape;529;p18"/>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0" name="Google Shape;530;p18"/>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1" name="Google Shape;531;p18"/>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2" name="Google Shape;532;p18"/>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3" name="Google Shape;533;p18"/>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4" name="Google Shape;534;p18"/>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5" name="Google Shape;535;p18"/>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6" name="Google Shape;536;p18"/>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7" name="Google Shape;537;p18"/>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538" name="Google Shape;538;p18"/>
          <p:cNvGrpSpPr/>
          <p:nvPr/>
        </p:nvGrpSpPr>
        <p:grpSpPr>
          <a:xfrm>
            <a:off x="335150" y="335350"/>
            <a:ext cx="8626143" cy="4619943"/>
            <a:chOff x="335150" y="335350"/>
            <a:chExt cx="8626143" cy="4619943"/>
          </a:xfrm>
        </p:grpSpPr>
        <p:sp>
          <p:nvSpPr>
            <p:cNvPr id="539" name="Google Shape;539;p18"/>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 name="Google Shape;542;p18"/>
          <p:cNvSpPr txBox="1">
            <a:spLocks noGrp="1"/>
          </p:cNvSpPr>
          <p:nvPr>
            <p:ph type="subTitle" idx="1"/>
          </p:nvPr>
        </p:nvSpPr>
        <p:spPr>
          <a:xfrm>
            <a:off x="1253250" y="1936092"/>
            <a:ext cx="3132000" cy="160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543" name="Google Shape;543;p18"/>
          <p:cNvSpPr txBox="1">
            <a:spLocks noGrp="1"/>
          </p:cNvSpPr>
          <p:nvPr>
            <p:ph type="ctrTitle"/>
          </p:nvPr>
        </p:nvSpPr>
        <p:spPr>
          <a:xfrm>
            <a:off x="713275" y="615700"/>
            <a:ext cx="7717500" cy="602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44" name="Google Shape;544;p18"/>
          <p:cNvSpPr/>
          <p:nvPr/>
        </p:nvSpPr>
        <p:spPr>
          <a:xfrm flipH="1">
            <a:off x="214883" y="3269087"/>
            <a:ext cx="249600" cy="249900"/>
          </a:xfrm>
          <a:prstGeom prst="diamond">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545"/>
        <p:cNvGrpSpPr/>
        <p:nvPr/>
      </p:nvGrpSpPr>
      <p:grpSpPr>
        <a:xfrm>
          <a:off x="0" y="0"/>
          <a:ext cx="0" cy="0"/>
          <a:chOff x="0" y="0"/>
          <a:chExt cx="0" cy="0"/>
        </a:xfrm>
      </p:grpSpPr>
      <p:grpSp>
        <p:nvGrpSpPr>
          <p:cNvPr id="546" name="Google Shape;546;p19"/>
          <p:cNvGrpSpPr/>
          <p:nvPr/>
        </p:nvGrpSpPr>
        <p:grpSpPr>
          <a:xfrm>
            <a:off x="-126" y="0"/>
            <a:ext cx="9144403" cy="5160900"/>
            <a:chOff x="-126" y="0"/>
            <a:chExt cx="9144403" cy="5160900"/>
          </a:xfrm>
        </p:grpSpPr>
        <p:grpSp>
          <p:nvGrpSpPr>
            <p:cNvPr id="547" name="Google Shape;547;p19"/>
            <p:cNvGrpSpPr/>
            <p:nvPr/>
          </p:nvGrpSpPr>
          <p:grpSpPr>
            <a:xfrm>
              <a:off x="537813" y="0"/>
              <a:ext cx="8068500" cy="5160900"/>
              <a:chOff x="529238" y="0"/>
              <a:chExt cx="8068500" cy="5160900"/>
            </a:xfrm>
          </p:grpSpPr>
          <p:cxnSp>
            <p:nvCxnSpPr>
              <p:cNvPr id="548" name="Google Shape;548;p19"/>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49" name="Google Shape;549;p19"/>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0" name="Google Shape;550;p19"/>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1" name="Google Shape;551;p19"/>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2" name="Google Shape;552;p19"/>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3" name="Google Shape;553;p19"/>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4" name="Google Shape;554;p19"/>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19"/>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6" name="Google Shape;556;p19"/>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7" name="Google Shape;557;p19"/>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8" name="Google Shape;558;p19"/>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9" name="Google Shape;559;p19"/>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0" name="Google Shape;560;p19"/>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1" name="Google Shape;561;p19"/>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2" name="Google Shape;562;p19"/>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3" name="Google Shape;563;p19"/>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564" name="Google Shape;564;p19"/>
            <p:cNvGrpSpPr/>
            <p:nvPr/>
          </p:nvGrpSpPr>
          <p:grpSpPr>
            <a:xfrm>
              <a:off x="-126" y="389750"/>
              <a:ext cx="9144403" cy="4364000"/>
              <a:chOff x="-25975" y="537900"/>
              <a:chExt cx="9195900" cy="4364000"/>
            </a:xfrm>
          </p:grpSpPr>
          <p:cxnSp>
            <p:nvCxnSpPr>
              <p:cNvPr id="565" name="Google Shape;565;p19"/>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6" name="Google Shape;566;p19"/>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7" name="Google Shape;567;p19"/>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8" name="Google Shape;568;p19"/>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9" name="Google Shape;569;p19"/>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0" name="Google Shape;570;p19"/>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1" name="Google Shape;571;p19"/>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2" name="Google Shape;572;p19"/>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3" name="Google Shape;573;p19"/>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574" name="Google Shape;574;p19"/>
          <p:cNvGrpSpPr/>
          <p:nvPr/>
        </p:nvGrpSpPr>
        <p:grpSpPr>
          <a:xfrm>
            <a:off x="335150" y="335350"/>
            <a:ext cx="8626143" cy="4619943"/>
            <a:chOff x="335150" y="335350"/>
            <a:chExt cx="8626143" cy="4619943"/>
          </a:xfrm>
        </p:grpSpPr>
        <p:sp>
          <p:nvSpPr>
            <p:cNvPr id="575" name="Google Shape;575;p19"/>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19"/>
          <p:cNvSpPr txBox="1">
            <a:spLocks noGrp="1"/>
          </p:cNvSpPr>
          <p:nvPr>
            <p:ph type="subTitle" idx="1"/>
          </p:nvPr>
        </p:nvSpPr>
        <p:spPr>
          <a:xfrm>
            <a:off x="1333784" y="2028025"/>
            <a:ext cx="2988900" cy="157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200">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9" name="Google Shape;579;p19"/>
          <p:cNvSpPr txBox="1">
            <a:spLocks noGrp="1"/>
          </p:cNvSpPr>
          <p:nvPr>
            <p:ph type="subTitle" idx="2"/>
          </p:nvPr>
        </p:nvSpPr>
        <p:spPr>
          <a:xfrm>
            <a:off x="4821316" y="2028025"/>
            <a:ext cx="2988900" cy="157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200">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0" name="Google Shape;580;p19"/>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81" name="Google Shape;581;p19"/>
          <p:cNvSpPr/>
          <p:nvPr/>
        </p:nvSpPr>
        <p:spPr>
          <a:xfrm flipH="1">
            <a:off x="216835" y="3784187"/>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17"/>
        <p:cNvGrpSpPr/>
        <p:nvPr/>
      </p:nvGrpSpPr>
      <p:grpSpPr>
        <a:xfrm>
          <a:off x="0" y="0"/>
          <a:ext cx="0" cy="0"/>
          <a:chOff x="0" y="0"/>
          <a:chExt cx="0" cy="0"/>
        </a:xfrm>
      </p:grpSpPr>
      <p:grpSp>
        <p:nvGrpSpPr>
          <p:cNvPr id="618" name="Google Shape;618;p21"/>
          <p:cNvGrpSpPr/>
          <p:nvPr/>
        </p:nvGrpSpPr>
        <p:grpSpPr>
          <a:xfrm>
            <a:off x="-126" y="0"/>
            <a:ext cx="9144403" cy="5160900"/>
            <a:chOff x="-126" y="0"/>
            <a:chExt cx="9144403" cy="5160900"/>
          </a:xfrm>
        </p:grpSpPr>
        <p:grpSp>
          <p:nvGrpSpPr>
            <p:cNvPr id="619" name="Google Shape;619;p21"/>
            <p:cNvGrpSpPr/>
            <p:nvPr/>
          </p:nvGrpSpPr>
          <p:grpSpPr>
            <a:xfrm>
              <a:off x="537813" y="0"/>
              <a:ext cx="8068500" cy="5160900"/>
              <a:chOff x="529238" y="0"/>
              <a:chExt cx="8068500" cy="5160900"/>
            </a:xfrm>
          </p:grpSpPr>
          <p:cxnSp>
            <p:nvCxnSpPr>
              <p:cNvPr id="620" name="Google Shape;620;p21"/>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1" name="Google Shape;621;p21"/>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2" name="Google Shape;622;p21"/>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3" name="Google Shape;623;p21"/>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4" name="Google Shape;624;p21"/>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5" name="Google Shape;625;p21"/>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6" name="Google Shape;626;p21"/>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7" name="Google Shape;627;p21"/>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8" name="Google Shape;628;p21"/>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9" name="Google Shape;629;p21"/>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0" name="Google Shape;630;p21"/>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1" name="Google Shape;631;p21"/>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2" name="Google Shape;632;p21"/>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3" name="Google Shape;633;p21"/>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4" name="Google Shape;634;p21"/>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5" name="Google Shape;635;p21"/>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36" name="Google Shape;636;p21"/>
            <p:cNvGrpSpPr/>
            <p:nvPr/>
          </p:nvGrpSpPr>
          <p:grpSpPr>
            <a:xfrm>
              <a:off x="-126" y="389750"/>
              <a:ext cx="9144403" cy="4364000"/>
              <a:chOff x="-25975" y="537900"/>
              <a:chExt cx="9195900" cy="4364000"/>
            </a:xfrm>
          </p:grpSpPr>
          <p:cxnSp>
            <p:nvCxnSpPr>
              <p:cNvPr id="637" name="Google Shape;637;p21"/>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8" name="Google Shape;638;p21"/>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9" name="Google Shape;639;p21"/>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0" name="Google Shape;640;p21"/>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1" name="Google Shape;641;p21"/>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2" name="Google Shape;642;p21"/>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3" name="Google Shape;643;p21"/>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4" name="Google Shape;644;p21"/>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5" name="Google Shape;645;p21"/>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646" name="Google Shape;646;p21"/>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49"/>
        <p:cNvGrpSpPr/>
        <p:nvPr/>
      </p:nvGrpSpPr>
      <p:grpSpPr>
        <a:xfrm>
          <a:off x="0" y="0"/>
          <a:ext cx="0" cy="0"/>
          <a:chOff x="0" y="0"/>
          <a:chExt cx="0" cy="0"/>
        </a:xfrm>
      </p:grpSpPr>
      <p:grpSp>
        <p:nvGrpSpPr>
          <p:cNvPr id="650" name="Google Shape;650;p22"/>
          <p:cNvGrpSpPr/>
          <p:nvPr/>
        </p:nvGrpSpPr>
        <p:grpSpPr>
          <a:xfrm>
            <a:off x="-126" y="0"/>
            <a:ext cx="9144403" cy="5160900"/>
            <a:chOff x="-126" y="0"/>
            <a:chExt cx="9144403" cy="5160900"/>
          </a:xfrm>
        </p:grpSpPr>
        <p:grpSp>
          <p:nvGrpSpPr>
            <p:cNvPr id="651" name="Google Shape;651;p22"/>
            <p:cNvGrpSpPr/>
            <p:nvPr/>
          </p:nvGrpSpPr>
          <p:grpSpPr>
            <a:xfrm>
              <a:off x="537813" y="0"/>
              <a:ext cx="8068500" cy="5160900"/>
              <a:chOff x="529238" y="0"/>
              <a:chExt cx="8068500" cy="5160900"/>
            </a:xfrm>
          </p:grpSpPr>
          <p:cxnSp>
            <p:nvCxnSpPr>
              <p:cNvPr id="652" name="Google Shape;652;p22"/>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3" name="Google Shape;653;p22"/>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4" name="Google Shape;654;p22"/>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5" name="Google Shape;655;p22"/>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6" name="Google Shape;656;p22"/>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7" name="Google Shape;657;p22"/>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8" name="Google Shape;658;p22"/>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9" name="Google Shape;659;p22"/>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0" name="Google Shape;660;p22"/>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1" name="Google Shape;661;p22"/>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2" name="Google Shape;662;p22"/>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3" name="Google Shape;663;p22"/>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4" name="Google Shape;664;p22"/>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5" name="Google Shape;665;p22"/>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6" name="Google Shape;666;p22"/>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7" name="Google Shape;667;p22"/>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68" name="Google Shape;668;p22"/>
            <p:cNvGrpSpPr/>
            <p:nvPr/>
          </p:nvGrpSpPr>
          <p:grpSpPr>
            <a:xfrm>
              <a:off x="-126" y="389750"/>
              <a:ext cx="9144403" cy="4364000"/>
              <a:chOff x="-25975" y="537900"/>
              <a:chExt cx="9195900" cy="4364000"/>
            </a:xfrm>
          </p:grpSpPr>
          <p:cxnSp>
            <p:nvCxnSpPr>
              <p:cNvPr id="669" name="Google Shape;669;p22"/>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0" name="Google Shape;670;p22"/>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1" name="Google Shape;671;p22"/>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2" name="Google Shape;672;p22"/>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3" name="Google Shape;673;p22"/>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4" name="Google Shape;674;p22"/>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5" name="Google Shape;675;p22"/>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6" name="Google Shape;676;p22"/>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7" name="Google Shape;677;p22"/>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678" name="Google Shape;678;p22"/>
          <p:cNvGrpSpPr/>
          <p:nvPr/>
        </p:nvGrpSpPr>
        <p:grpSpPr>
          <a:xfrm>
            <a:off x="335150" y="335350"/>
            <a:ext cx="8626143" cy="4619943"/>
            <a:chOff x="335150" y="335350"/>
            <a:chExt cx="8626143" cy="4619943"/>
          </a:xfrm>
        </p:grpSpPr>
        <p:sp>
          <p:nvSpPr>
            <p:cNvPr id="679" name="Google Shape;679;p22"/>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2"/>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2"/>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26" y="0"/>
            <a:ext cx="9144403" cy="5160900"/>
            <a:chOff x="-126" y="0"/>
            <a:chExt cx="9144403" cy="5160900"/>
          </a:xfrm>
        </p:grpSpPr>
        <p:grpSp>
          <p:nvGrpSpPr>
            <p:cNvPr id="10" name="Google Shape;10;p2"/>
            <p:cNvGrpSpPr/>
            <p:nvPr/>
          </p:nvGrpSpPr>
          <p:grpSpPr>
            <a:xfrm>
              <a:off x="537813" y="0"/>
              <a:ext cx="8068500" cy="5160900"/>
              <a:chOff x="529238" y="0"/>
              <a:chExt cx="8068500" cy="5160900"/>
            </a:xfrm>
          </p:grpSpPr>
          <p:cxnSp>
            <p:nvCxnSpPr>
              <p:cNvPr id="11" name="Google Shape;11;p2"/>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 name="Google Shape;12;p2"/>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3" name="Google Shape;13;p2"/>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4" name="Google Shape;14;p2"/>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5" name="Google Shape;15;p2"/>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6" name="Google Shape;16;p2"/>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7" name="Google Shape;17;p2"/>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8" name="Google Shape;18;p2"/>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19;p2"/>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20;p2"/>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1" name="Google Shape;21;p2"/>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 name="Google Shape;22;p2"/>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 name="Google Shape;23;p2"/>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4" name="Google Shape;24;p2"/>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5" name="Google Shape;25;p2"/>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 name="Google Shape;26;p2"/>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7" name="Google Shape;27;p2"/>
            <p:cNvGrpSpPr/>
            <p:nvPr/>
          </p:nvGrpSpPr>
          <p:grpSpPr>
            <a:xfrm>
              <a:off x="-126" y="389750"/>
              <a:ext cx="9144403" cy="4364000"/>
              <a:chOff x="-25975" y="537900"/>
              <a:chExt cx="9195900" cy="4364000"/>
            </a:xfrm>
          </p:grpSpPr>
          <p:cxnSp>
            <p:nvCxnSpPr>
              <p:cNvPr id="28" name="Google Shape;28;p2"/>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9" name="Google Shape;29;p2"/>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0" name="Google Shape;30;p2"/>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 name="Google Shape;31;p2"/>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2" name="Google Shape;32;p2"/>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3" name="Google Shape;33;p2"/>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2"/>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 name="Google Shape;35;p2"/>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6" name="Google Shape;36;p2"/>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37" name="Google Shape;37;p2"/>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txBox="1">
            <a:spLocks noGrp="1"/>
          </p:cNvSpPr>
          <p:nvPr>
            <p:ph type="ctrTitle"/>
          </p:nvPr>
        </p:nvSpPr>
        <p:spPr>
          <a:xfrm>
            <a:off x="2209925" y="1567200"/>
            <a:ext cx="4724100" cy="2009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000"/>
              <a:buNone/>
              <a:defRPr sz="5000"/>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endParaRPr/>
          </a:p>
        </p:txBody>
      </p:sp>
    </p:spTree>
    <p:extLst>
      <p:ext uri="{BB962C8B-B14F-4D97-AF65-F5344CB8AC3E}">
        <p14:creationId xmlns:p14="http://schemas.microsoft.com/office/powerpoint/2010/main" val="2685322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grpSp>
        <p:nvGrpSpPr>
          <p:cNvPr id="42" name="Google Shape;42;p3"/>
          <p:cNvGrpSpPr/>
          <p:nvPr/>
        </p:nvGrpSpPr>
        <p:grpSpPr>
          <a:xfrm>
            <a:off x="-126" y="0"/>
            <a:ext cx="9144403" cy="5160900"/>
            <a:chOff x="-126" y="0"/>
            <a:chExt cx="9144403" cy="5160900"/>
          </a:xfrm>
        </p:grpSpPr>
        <p:grpSp>
          <p:nvGrpSpPr>
            <p:cNvPr id="43" name="Google Shape;43;p3"/>
            <p:cNvGrpSpPr/>
            <p:nvPr/>
          </p:nvGrpSpPr>
          <p:grpSpPr>
            <a:xfrm>
              <a:off x="537813" y="0"/>
              <a:ext cx="8068500" cy="5160900"/>
              <a:chOff x="529238" y="0"/>
              <a:chExt cx="8068500" cy="5160900"/>
            </a:xfrm>
          </p:grpSpPr>
          <p:cxnSp>
            <p:nvCxnSpPr>
              <p:cNvPr id="44" name="Google Shape;44;p3"/>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5" name="Google Shape;45;p3"/>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6" name="Google Shape;46;p3"/>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 name="Google Shape;47;p3"/>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3"/>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3"/>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3"/>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 name="Google Shape;51;p3"/>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 name="Google Shape;52;p3"/>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3" name="Google Shape;53;p3"/>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4" name="Google Shape;54;p3"/>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 name="Google Shape;55;p3"/>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 name="Google Shape;56;p3"/>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3"/>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8" name="Google Shape;58;p3"/>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9" name="Google Shape;59;p3"/>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0" name="Google Shape;60;p3"/>
            <p:cNvGrpSpPr/>
            <p:nvPr/>
          </p:nvGrpSpPr>
          <p:grpSpPr>
            <a:xfrm>
              <a:off x="-126" y="389750"/>
              <a:ext cx="9144403" cy="4364000"/>
              <a:chOff x="-25975" y="537900"/>
              <a:chExt cx="9195900" cy="4364000"/>
            </a:xfrm>
          </p:grpSpPr>
          <p:cxnSp>
            <p:nvCxnSpPr>
              <p:cNvPr id="61" name="Google Shape;61;p3"/>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2" name="Google Shape;62;p3"/>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 name="Google Shape;63;p3"/>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 name="Google Shape;64;p3"/>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5" name="Google Shape;65;p3"/>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6" name="Google Shape;66;p3"/>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 name="Google Shape;67;p3"/>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8" name="Google Shape;68;p3"/>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9" name="Google Shape;69;p3"/>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70" name="Google Shape;70;p3"/>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3"/>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3"/>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3"/>
          <p:cNvSpPr txBox="1">
            <a:spLocks noGrp="1"/>
          </p:cNvSpPr>
          <p:nvPr>
            <p:ph type="ctrTitle"/>
          </p:nvPr>
        </p:nvSpPr>
        <p:spPr>
          <a:xfrm>
            <a:off x="2126400" y="2475375"/>
            <a:ext cx="4891200" cy="1717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000"/>
              <a:buNone/>
              <a:defRPr sz="5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74" name="Google Shape;74;p3"/>
          <p:cNvSpPr txBox="1">
            <a:spLocks noGrp="1"/>
          </p:cNvSpPr>
          <p:nvPr>
            <p:ph type="title" idx="2" hasCustomPrompt="1"/>
          </p:nvPr>
        </p:nvSpPr>
        <p:spPr>
          <a:xfrm rot="-2310">
            <a:off x="4125600" y="1314714"/>
            <a:ext cx="892800" cy="55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3077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grpSp>
        <p:nvGrpSpPr>
          <p:cNvPr id="76" name="Google Shape;76;p4"/>
          <p:cNvGrpSpPr/>
          <p:nvPr/>
        </p:nvGrpSpPr>
        <p:grpSpPr>
          <a:xfrm>
            <a:off x="-126" y="0"/>
            <a:ext cx="9144403" cy="5160900"/>
            <a:chOff x="-126" y="0"/>
            <a:chExt cx="9144403" cy="5160900"/>
          </a:xfrm>
        </p:grpSpPr>
        <p:grpSp>
          <p:nvGrpSpPr>
            <p:cNvPr id="77" name="Google Shape;77;p4"/>
            <p:cNvGrpSpPr/>
            <p:nvPr/>
          </p:nvGrpSpPr>
          <p:grpSpPr>
            <a:xfrm>
              <a:off x="537813" y="0"/>
              <a:ext cx="8068500" cy="5160900"/>
              <a:chOff x="529238" y="0"/>
              <a:chExt cx="8068500" cy="5160900"/>
            </a:xfrm>
          </p:grpSpPr>
          <p:cxnSp>
            <p:nvCxnSpPr>
              <p:cNvPr id="78" name="Google Shape;78;p4"/>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79" name="Google Shape;79;p4"/>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0" name="Google Shape;80;p4"/>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1" name="Google Shape;81;p4"/>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2" name="Google Shape;82;p4"/>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3" name="Google Shape;83;p4"/>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4" name="Google Shape;84;p4"/>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5" name="Google Shape;85;p4"/>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6" name="Google Shape;86;p4"/>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7" name="Google Shape;87;p4"/>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8" name="Google Shape;88;p4"/>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9" name="Google Shape;89;p4"/>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0" name="Google Shape;90;p4"/>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1" name="Google Shape;91;p4"/>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2" name="Google Shape;92;p4"/>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3" name="Google Shape;93;p4"/>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94" name="Google Shape;94;p4"/>
            <p:cNvGrpSpPr/>
            <p:nvPr/>
          </p:nvGrpSpPr>
          <p:grpSpPr>
            <a:xfrm>
              <a:off x="-126" y="389750"/>
              <a:ext cx="9144403" cy="4364000"/>
              <a:chOff x="-25975" y="537900"/>
              <a:chExt cx="9195900" cy="4364000"/>
            </a:xfrm>
          </p:grpSpPr>
          <p:cxnSp>
            <p:nvCxnSpPr>
              <p:cNvPr id="95" name="Google Shape;95;p4"/>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6" name="Google Shape;96;p4"/>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7" name="Google Shape;97;p4"/>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8" name="Google Shape;98;p4"/>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9" name="Google Shape;99;p4"/>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0" name="Google Shape;100;p4"/>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1" name="Google Shape;101;p4"/>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2" name="Google Shape;102;p4"/>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3" name="Google Shape;103;p4"/>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104" name="Google Shape;104;p4"/>
          <p:cNvGrpSpPr/>
          <p:nvPr/>
        </p:nvGrpSpPr>
        <p:grpSpPr>
          <a:xfrm>
            <a:off x="335150" y="335350"/>
            <a:ext cx="8626143" cy="4619943"/>
            <a:chOff x="335150" y="335350"/>
            <a:chExt cx="8626143" cy="4619943"/>
          </a:xfrm>
        </p:grpSpPr>
        <p:sp>
          <p:nvSpPr>
            <p:cNvPr id="105" name="Google Shape;105;p4"/>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4"/>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4"/>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8" name="Google Shape;108;p4"/>
          <p:cNvSpPr txBox="1">
            <a:spLocks noGrp="1"/>
          </p:cNvSpPr>
          <p:nvPr>
            <p:ph type="body" idx="1"/>
          </p:nvPr>
        </p:nvSpPr>
        <p:spPr>
          <a:xfrm>
            <a:off x="1850950" y="1501975"/>
            <a:ext cx="5442300" cy="2943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109" name="Google Shape;109;p4"/>
          <p:cNvSpPr txBox="1">
            <a:spLocks noGrp="1"/>
          </p:cNvSpPr>
          <p:nvPr>
            <p:ph type="ctrTitle"/>
          </p:nvPr>
        </p:nvSpPr>
        <p:spPr>
          <a:xfrm>
            <a:off x="713275" y="615700"/>
            <a:ext cx="7717500" cy="520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0" name="Google Shape;110;p4"/>
          <p:cNvSpPr/>
          <p:nvPr/>
        </p:nvSpPr>
        <p:spPr>
          <a:xfrm flipH="1">
            <a:off x="216835" y="4062837"/>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9429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1"/>
        <p:cNvGrpSpPr/>
        <p:nvPr/>
      </p:nvGrpSpPr>
      <p:grpSpPr>
        <a:xfrm>
          <a:off x="0" y="0"/>
          <a:ext cx="0" cy="0"/>
          <a:chOff x="0" y="0"/>
          <a:chExt cx="0" cy="0"/>
        </a:xfrm>
      </p:grpSpPr>
      <p:grpSp>
        <p:nvGrpSpPr>
          <p:cNvPr id="112" name="Google Shape;112;p5"/>
          <p:cNvGrpSpPr/>
          <p:nvPr/>
        </p:nvGrpSpPr>
        <p:grpSpPr>
          <a:xfrm>
            <a:off x="-126" y="0"/>
            <a:ext cx="9144403" cy="5160900"/>
            <a:chOff x="-126" y="0"/>
            <a:chExt cx="9144403" cy="5160900"/>
          </a:xfrm>
        </p:grpSpPr>
        <p:grpSp>
          <p:nvGrpSpPr>
            <p:cNvPr id="113" name="Google Shape;113;p5"/>
            <p:cNvGrpSpPr/>
            <p:nvPr/>
          </p:nvGrpSpPr>
          <p:grpSpPr>
            <a:xfrm>
              <a:off x="537813" y="0"/>
              <a:ext cx="8068500" cy="5160900"/>
              <a:chOff x="529238" y="0"/>
              <a:chExt cx="8068500" cy="5160900"/>
            </a:xfrm>
          </p:grpSpPr>
          <p:cxnSp>
            <p:nvCxnSpPr>
              <p:cNvPr id="114" name="Google Shape;114;p5"/>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5"/>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5"/>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7" name="Google Shape;117;p5"/>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8" name="Google Shape;118;p5"/>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9" name="Google Shape;119;p5"/>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0" name="Google Shape;120;p5"/>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1" name="Google Shape;121;p5"/>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2" name="Google Shape;122;p5"/>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3" name="Google Shape;123;p5"/>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4" name="Google Shape;124;p5"/>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5" name="Google Shape;125;p5"/>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6" name="Google Shape;126;p5"/>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7" name="Google Shape;127;p5"/>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8" name="Google Shape;128;p5"/>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9" name="Google Shape;129;p5"/>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130" name="Google Shape;130;p5"/>
            <p:cNvGrpSpPr/>
            <p:nvPr/>
          </p:nvGrpSpPr>
          <p:grpSpPr>
            <a:xfrm>
              <a:off x="-126" y="389750"/>
              <a:ext cx="9144403" cy="4364000"/>
              <a:chOff x="-25975" y="537900"/>
              <a:chExt cx="9195900" cy="4364000"/>
            </a:xfrm>
          </p:grpSpPr>
          <p:cxnSp>
            <p:nvCxnSpPr>
              <p:cNvPr id="131" name="Google Shape;131;p5"/>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2" name="Google Shape;132;p5"/>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5"/>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4" name="Google Shape;134;p5"/>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5" name="Google Shape;135;p5"/>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6" name="Google Shape;136;p5"/>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7" name="Google Shape;137;p5"/>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8" name="Google Shape;138;p5"/>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9" name="Google Shape;139;p5"/>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140" name="Google Shape;140;p5"/>
          <p:cNvGrpSpPr/>
          <p:nvPr/>
        </p:nvGrpSpPr>
        <p:grpSpPr>
          <a:xfrm>
            <a:off x="335150" y="335350"/>
            <a:ext cx="8626143" cy="4619943"/>
            <a:chOff x="335150" y="335350"/>
            <a:chExt cx="8626143" cy="4619943"/>
          </a:xfrm>
        </p:grpSpPr>
        <p:sp>
          <p:nvSpPr>
            <p:cNvPr id="141" name="Google Shape;141;p5"/>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 name="Google Shape;144;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 name="Google Shape;145;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47" name="Google Shape;147;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48" name="Google Shape;148;p5"/>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386631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grpSp>
        <p:nvGrpSpPr>
          <p:cNvPr id="42" name="Google Shape;42;p3"/>
          <p:cNvGrpSpPr/>
          <p:nvPr/>
        </p:nvGrpSpPr>
        <p:grpSpPr>
          <a:xfrm>
            <a:off x="-126" y="0"/>
            <a:ext cx="9144403" cy="5160900"/>
            <a:chOff x="-126" y="0"/>
            <a:chExt cx="9144403" cy="5160900"/>
          </a:xfrm>
        </p:grpSpPr>
        <p:grpSp>
          <p:nvGrpSpPr>
            <p:cNvPr id="43" name="Google Shape;43;p3"/>
            <p:cNvGrpSpPr/>
            <p:nvPr/>
          </p:nvGrpSpPr>
          <p:grpSpPr>
            <a:xfrm>
              <a:off x="537813" y="0"/>
              <a:ext cx="8068500" cy="5160900"/>
              <a:chOff x="529238" y="0"/>
              <a:chExt cx="8068500" cy="5160900"/>
            </a:xfrm>
          </p:grpSpPr>
          <p:cxnSp>
            <p:nvCxnSpPr>
              <p:cNvPr id="44" name="Google Shape;44;p3"/>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5" name="Google Shape;45;p3"/>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6" name="Google Shape;46;p3"/>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 name="Google Shape;47;p3"/>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3"/>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3"/>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3"/>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 name="Google Shape;51;p3"/>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 name="Google Shape;52;p3"/>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3" name="Google Shape;53;p3"/>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4" name="Google Shape;54;p3"/>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 name="Google Shape;55;p3"/>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 name="Google Shape;56;p3"/>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3"/>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8" name="Google Shape;58;p3"/>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9" name="Google Shape;59;p3"/>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0" name="Google Shape;60;p3"/>
            <p:cNvGrpSpPr/>
            <p:nvPr/>
          </p:nvGrpSpPr>
          <p:grpSpPr>
            <a:xfrm>
              <a:off x="-126" y="389750"/>
              <a:ext cx="9144403" cy="4364000"/>
              <a:chOff x="-25975" y="537900"/>
              <a:chExt cx="9195900" cy="4364000"/>
            </a:xfrm>
          </p:grpSpPr>
          <p:cxnSp>
            <p:nvCxnSpPr>
              <p:cNvPr id="61" name="Google Shape;61;p3"/>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2" name="Google Shape;62;p3"/>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 name="Google Shape;63;p3"/>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 name="Google Shape;64;p3"/>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5" name="Google Shape;65;p3"/>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6" name="Google Shape;66;p3"/>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 name="Google Shape;67;p3"/>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8" name="Google Shape;68;p3"/>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9" name="Google Shape;69;p3"/>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70" name="Google Shape;70;p3"/>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txBox="1">
            <a:spLocks noGrp="1"/>
          </p:cNvSpPr>
          <p:nvPr>
            <p:ph type="ctrTitle"/>
          </p:nvPr>
        </p:nvSpPr>
        <p:spPr>
          <a:xfrm>
            <a:off x="2126400" y="2475375"/>
            <a:ext cx="4891200" cy="1717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000"/>
              <a:buNone/>
              <a:defRPr sz="5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74" name="Google Shape;74;p3"/>
          <p:cNvSpPr txBox="1">
            <a:spLocks noGrp="1"/>
          </p:cNvSpPr>
          <p:nvPr>
            <p:ph type="title" idx="2" hasCustomPrompt="1"/>
          </p:nvPr>
        </p:nvSpPr>
        <p:spPr>
          <a:xfrm rot="-2310">
            <a:off x="4125600" y="1314714"/>
            <a:ext cx="892800" cy="55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grpSp>
        <p:nvGrpSpPr>
          <p:cNvPr id="185" name="Google Shape;185;p7"/>
          <p:cNvGrpSpPr/>
          <p:nvPr/>
        </p:nvGrpSpPr>
        <p:grpSpPr>
          <a:xfrm>
            <a:off x="-126" y="0"/>
            <a:ext cx="9144403" cy="5160900"/>
            <a:chOff x="-126" y="0"/>
            <a:chExt cx="9144403" cy="5160900"/>
          </a:xfrm>
        </p:grpSpPr>
        <p:grpSp>
          <p:nvGrpSpPr>
            <p:cNvPr id="186" name="Google Shape;186;p7"/>
            <p:cNvGrpSpPr/>
            <p:nvPr/>
          </p:nvGrpSpPr>
          <p:grpSpPr>
            <a:xfrm>
              <a:off x="537813" y="0"/>
              <a:ext cx="8068500" cy="5160900"/>
              <a:chOff x="529238" y="0"/>
              <a:chExt cx="8068500" cy="5160900"/>
            </a:xfrm>
          </p:grpSpPr>
          <p:cxnSp>
            <p:nvCxnSpPr>
              <p:cNvPr id="187" name="Google Shape;187;p7"/>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88" name="Google Shape;188;p7"/>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89" name="Google Shape;189;p7"/>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0" name="Google Shape;190;p7"/>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1" name="Google Shape;191;p7"/>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2" name="Google Shape;192;p7"/>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3" name="Google Shape;193;p7"/>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4" name="Google Shape;194;p7"/>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5" name="Google Shape;195;p7"/>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6" name="Google Shape;196;p7"/>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7" name="Google Shape;197;p7"/>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8" name="Google Shape;198;p7"/>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9" name="Google Shape;199;p7"/>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0" name="Google Shape;200;p7"/>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1" name="Google Shape;201;p7"/>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2" name="Google Shape;202;p7"/>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03" name="Google Shape;203;p7"/>
            <p:cNvGrpSpPr/>
            <p:nvPr/>
          </p:nvGrpSpPr>
          <p:grpSpPr>
            <a:xfrm>
              <a:off x="-126" y="389750"/>
              <a:ext cx="9144403" cy="4364000"/>
              <a:chOff x="-25975" y="537900"/>
              <a:chExt cx="9195900" cy="4364000"/>
            </a:xfrm>
          </p:grpSpPr>
          <p:cxnSp>
            <p:nvCxnSpPr>
              <p:cNvPr id="204" name="Google Shape;204;p7"/>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5" name="Google Shape;205;p7"/>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6" name="Google Shape;206;p7"/>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7" name="Google Shape;207;p7"/>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8" name="Google Shape;208;p7"/>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9" name="Google Shape;209;p7"/>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10" name="Google Shape;210;p7"/>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11" name="Google Shape;211;p7"/>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12" name="Google Shape;212;p7"/>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213" name="Google Shape;213;p7"/>
          <p:cNvGrpSpPr/>
          <p:nvPr/>
        </p:nvGrpSpPr>
        <p:grpSpPr>
          <a:xfrm>
            <a:off x="335150" y="335350"/>
            <a:ext cx="8626143" cy="4619943"/>
            <a:chOff x="335150" y="335350"/>
            <a:chExt cx="8626143" cy="4619943"/>
          </a:xfrm>
        </p:grpSpPr>
        <p:sp>
          <p:nvSpPr>
            <p:cNvPr id="214" name="Google Shape;214;p7"/>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7"/>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7"/>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7"/>
          <p:cNvSpPr txBox="1">
            <a:spLocks noGrp="1"/>
          </p:cNvSpPr>
          <p:nvPr>
            <p:ph type="subTitle" idx="1"/>
          </p:nvPr>
        </p:nvSpPr>
        <p:spPr>
          <a:xfrm>
            <a:off x="1457975" y="2639725"/>
            <a:ext cx="6228000" cy="1586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
              <a:buNone/>
              <a:defRPr sz="1200">
                <a:solidFill>
                  <a:schemeClr val="dk1"/>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18" name="Google Shape;218;p7"/>
          <p:cNvSpPr txBox="1">
            <a:spLocks noGrp="1"/>
          </p:cNvSpPr>
          <p:nvPr>
            <p:ph type="ctrTitle"/>
          </p:nvPr>
        </p:nvSpPr>
        <p:spPr>
          <a:xfrm>
            <a:off x="713275" y="615700"/>
            <a:ext cx="7717500" cy="579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19" name="Google Shape;219;p7"/>
          <p:cNvSpPr/>
          <p:nvPr/>
        </p:nvSpPr>
        <p:spPr>
          <a:xfrm>
            <a:off x="233583" y="2197812"/>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7"/>
          <p:cNvSpPr txBox="1">
            <a:spLocks noGrp="1"/>
          </p:cNvSpPr>
          <p:nvPr>
            <p:ph type="ctrTitle" idx="2"/>
          </p:nvPr>
        </p:nvSpPr>
        <p:spPr>
          <a:xfrm>
            <a:off x="1458025" y="2231175"/>
            <a:ext cx="6228000" cy="47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2200"/>
              <a:buNone/>
              <a:defRPr sz="2200"/>
            </a:lvl1pPr>
            <a:lvl2pPr lvl="1" algn="ctr" rtl="0">
              <a:spcBef>
                <a:spcPts val="0"/>
              </a:spcBef>
              <a:spcAft>
                <a:spcPts val="0"/>
              </a:spcAft>
              <a:buClr>
                <a:srgbClr val="191919"/>
              </a:buClr>
              <a:buSzPts val="2200"/>
              <a:buNone/>
              <a:defRPr sz="2200">
                <a:solidFill>
                  <a:srgbClr val="191919"/>
                </a:solidFill>
              </a:defRPr>
            </a:lvl2pPr>
            <a:lvl3pPr lvl="2" algn="ctr" rtl="0">
              <a:spcBef>
                <a:spcPts val="0"/>
              </a:spcBef>
              <a:spcAft>
                <a:spcPts val="0"/>
              </a:spcAft>
              <a:buClr>
                <a:srgbClr val="191919"/>
              </a:buClr>
              <a:buSzPts val="2200"/>
              <a:buNone/>
              <a:defRPr sz="2200">
                <a:solidFill>
                  <a:srgbClr val="191919"/>
                </a:solidFill>
              </a:defRPr>
            </a:lvl3pPr>
            <a:lvl4pPr lvl="3" algn="ctr" rtl="0">
              <a:spcBef>
                <a:spcPts val="0"/>
              </a:spcBef>
              <a:spcAft>
                <a:spcPts val="0"/>
              </a:spcAft>
              <a:buClr>
                <a:srgbClr val="191919"/>
              </a:buClr>
              <a:buSzPts val="2200"/>
              <a:buNone/>
              <a:defRPr sz="2200">
                <a:solidFill>
                  <a:srgbClr val="191919"/>
                </a:solidFill>
              </a:defRPr>
            </a:lvl4pPr>
            <a:lvl5pPr lvl="4" algn="ctr" rtl="0">
              <a:spcBef>
                <a:spcPts val="0"/>
              </a:spcBef>
              <a:spcAft>
                <a:spcPts val="0"/>
              </a:spcAft>
              <a:buClr>
                <a:srgbClr val="191919"/>
              </a:buClr>
              <a:buSzPts val="2200"/>
              <a:buNone/>
              <a:defRPr sz="2200">
                <a:solidFill>
                  <a:srgbClr val="191919"/>
                </a:solidFill>
              </a:defRPr>
            </a:lvl5pPr>
            <a:lvl6pPr lvl="5" algn="ctr" rtl="0">
              <a:spcBef>
                <a:spcPts val="0"/>
              </a:spcBef>
              <a:spcAft>
                <a:spcPts val="0"/>
              </a:spcAft>
              <a:buClr>
                <a:srgbClr val="191919"/>
              </a:buClr>
              <a:buSzPts val="2200"/>
              <a:buNone/>
              <a:defRPr sz="2200">
                <a:solidFill>
                  <a:srgbClr val="191919"/>
                </a:solidFill>
              </a:defRPr>
            </a:lvl6pPr>
            <a:lvl7pPr lvl="6" algn="ctr" rtl="0">
              <a:spcBef>
                <a:spcPts val="0"/>
              </a:spcBef>
              <a:spcAft>
                <a:spcPts val="0"/>
              </a:spcAft>
              <a:buClr>
                <a:srgbClr val="191919"/>
              </a:buClr>
              <a:buSzPts val="2200"/>
              <a:buNone/>
              <a:defRPr sz="2200">
                <a:solidFill>
                  <a:srgbClr val="191919"/>
                </a:solidFill>
              </a:defRPr>
            </a:lvl7pPr>
            <a:lvl8pPr lvl="7" algn="ctr" rtl="0">
              <a:spcBef>
                <a:spcPts val="0"/>
              </a:spcBef>
              <a:spcAft>
                <a:spcPts val="0"/>
              </a:spcAft>
              <a:buClr>
                <a:srgbClr val="191919"/>
              </a:buClr>
              <a:buSzPts val="2200"/>
              <a:buNone/>
              <a:defRPr sz="2200">
                <a:solidFill>
                  <a:srgbClr val="191919"/>
                </a:solidFill>
              </a:defRPr>
            </a:lvl8pPr>
            <a:lvl9pPr lvl="8" algn="ctr" rtl="0">
              <a:spcBef>
                <a:spcPts val="0"/>
              </a:spcBef>
              <a:spcAft>
                <a:spcPts val="0"/>
              </a:spcAft>
              <a:buClr>
                <a:srgbClr val="191919"/>
              </a:buClr>
              <a:buSzPts val="2200"/>
              <a:buNone/>
              <a:defRPr sz="2200">
                <a:solidFill>
                  <a:srgbClr val="191919"/>
                </a:solidFill>
              </a:defRPr>
            </a:lvl9pPr>
          </a:lstStyle>
          <a:p>
            <a:endParaRPr/>
          </a:p>
        </p:txBody>
      </p:sp>
    </p:spTree>
    <p:extLst>
      <p:ext uri="{BB962C8B-B14F-4D97-AF65-F5344CB8AC3E}">
        <p14:creationId xmlns:p14="http://schemas.microsoft.com/office/powerpoint/2010/main" val="3069357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1"/>
        <p:cNvGrpSpPr/>
        <p:nvPr/>
      </p:nvGrpSpPr>
      <p:grpSpPr>
        <a:xfrm>
          <a:off x="0" y="0"/>
          <a:ext cx="0" cy="0"/>
          <a:chOff x="0" y="0"/>
          <a:chExt cx="0" cy="0"/>
        </a:xfrm>
      </p:grpSpPr>
      <p:grpSp>
        <p:nvGrpSpPr>
          <p:cNvPr id="222" name="Google Shape;222;p8"/>
          <p:cNvGrpSpPr/>
          <p:nvPr/>
        </p:nvGrpSpPr>
        <p:grpSpPr>
          <a:xfrm>
            <a:off x="-126" y="0"/>
            <a:ext cx="9144403" cy="5160900"/>
            <a:chOff x="-126" y="0"/>
            <a:chExt cx="9144403" cy="5160900"/>
          </a:xfrm>
        </p:grpSpPr>
        <p:grpSp>
          <p:nvGrpSpPr>
            <p:cNvPr id="223" name="Google Shape;223;p8"/>
            <p:cNvGrpSpPr/>
            <p:nvPr/>
          </p:nvGrpSpPr>
          <p:grpSpPr>
            <a:xfrm>
              <a:off x="537813" y="0"/>
              <a:ext cx="8068500" cy="5160900"/>
              <a:chOff x="529238" y="0"/>
              <a:chExt cx="8068500" cy="5160900"/>
            </a:xfrm>
          </p:grpSpPr>
          <p:cxnSp>
            <p:nvCxnSpPr>
              <p:cNvPr id="224" name="Google Shape;224;p8"/>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5" name="Google Shape;225;p8"/>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6" name="Google Shape;226;p8"/>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7" name="Google Shape;227;p8"/>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8" name="Google Shape;228;p8"/>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29" name="Google Shape;229;p8"/>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0" name="Google Shape;230;p8"/>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1" name="Google Shape;231;p8"/>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2" name="Google Shape;232;p8"/>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3" name="Google Shape;233;p8"/>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4" name="Google Shape;234;p8"/>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5" name="Google Shape;235;p8"/>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6" name="Google Shape;236;p8"/>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7" name="Google Shape;237;p8"/>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8" name="Google Shape;238;p8"/>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39" name="Google Shape;239;p8"/>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40" name="Google Shape;240;p8"/>
            <p:cNvGrpSpPr/>
            <p:nvPr/>
          </p:nvGrpSpPr>
          <p:grpSpPr>
            <a:xfrm>
              <a:off x="-126" y="389750"/>
              <a:ext cx="9144403" cy="4364000"/>
              <a:chOff x="-25975" y="537900"/>
              <a:chExt cx="9195900" cy="4364000"/>
            </a:xfrm>
          </p:grpSpPr>
          <p:cxnSp>
            <p:nvCxnSpPr>
              <p:cNvPr id="241" name="Google Shape;241;p8"/>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2" name="Google Shape;242;p8"/>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3" name="Google Shape;243;p8"/>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4" name="Google Shape;244;p8"/>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5" name="Google Shape;245;p8"/>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6" name="Google Shape;246;p8"/>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7" name="Google Shape;247;p8"/>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8" name="Google Shape;248;p8"/>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49" name="Google Shape;249;p8"/>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250" name="Google Shape;250;p8"/>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txBox="1">
            <a:spLocks noGrp="1"/>
          </p:cNvSpPr>
          <p:nvPr>
            <p:ph type="ctrTitle"/>
          </p:nvPr>
        </p:nvSpPr>
        <p:spPr>
          <a:xfrm>
            <a:off x="2116188" y="1591350"/>
            <a:ext cx="4911600" cy="196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40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329886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4"/>
        <p:cNvGrpSpPr/>
        <p:nvPr/>
      </p:nvGrpSpPr>
      <p:grpSpPr>
        <a:xfrm>
          <a:off x="0" y="0"/>
          <a:ext cx="0" cy="0"/>
          <a:chOff x="0" y="0"/>
          <a:chExt cx="0" cy="0"/>
        </a:xfrm>
      </p:grpSpPr>
      <p:grpSp>
        <p:nvGrpSpPr>
          <p:cNvPr id="255" name="Google Shape;255;p9"/>
          <p:cNvGrpSpPr/>
          <p:nvPr/>
        </p:nvGrpSpPr>
        <p:grpSpPr>
          <a:xfrm>
            <a:off x="-126" y="0"/>
            <a:ext cx="9144403" cy="5160900"/>
            <a:chOff x="-126" y="0"/>
            <a:chExt cx="9144403" cy="5160900"/>
          </a:xfrm>
        </p:grpSpPr>
        <p:grpSp>
          <p:nvGrpSpPr>
            <p:cNvPr id="256" name="Google Shape;256;p9"/>
            <p:cNvGrpSpPr/>
            <p:nvPr/>
          </p:nvGrpSpPr>
          <p:grpSpPr>
            <a:xfrm>
              <a:off x="537813" y="0"/>
              <a:ext cx="8068500" cy="5160900"/>
              <a:chOff x="529238" y="0"/>
              <a:chExt cx="8068500" cy="5160900"/>
            </a:xfrm>
          </p:grpSpPr>
          <p:cxnSp>
            <p:nvCxnSpPr>
              <p:cNvPr id="257" name="Google Shape;257;p9"/>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58" name="Google Shape;258;p9"/>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59" name="Google Shape;259;p9"/>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0" name="Google Shape;260;p9"/>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1" name="Google Shape;261;p9"/>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2" name="Google Shape;262;p9"/>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3" name="Google Shape;263;p9"/>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4" name="Google Shape;264;p9"/>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5" name="Google Shape;265;p9"/>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6" name="Google Shape;266;p9"/>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7" name="Google Shape;267;p9"/>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8" name="Google Shape;268;p9"/>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9" name="Google Shape;269;p9"/>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70" name="Google Shape;270;p9"/>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71" name="Google Shape;271;p9"/>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72" name="Google Shape;272;p9"/>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73" name="Google Shape;273;p9"/>
            <p:cNvGrpSpPr/>
            <p:nvPr/>
          </p:nvGrpSpPr>
          <p:grpSpPr>
            <a:xfrm>
              <a:off x="-126" y="389750"/>
              <a:ext cx="9144403" cy="4364000"/>
              <a:chOff x="-25975" y="537900"/>
              <a:chExt cx="9195900" cy="4364000"/>
            </a:xfrm>
          </p:grpSpPr>
          <p:cxnSp>
            <p:nvCxnSpPr>
              <p:cNvPr id="274" name="Google Shape;274;p9"/>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5" name="Google Shape;275;p9"/>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6" name="Google Shape;276;p9"/>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7" name="Google Shape;277;p9"/>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8" name="Google Shape;278;p9"/>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9" name="Google Shape;279;p9"/>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80" name="Google Shape;280;p9"/>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81" name="Google Shape;281;p9"/>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82" name="Google Shape;282;p9"/>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283" name="Google Shape;283;p9"/>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9"/>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9"/>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7" name="Google Shape;287;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793731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88"/>
        <p:cNvGrpSpPr/>
        <p:nvPr/>
      </p:nvGrpSpPr>
      <p:grpSpPr>
        <a:xfrm>
          <a:off x="0" y="0"/>
          <a:ext cx="0" cy="0"/>
          <a:chOff x="0" y="0"/>
          <a:chExt cx="0" cy="0"/>
        </a:xfrm>
      </p:grpSpPr>
      <p:sp>
        <p:nvSpPr>
          <p:cNvPr id="289" name="Google Shape;289;p10"/>
          <p:cNvSpPr txBox="1">
            <a:spLocks noGrp="1"/>
          </p:cNvSpPr>
          <p:nvPr>
            <p:ph type="title"/>
          </p:nvPr>
        </p:nvSpPr>
        <p:spPr>
          <a:xfrm>
            <a:off x="720000" y="4014450"/>
            <a:ext cx="7704000" cy="572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6463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0"/>
        <p:cNvGrpSpPr/>
        <p:nvPr/>
      </p:nvGrpSpPr>
      <p:grpSpPr>
        <a:xfrm>
          <a:off x="0" y="0"/>
          <a:ext cx="0" cy="0"/>
          <a:chOff x="0" y="0"/>
          <a:chExt cx="0" cy="0"/>
        </a:xfrm>
      </p:grpSpPr>
      <p:grpSp>
        <p:nvGrpSpPr>
          <p:cNvPr id="291" name="Google Shape;291;p11"/>
          <p:cNvGrpSpPr/>
          <p:nvPr/>
        </p:nvGrpSpPr>
        <p:grpSpPr>
          <a:xfrm>
            <a:off x="-126" y="0"/>
            <a:ext cx="9144403" cy="5160900"/>
            <a:chOff x="-126" y="0"/>
            <a:chExt cx="9144403" cy="5160900"/>
          </a:xfrm>
        </p:grpSpPr>
        <p:grpSp>
          <p:nvGrpSpPr>
            <p:cNvPr id="292" name="Google Shape;292;p11"/>
            <p:cNvGrpSpPr/>
            <p:nvPr/>
          </p:nvGrpSpPr>
          <p:grpSpPr>
            <a:xfrm>
              <a:off x="537813" y="0"/>
              <a:ext cx="8068500" cy="5160900"/>
              <a:chOff x="529238" y="0"/>
              <a:chExt cx="8068500" cy="5160900"/>
            </a:xfrm>
          </p:grpSpPr>
          <p:cxnSp>
            <p:nvCxnSpPr>
              <p:cNvPr id="293" name="Google Shape;293;p11"/>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4" name="Google Shape;294;p11"/>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5" name="Google Shape;295;p11"/>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6" name="Google Shape;296;p11"/>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7" name="Google Shape;297;p11"/>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8" name="Google Shape;298;p11"/>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9" name="Google Shape;299;p11"/>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0" name="Google Shape;300;p11"/>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1" name="Google Shape;301;p11"/>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2" name="Google Shape;302;p11"/>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3" name="Google Shape;303;p11"/>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4" name="Google Shape;304;p11"/>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5" name="Google Shape;305;p11"/>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6" name="Google Shape;306;p11"/>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7" name="Google Shape;307;p11"/>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8" name="Google Shape;308;p11"/>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309" name="Google Shape;309;p11"/>
            <p:cNvGrpSpPr/>
            <p:nvPr/>
          </p:nvGrpSpPr>
          <p:grpSpPr>
            <a:xfrm>
              <a:off x="-126" y="389750"/>
              <a:ext cx="9144403" cy="4364000"/>
              <a:chOff x="-25975" y="537900"/>
              <a:chExt cx="9195900" cy="4364000"/>
            </a:xfrm>
          </p:grpSpPr>
          <p:cxnSp>
            <p:nvCxnSpPr>
              <p:cNvPr id="310" name="Google Shape;310;p11"/>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1" name="Google Shape;311;p11"/>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2" name="Google Shape;312;p11"/>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3" name="Google Shape;313;p11"/>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4" name="Google Shape;314;p11"/>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5" name="Google Shape;315;p11"/>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6" name="Google Shape;316;p11"/>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7" name="Google Shape;317;p11"/>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8" name="Google Shape;318;p11"/>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319" name="Google Shape;319;p11"/>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1"/>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1"/>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23" name="Google Shape;323;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252453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24"/>
        <p:cNvGrpSpPr/>
        <p:nvPr/>
      </p:nvGrpSpPr>
      <p:grpSpPr>
        <a:xfrm>
          <a:off x="0" y="0"/>
          <a:ext cx="0" cy="0"/>
          <a:chOff x="0" y="0"/>
          <a:chExt cx="0" cy="0"/>
        </a:xfrm>
      </p:grpSpPr>
    </p:spTree>
    <p:extLst>
      <p:ext uri="{BB962C8B-B14F-4D97-AF65-F5344CB8AC3E}">
        <p14:creationId xmlns:p14="http://schemas.microsoft.com/office/powerpoint/2010/main" val="350173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5"/>
        <p:cNvGrpSpPr/>
        <p:nvPr/>
      </p:nvGrpSpPr>
      <p:grpSpPr>
        <a:xfrm>
          <a:off x="0" y="0"/>
          <a:ext cx="0" cy="0"/>
          <a:chOff x="0" y="0"/>
          <a:chExt cx="0" cy="0"/>
        </a:xfrm>
      </p:grpSpPr>
      <p:grpSp>
        <p:nvGrpSpPr>
          <p:cNvPr id="326" name="Google Shape;326;p13"/>
          <p:cNvGrpSpPr/>
          <p:nvPr/>
        </p:nvGrpSpPr>
        <p:grpSpPr>
          <a:xfrm>
            <a:off x="-126" y="0"/>
            <a:ext cx="9144403" cy="5160900"/>
            <a:chOff x="-126" y="0"/>
            <a:chExt cx="9144403" cy="5160900"/>
          </a:xfrm>
        </p:grpSpPr>
        <p:grpSp>
          <p:nvGrpSpPr>
            <p:cNvPr id="327" name="Google Shape;327;p13"/>
            <p:cNvGrpSpPr/>
            <p:nvPr/>
          </p:nvGrpSpPr>
          <p:grpSpPr>
            <a:xfrm>
              <a:off x="537813" y="0"/>
              <a:ext cx="8068500" cy="5160900"/>
              <a:chOff x="529238" y="0"/>
              <a:chExt cx="8068500" cy="5160900"/>
            </a:xfrm>
          </p:grpSpPr>
          <p:cxnSp>
            <p:nvCxnSpPr>
              <p:cNvPr id="328" name="Google Shape;328;p13"/>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29" name="Google Shape;329;p13"/>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0" name="Google Shape;330;p13"/>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1" name="Google Shape;331;p13"/>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2" name="Google Shape;332;p13"/>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3" name="Google Shape;333;p13"/>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4" name="Google Shape;334;p13"/>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5" name="Google Shape;335;p13"/>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6" name="Google Shape;336;p13"/>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7" name="Google Shape;337;p13"/>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8" name="Google Shape;338;p13"/>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39" name="Google Shape;339;p13"/>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0" name="Google Shape;340;p13"/>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1" name="Google Shape;341;p13"/>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2" name="Google Shape;342;p13"/>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43" name="Google Shape;343;p13"/>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344" name="Google Shape;344;p13"/>
            <p:cNvGrpSpPr/>
            <p:nvPr/>
          </p:nvGrpSpPr>
          <p:grpSpPr>
            <a:xfrm>
              <a:off x="-126" y="389750"/>
              <a:ext cx="9144403" cy="4364000"/>
              <a:chOff x="-25975" y="537900"/>
              <a:chExt cx="9195900" cy="4364000"/>
            </a:xfrm>
          </p:grpSpPr>
          <p:cxnSp>
            <p:nvCxnSpPr>
              <p:cNvPr id="345" name="Google Shape;345;p13"/>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6" name="Google Shape;346;p13"/>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7" name="Google Shape;347;p13"/>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8" name="Google Shape;348;p13"/>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49" name="Google Shape;349;p13"/>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0" name="Google Shape;350;p13"/>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1" name="Google Shape;351;p13"/>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2" name="Google Shape;352;p13"/>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53" name="Google Shape;353;p13"/>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354" name="Google Shape;354;p13"/>
          <p:cNvGrpSpPr/>
          <p:nvPr/>
        </p:nvGrpSpPr>
        <p:grpSpPr>
          <a:xfrm>
            <a:off x="319775" y="319975"/>
            <a:ext cx="8626143" cy="4619943"/>
            <a:chOff x="335150" y="335350"/>
            <a:chExt cx="8626143" cy="4619943"/>
          </a:xfrm>
        </p:grpSpPr>
        <p:sp>
          <p:nvSpPr>
            <p:cNvPr id="355" name="Google Shape;355;p13"/>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3"/>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3"/>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8" name="Google Shape;358;p13"/>
          <p:cNvSpPr txBox="1">
            <a:spLocks noGrp="1"/>
          </p:cNvSpPr>
          <p:nvPr>
            <p:ph type="title" hasCustomPrompt="1"/>
          </p:nvPr>
        </p:nvSpPr>
        <p:spPr>
          <a:xfrm>
            <a:off x="2805875" y="1956654"/>
            <a:ext cx="734700" cy="568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9" name="Google Shape;359;p13"/>
          <p:cNvSpPr txBox="1">
            <a:spLocks noGrp="1"/>
          </p:cNvSpPr>
          <p:nvPr>
            <p:ph type="ctrTitle" idx="2"/>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60" name="Google Shape;360;p13"/>
          <p:cNvSpPr txBox="1">
            <a:spLocks noGrp="1"/>
          </p:cNvSpPr>
          <p:nvPr>
            <p:ph type="title" idx="3" hasCustomPrompt="1"/>
          </p:nvPr>
        </p:nvSpPr>
        <p:spPr>
          <a:xfrm>
            <a:off x="2805875" y="3279994"/>
            <a:ext cx="734700" cy="568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1" name="Google Shape;361;p13"/>
          <p:cNvSpPr/>
          <p:nvPr/>
        </p:nvSpPr>
        <p:spPr>
          <a:xfrm>
            <a:off x="469783" y="1056900"/>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3"/>
          <p:cNvSpPr/>
          <p:nvPr/>
        </p:nvSpPr>
        <p:spPr>
          <a:xfrm>
            <a:off x="220183" y="715500"/>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3"/>
          <p:cNvSpPr txBox="1">
            <a:spLocks noGrp="1"/>
          </p:cNvSpPr>
          <p:nvPr>
            <p:ph type="ctrTitle" idx="4"/>
          </p:nvPr>
        </p:nvSpPr>
        <p:spPr>
          <a:xfrm>
            <a:off x="4025575" y="1827654"/>
            <a:ext cx="2499300" cy="826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1919"/>
              </a:buClr>
              <a:buSzPts val="2200"/>
              <a:buNone/>
              <a:defRPr sz="2200"/>
            </a:lvl1pPr>
            <a:lvl2pPr lvl="1" rtl="0">
              <a:spcBef>
                <a:spcPts val="0"/>
              </a:spcBef>
              <a:spcAft>
                <a:spcPts val="0"/>
              </a:spcAft>
              <a:buClr>
                <a:srgbClr val="191919"/>
              </a:buClr>
              <a:buSzPts val="2200"/>
              <a:buNone/>
              <a:defRPr sz="2200">
                <a:solidFill>
                  <a:srgbClr val="191919"/>
                </a:solidFill>
              </a:defRPr>
            </a:lvl2pPr>
            <a:lvl3pPr lvl="2" rtl="0">
              <a:spcBef>
                <a:spcPts val="0"/>
              </a:spcBef>
              <a:spcAft>
                <a:spcPts val="0"/>
              </a:spcAft>
              <a:buClr>
                <a:srgbClr val="191919"/>
              </a:buClr>
              <a:buSzPts val="2200"/>
              <a:buNone/>
              <a:defRPr sz="2200">
                <a:solidFill>
                  <a:srgbClr val="191919"/>
                </a:solidFill>
              </a:defRPr>
            </a:lvl3pPr>
            <a:lvl4pPr lvl="3" rtl="0">
              <a:spcBef>
                <a:spcPts val="0"/>
              </a:spcBef>
              <a:spcAft>
                <a:spcPts val="0"/>
              </a:spcAft>
              <a:buClr>
                <a:srgbClr val="191919"/>
              </a:buClr>
              <a:buSzPts val="2200"/>
              <a:buNone/>
              <a:defRPr sz="2200">
                <a:solidFill>
                  <a:srgbClr val="191919"/>
                </a:solidFill>
              </a:defRPr>
            </a:lvl4pPr>
            <a:lvl5pPr lvl="4" rtl="0">
              <a:spcBef>
                <a:spcPts val="0"/>
              </a:spcBef>
              <a:spcAft>
                <a:spcPts val="0"/>
              </a:spcAft>
              <a:buClr>
                <a:srgbClr val="191919"/>
              </a:buClr>
              <a:buSzPts val="2200"/>
              <a:buNone/>
              <a:defRPr sz="2200">
                <a:solidFill>
                  <a:srgbClr val="191919"/>
                </a:solidFill>
              </a:defRPr>
            </a:lvl5pPr>
            <a:lvl6pPr lvl="5" rtl="0">
              <a:spcBef>
                <a:spcPts val="0"/>
              </a:spcBef>
              <a:spcAft>
                <a:spcPts val="0"/>
              </a:spcAft>
              <a:buClr>
                <a:srgbClr val="191919"/>
              </a:buClr>
              <a:buSzPts val="2200"/>
              <a:buNone/>
              <a:defRPr sz="2200">
                <a:solidFill>
                  <a:srgbClr val="191919"/>
                </a:solidFill>
              </a:defRPr>
            </a:lvl6pPr>
            <a:lvl7pPr lvl="6" rtl="0">
              <a:spcBef>
                <a:spcPts val="0"/>
              </a:spcBef>
              <a:spcAft>
                <a:spcPts val="0"/>
              </a:spcAft>
              <a:buClr>
                <a:srgbClr val="191919"/>
              </a:buClr>
              <a:buSzPts val="2200"/>
              <a:buNone/>
              <a:defRPr sz="2200">
                <a:solidFill>
                  <a:srgbClr val="191919"/>
                </a:solidFill>
              </a:defRPr>
            </a:lvl7pPr>
            <a:lvl8pPr lvl="7" rtl="0">
              <a:spcBef>
                <a:spcPts val="0"/>
              </a:spcBef>
              <a:spcAft>
                <a:spcPts val="0"/>
              </a:spcAft>
              <a:buClr>
                <a:srgbClr val="191919"/>
              </a:buClr>
              <a:buSzPts val="2200"/>
              <a:buNone/>
              <a:defRPr sz="2200">
                <a:solidFill>
                  <a:srgbClr val="191919"/>
                </a:solidFill>
              </a:defRPr>
            </a:lvl8pPr>
            <a:lvl9pPr lvl="8" rtl="0">
              <a:spcBef>
                <a:spcPts val="0"/>
              </a:spcBef>
              <a:spcAft>
                <a:spcPts val="0"/>
              </a:spcAft>
              <a:buClr>
                <a:srgbClr val="191919"/>
              </a:buClr>
              <a:buSzPts val="2200"/>
              <a:buNone/>
              <a:defRPr sz="2200">
                <a:solidFill>
                  <a:srgbClr val="191919"/>
                </a:solidFill>
              </a:defRPr>
            </a:lvl9pPr>
          </a:lstStyle>
          <a:p>
            <a:endParaRPr/>
          </a:p>
        </p:txBody>
      </p:sp>
      <p:sp>
        <p:nvSpPr>
          <p:cNvPr id="364" name="Google Shape;364;p13"/>
          <p:cNvSpPr txBox="1">
            <a:spLocks noGrp="1"/>
          </p:cNvSpPr>
          <p:nvPr>
            <p:ph type="ctrTitle" idx="5"/>
          </p:nvPr>
        </p:nvSpPr>
        <p:spPr>
          <a:xfrm>
            <a:off x="4025575" y="3151004"/>
            <a:ext cx="2499300" cy="826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1919"/>
              </a:buClr>
              <a:buSzPts val="2200"/>
              <a:buNone/>
              <a:defRPr sz="2200"/>
            </a:lvl1pPr>
            <a:lvl2pPr lvl="1" rtl="0">
              <a:spcBef>
                <a:spcPts val="0"/>
              </a:spcBef>
              <a:spcAft>
                <a:spcPts val="0"/>
              </a:spcAft>
              <a:buClr>
                <a:srgbClr val="191919"/>
              </a:buClr>
              <a:buSzPts val="2200"/>
              <a:buNone/>
              <a:defRPr sz="2200">
                <a:solidFill>
                  <a:srgbClr val="191919"/>
                </a:solidFill>
              </a:defRPr>
            </a:lvl2pPr>
            <a:lvl3pPr lvl="2" rtl="0">
              <a:spcBef>
                <a:spcPts val="0"/>
              </a:spcBef>
              <a:spcAft>
                <a:spcPts val="0"/>
              </a:spcAft>
              <a:buClr>
                <a:srgbClr val="191919"/>
              </a:buClr>
              <a:buSzPts val="2200"/>
              <a:buNone/>
              <a:defRPr sz="2200">
                <a:solidFill>
                  <a:srgbClr val="191919"/>
                </a:solidFill>
              </a:defRPr>
            </a:lvl3pPr>
            <a:lvl4pPr lvl="3" rtl="0">
              <a:spcBef>
                <a:spcPts val="0"/>
              </a:spcBef>
              <a:spcAft>
                <a:spcPts val="0"/>
              </a:spcAft>
              <a:buClr>
                <a:srgbClr val="191919"/>
              </a:buClr>
              <a:buSzPts val="2200"/>
              <a:buNone/>
              <a:defRPr sz="2200">
                <a:solidFill>
                  <a:srgbClr val="191919"/>
                </a:solidFill>
              </a:defRPr>
            </a:lvl4pPr>
            <a:lvl5pPr lvl="4" rtl="0">
              <a:spcBef>
                <a:spcPts val="0"/>
              </a:spcBef>
              <a:spcAft>
                <a:spcPts val="0"/>
              </a:spcAft>
              <a:buClr>
                <a:srgbClr val="191919"/>
              </a:buClr>
              <a:buSzPts val="2200"/>
              <a:buNone/>
              <a:defRPr sz="2200">
                <a:solidFill>
                  <a:srgbClr val="191919"/>
                </a:solidFill>
              </a:defRPr>
            </a:lvl5pPr>
            <a:lvl6pPr lvl="5" rtl="0">
              <a:spcBef>
                <a:spcPts val="0"/>
              </a:spcBef>
              <a:spcAft>
                <a:spcPts val="0"/>
              </a:spcAft>
              <a:buClr>
                <a:srgbClr val="191919"/>
              </a:buClr>
              <a:buSzPts val="2200"/>
              <a:buNone/>
              <a:defRPr sz="2200">
                <a:solidFill>
                  <a:srgbClr val="191919"/>
                </a:solidFill>
              </a:defRPr>
            </a:lvl6pPr>
            <a:lvl7pPr lvl="6" rtl="0">
              <a:spcBef>
                <a:spcPts val="0"/>
              </a:spcBef>
              <a:spcAft>
                <a:spcPts val="0"/>
              </a:spcAft>
              <a:buClr>
                <a:srgbClr val="191919"/>
              </a:buClr>
              <a:buSzPts val="2200"/>
              <a:buNone/>
              <a:defRPr sz="2200">
                <a:solidFill>
                  <a:srgbClr val="191919"/>
                </a:solidFill>
              </a:defRPr>
            </a:lvl7pPr>
            <a:lvl8pPr lvl="7" rtl="0">
              <a:spcBef>
                <a:spcPts val="0"/>
              </a:spcBef>
              <a:spcAft>
                <a:spcPts val="0"/>
              </a:spcAft>
              <a:buClr>
                <a:srgbClr val="191919"/>
              </a:buClr>
              <a:buSzPts val="2200"/>
              <a:buNone/>
              <a:defRPr sz="2200">
                <a:solidFill>
                  <a:srgbClr val="191919"/>
                </a:solidFill>
              </a:defRPr>
            </a:lvl8pPr>
            <a:lvl9pPr lvl="8" rtl="0">
              <a:spcBef>
                <a:spcPts val="0"/>
              </a:spcBef>
              <a:spcAft>
                <a:spcPts val="0"/>
              </a:spcAft>
              <a:buClr>
                <a:srgbClr val="191919"/>
              </a:buClr>
              <a:buSzPts val="2200"/>
              <a:buNone/>
              <a:defRPr sz="2200">
                <a:solidFill>
                  <a:srgbClr val="191919"/>
                </a:solidFill>
              </a:defRPr>
            </a:lvl9pPr>
          </a:lstStyle>
          <a:p>
            <a:endParaRPr/>
          </a:p>
        </p:txBody>
      </p:sp>
    </p:spTree>
    <p:extLst>
      <p:ext uri="{BB962C8B-B14F-4D97-AF65-F5344CB8AC3E}">
        <p14:creationId xmlns:p14="http://schemas.microsoft.com/office/powerpoint/2010/main" val="1538051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9"/>
        <p:cNvGrpSpPr/>
        <p:nvPr/>
      </p:nvGrpSpPr>
      <p:grpSpPr>
        <a:xfrm>
          <a:off x="0" y="0"/>
          <a:ext cx="0" cy="0"/>
          <a:chOff x="0" y="0"/>
          <a:chExt cx="0" cy="0"/>
        </a:xfrm>
      </p:grpSpPr>
      <p:grpSp>
        <p:nvGrpSpPr>
          <p:cNvPr id="400" name="Google Shape;400;p15"/>
          <p:cNvGrpSpPr/>
          <p:nvPr/>
        </p:nvGrpSpPr>
        <p:grpSpPr>
          <a:xfrm>
            <a:off x="-126" y="0"/>
            <a:ext cx="9144403" cy="5160900"/>
            <a:chOff x="-126" y="0"/>
            <a:chExt cx="9144403" cy="5160900"/>
          </a:xfrm>
        </p:grpSpPr>
        <p:grpSp>
          <p:nvGrpSpPr>
            <p:cNvPr id="401" name="Google Shape;401;p15"/>
            <p:cNvGrpSpPr/>
            <p:nvPr/>
          </p:nvGrpSpPr>
          <p:grpSpPr>
            <a:xfrm>
              <a:off x="537813" y="0"/>
              <a:ext cx="8068500" cy="5160900"/>
              <a:chOff x="529238" y="0"/>
              <a:chExt cx="8068500" cy="5160900"/>
            </a:xfrm>
          </p:grpSpPr>
          <p:cxnSp>
            <p:nvCxnSpPr>
              <p:cNvPr id="402" name="Google Shape;402;p15"/>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3" name="Google Shape;403;p15"/>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4" name="Google Shape;404;p15"/>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5" name="Google Shape;405;p15"/>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6" name="Google Shape;406;p15"/>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7" name="Google Shape;407;p15"/>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8" name="Google Shape;408;p15"/>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09" name="Google Shape;409;p15"/>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0" name="Google Shape;410;p15"/>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1" name="Google Shape;411;p15"/>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2" name="Google Shape;412;p15"/>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3" name="Google Shape;413;p15"/>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4" name="Google Shape;414;p15"/>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5" name="Google Shape;415;p15"/>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6" name="Google Shape;416;p15"/>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17" name="Google Shape;417;p15"/>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418" name="Google Shape;418;p15"/>
            <p:cNvGrpSpPr/>
            <p:nvPr/>
          </p:nvGrpSpPr>
          <p:grpSpPr>
            <a:xfrm>
              <a:off x="-126" y="389750"/>
              <a:ext cx="9144403" cy="4364000"/>
              <a:chOff x="-25975" y="537900"/>
              <a:chExt cx="9195900" cy="4364000"/>
            </a:xfrm>
          </p:grpSpPr>
          <p:cxnSp>
            <p:nvCxnSpPr>
              <p:cNvPr id="419" name="Google Shape;419;p15"/>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0" name="Google Shape;420;p15"/>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1" name="Google Shape;421;p15"/>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2" name="Google Shape;422;p15"/>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3" name="Google Shape;423;p15"/>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4" name="Google Shape;424;p15"/>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5" name="Google Shape;425;p15"/>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6" name="Google Shape;426;p15"/>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27" name="Google Shape;427;p15"/>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428" name="Google Shape;428;p15"/>
          <p:cNvGrpSpPr/>
          <p:nvPr/>
        </p:nvGrpSpPr>
        <p:grpSpPr>
          <a:xfrm>
            <a:off x="335150" y="335350"/>
            <a:ext cx="8626143" cy="4619943"/>
            <a:chOff x="335150" y="335350"/>
            <a:chExt cx="8626143" cy="4619943"/>
          </a:xfrm>
        </p:grpSpPr>
        <p:sp>
          <p:nvSpPr>
            <p:cNvPr id="429" name="Google Shape;429;p15"/>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5"/>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5"/>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2" name="Google Shape;432;p15"/>
          <p:cNvSpPr txBox="1">
            <a:spLocks noGrp="1"/>
          </p:cNvSpPr>
          <p:nvPr>
            <p:ph type="subTitle" idx="1"/>
          </p:nvPr>
        </p:nvSpPr>
        <p:spPr>
          <a:xfrm>
            <a:off x="4735400" y="1442391"/>
            <a:ext cx="3314700" cy="204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200">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3" name="Google Shape;433;p15"/>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4168215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2"/>
        <p:cNvGrpSpPr/>
        <p:nvPr/>
      </p:nvGrpSpPr>
      <p:grpSpPr>
        <a:xfrm>
          <a:off x="0" y="0"/>
          <a:ext cx="0" cy="0"/>
          <a:chOff x="0" y="0"/>
          <a:chExt cx="0" cy="0"/>
        </a:xfrm>
      </p:grpSpPr>
      <p:grpSp>
        <p:nvGrpSpPr>
          <p:cNvPr id="473" name="Google Shape;473;p17"/>
          <p:cNvGrpSpPr/>
          <p:nvPr/>
        </p:nvGrpSpPr>
        <p:grpSpPr>
          <a:xfrm>
            <a:off x="-126" y="0"/>
            <a:ext cx="9144403" cy="5160900"/>
            <a:chOff x="-126" y="0"/>
            <a:chExt cx="9144403" cy="5160900"/>
          </a:xfrm>
        </p:grpSpPr>
        <p:grpSp>
          <p:nvGrpSpPr>
            <p:cNvPr id="474" name="Google Shape;474;p17"/>
            <p:cNvGrpSpPr/>
            <p:nvPr/>
          </p:nvGrpSpPr>
          <p:grpSpPr>
            <a:xfrm>
              <a:off x="537813" y="0"/>
              <a:ext cx="8068500" cy="5160900"/>
              <a:chOff x="529238" y="0"/>
              <a:chExt cx="8068500" cy="5160900"/>
            </a:xfrm>
          </p:grpSpPr>
          <p:cxnSp>
            <p:nvCxnSpPr>
              <p:cNvPr id="475" name="Google Shape;475;p17"/>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6" name="Google Shape;476;p17"/>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7" name="Google Shape;477;p17"/>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8" name="Google Shape;478;p17"/>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79" name="Google Shape;479;p17"/>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0" name="Google Shape;480;p17"/>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1" name="Google Shape;481;p17"/>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2" name="Google Shape;482;p17"/>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3" name="Google Shape;483;p17"/>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4" name="Google Shape;484;p17"/>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5" name="Google Shape;485;p17"/>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6" name="Google Shape;486;p17"/>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7" name="Google Shape;487;p17"/>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8" name="Google Shape;488;p17"/>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89" name="Google Shape;489;p17"/>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490" name="Google Shape;490;p17"/>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491" name="Google Shape;491;p17"/>
            <p:cNvGrpSpPr/>
            <p:nvPr/>
          </p:nvGrpSpPr>
          <p:grpSpPr>
            <a:xfrm>
              <a:off x="-126" y="389750"/>
              <a:ext cx="9144403" cy="4364000"/>
              <a:chOff x="-25975" y="537900"/>
              <a:chExt cx="9195900" cy="4364000"/>
            </a:xfrm>
          </p:grpSpPr>
          <p:cxnSp>
            <p:nvCxnSpPr>
              <p:cNvPr id="492" name="Google Shape;492;p17"/>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3" name="Google Shape;493;p17"/>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4" name="Google Shape;494;p17"/>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5" name="Google Shape;495;p17"/>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6" name="Google Shape;496;p17"/>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7" name="Google Shape;497;p17"/>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8" name="Google Shape;498;p17"/>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17"/>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00" name="Google Shape;500;p17"/>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501" name="Google Shape;501;p17"/>
          <p:cNvGrpSpPr/>
          <p:nvPr/>
        </p:nvGrpSpPr>
        <p:grpSpPr>
          <a:xfrm>
            <a:off x="335150" y="335350"/>
            <a:ext cx="8626143" cy="4619943"/>
            <a:chOff x="335150" y="335350"/>
            <a:chExt cx="8626143" cy="4619943"/>
          </a:xfrm>
        </p:grpSpPr>
        <p:sp>
          <p:nvSpPr>
            <p:cNvPr id="502" name="Google Shape;502;p17"/>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7"/>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17"/>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5" name="Google Shape;505;p17"/>
          <p:cNvSpPr txBox="1">
            <a:spLocks noGrp="1"/>
          </p:cNvSpPr>
          <p:nvPr>
            <p:ph type="subTitle" idx="1"/>
          </p:nvPr>
        </p:nvSpPr>
        <p:spPr>
          <a:xfrm>
            <a:off x="4842224" y="2319525"/>
            <a:ext cx="3273900" cy="15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sz="1200">
                <a:solidFill>
                  <a:srgbClr val="0E2A47"/>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506" name="Google Shape;506;p17"/>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07" name="Google Shape;507;p17"/>
          <p:cNvSpPr/>
          <p:nvPr/>
        </p:nvSpPr>
        <p:spPr>
          <a:xfrm>
            <a:off x="224233" y="2043175"/>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7"/>
          <p:cNvSpPr txBox="1">
            <a:spLocks noGrp="1"/>
          </p:cNvSpPr>
          <p:nvPr>
            <p:ph type="ctrTitle" idx="2"/>
          </p:nvPr>
        </p:nvSpPr>
        <p:spPr>
          <a:xfrm>
            <a:off x="4842225" y="1587575"/>
            <a:ext cx="3273900" cy="79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91919"/>
              </a:buClr>
              <a:buSzPts val="2200"/>
              <a:buNone/>
              <a:defRPr sz="2200"/>
            </a:lvl1pPr>
            <a:lvl2pPr lvl="1" rtl="0">
              <a:lnSpc>
                <a:spcPct val="100000"/>
              </a:lnSpc>
              <a:spcBef>
                <a:spcPts val="0"/>
              </a:spcBef>
              <a:spcAft>
                <a:spcPts val="0"/>
              </a:spcAft>
              <a:buClr>
                <a:srgbClr val="191919"/>
              </a:buClr>
              <a:buSzPts val="2200"/>
              <a:buNone/>
              <a:defRPr sz="2200">
                <a:solidFill>
                  <a:srgbClr val="191919"/>
                </a:solidFill>
              </a:defRPr>
            </a:lvl2pPr>
            <a:lvl3pPr lvl="2" rtl="0">
              <a:lnSpc>
                <a:spcPct val="100000"/>
              </a:lnSpc>
              <a:spcBef>
                <a:spcPts val="0"/>
              </a:spcBef>
              <a:spcAft>
                <a:spcPts val="0"/>
              </a:spcAft>
              <a:buClr>
                <a:srgbClr val="191919"/>
              </a:buClr>
              <a:buSzPts val="2200"/>
              <a:buNone/>
              <a:defRPr sz="2200">
                <a:solidFill>
                  <a:srgbClr val="191919"/>
                </a:solidFill>
              </a:defRPr>
            </a:lvl3pPr>
            <a:lvl4pPr lvl="3" rtl="0">
              <a:lnSpc>
                <a:spcPct val="100000"/>
              </a:lnSpc>
              <a:spcBef>
                <a:spcPts val="0"/>
              </a:spcBef>
              <a:spcAft>
                <a:spcPts val="0"/>
              </a:spcAft>
              <a:buClr>
                <a:srgbClr val="191919"/>
              </a:buClr>
              <a:buSzPts val="2200"/>
              <a:buNone/>
              <a:defRPr sz="2200">
                <a:solidFill>
                  <a:srgbClr val="191919"/>
                </a:solidFill>
              </a:defRPr>
            </a:lvl4pPr>
            <a:lvl5pPr lvl="4" rtl="0">
              <a:lnSpc>
                <a:spcPct val="100000"/>
              </a:lnSpc>
              <a:spcBef>
                <a:spcPts val="0"/>
              </a:spcBef>
              <a:spcAft>
                <a:spcPts val="0"/>
              </a:spcAft>
              <a:buClr>
                <a:srgbClr val="191919"/>
              </a:buClr>
              <a:buSzPts val="2200"/>
              <a:buNone/>
              <a:defRPr sz="2200">
                <a:solidFill>
                  <a:srgbClr val="191919"/>
                </a:solidFill>
              </a:defRPr>
            </a:lvl5pPr>
            <a:lvl6pPr lvl="5" rtl="0">
              <a:lnSpc>
                <a:spcPct val="100000"/>
              </a:lnSpc>
              <a:spcBef>
                <a:spcPts val="0"/>
              </a:spcBef>
              <a:spcAft>
                <a:spcPts val="0"/>
              </a:spcAft>
              <a:buClr>
                <a:srgbClr val="191919"/>
              </a:buClr>
              <a:buSzPts val="2200"/>
              <a:buNone/>
              <a:defRPr sz="2200">
                <a:solidFill>
                  <a:srgbClr val="191919"/>
                </a:solidFill>
              </a:defRPr>
            </a:lvl6pPr>
            <a:lvl7pPr lvl="6" rtl="0">
              <a:lnSpc>
                <a:spcPct val="100000"/>
              </a:lnSpc>
              <a:spcBef>
                <a:spcPts val="0"/>
              </a:spcBef>
              <a:spcAft>
                <a:spcPts val="0"/>
              </a:spcAft>
              <a:buClr>
                <a:srgbClr val="191919"/>
              </a:buClr>
              <a:buSzPts val="2200"/>
              <a:buNone/>
              <a:defRPr sz="2200">
                <a:solidFill>
                  <a:srgbClr val="191919"/>
                </a:solidFill>
              </a:defRPr>
            </a:lvl7pPr>
            <a:lvl8pPr lvl="7" rtl="0">
              <a:lnSpc>
                <a:spcPct val="100000"/>
              </a:lnSpc>
              <a:spcBef>
                <a:spcPts val="0"/>
              </a:spcBef>
              <a:spcAft>
                <a:spcPts val="0"/>
              </a:spcAft>
              <a:buClr>
                <a:srgbClr val="191919"/>
              </a:buClr>
              <a:buSzPts val="2200"/>
              <a:buNone/>
              <a:defRPr sz="2200">
                <a:solidFill>
                  <a:srgbClr val="191919"/>
                </a:solidFill>
              </a:defRPr>
            </a:lvl8pPr>
            <a:lvl9pPr lvl="8" rtl="0">
              <a:lnSpc>
                <a:spcPct val="100000"/>
              </a:lnSpc>
              <a:spcBef>
                <a:spcPts val="0"/>
              </a:spcBef>
              <a:spcAft>
                <a:spcPts val="0"/>
              </a:spcAft>
              <a:buClr>
                <a:srgbClr val="191919"/>
              </a:buClr>
              <a:buSzPts val="2200"/>
              <a:buNone/>
              <a:defRPr sz="2200">
                <a:solidFill>
                  <a:srgbClr val="191919"/>
                </a:solidFill>
              </a:defRPr>
            </a:lvl9pPr>
          </a:lstStyle>
          <a:p>
            <a:endParaRPr/>
          </a:p>
        </p:txBody>
      </p:sp>
    </p:spTree>
    <p:extLst>
      <p:ext uri="{BB962C8B-B14F-4D97-AF65-F5344CB8AC3E}">
        <p14:creationId xmlns:p14="http://schemas.microsoft.com/office/powerpoint/2010/main" val="370356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09"/>
        <p:cNvGrpSpPr/>
        <p:nvPr/>
      </p:nvGrpSpPr>
      <p:grpSpPr>
        <a:xfrm>
          <a:off x="0" y="0"/>
          <a:ext cx="0" cy="0"/>
          <a:chOff x="0" y="0"/>
          <a:chExt cx="0" cy="0"/>
        </a:xfrm>
      </p:grpSpPr>
      <p:grpSp>
        <p:nvGrpSpPr>
          <p:cNvPr id="510" name="Google Shape;510;p18"/>
          <p:cNvGrpSpPr/>
          <p:nvPr/>
        </p:nvGrpSpPr>
        <p:grpSpPr>
          <a:xfrm>
            <a:off x="-126" y="0"/>
            <a:ext cx="9144403" cy="5160900"/>
            <a:chOff x="-126" y="0"/>
            <a:chExt cx="9144403" cy="5160900"/>
          </a:xfrm>
        </p:grpSpPr>
        <p:grpSp>
          <p:nvGrpSpPr>
            <p:cNvPr id="511" name="Google Shape;511;p18"/>
            <p:cNvGrpSpPr/>
            <p:nvPr/>
          </p:nvGrpSpPr>
          <p:grpSpPr>
            <a:xfrm>
              <a:off x="537813" y="0"/>
              <a:ext cx="8068500" cy="5160900"/>
              <a:chOff x="529238" y="0"/>
              <a:chExt cx="8068500" cy="5160900"/>
            </a:xfrm>
          </p:grpSpPr>
          <p:cxnSp>
            <p:nvCxnSpPr>
              <p:cNvPr id="512" name="Google Shape;512;p18"/>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3" name="Google Shape;513;p18"/>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4" name="Google Shape;514;p18"/>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5" name="Google Shape;515;p18"/>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6" name="Google Shape;516;p18"/>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7" name="Google Shape;517;p18"/>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8" name="Google Shape;518;p18"/>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19" name="Google Shape;519;p18"/>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0" name="Google Shape;520;p18"/>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1" name="Google Shape;521;p18"/>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2" name="Google Shape;522;p18"/>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3" name="Google Shape;523;p18"/>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4" name="Google Shape;524;p18"/>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5" name="Google Shape;525;p18"/>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6" name="Google Shape;526;p18"/>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27" name="Google Shape;527;p18"/>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528" name="Google Shape;528;p18"/>
            <p:cNvGrpSpPr/>
            <p:nvPr/>
          </p:nvGrpSpPr>
          <p:grpSpPr>
            <a:xfrm>
              <a:off x="-126" y="389750"/>
              <a:ext cx="9144403" cy="4364000"/>
              <a:chOff x="-25975" y="537900"/>
              <a:chExt cx="9195900" cy="4364000"/>
            </a:xfrm>
          </p:grpSpPr>
          <p:cxnSp>
            <p:nvCxnSpPr>
              <p:cNvPr id="529" name="Google Shape;529;p18"/>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0" name="Google Shape;530;p18"/>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1" name="Google Shape;531;p18"/>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2" name="Google Shape;532;p18"/>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3" name="Google Shape;533;p18"/>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4" name="Google Shape;534;p18"/>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5" name="Google Shape;535;p18"/>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6" name="Google Shape;536;p18"/>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37" name="Google Shape;537;p18"/>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538" name="Google Shape;538;p18"/>
          <p:cNvGrpSpPr/>
          <p:nvPr/>
        </p:nvGrpSpPr>
        <p:grpSpPr>
          <a:xfrm>
            <a:off x="335150" y="335350"/>
            <a:ext cx="8626143" cy="4619943"/>
            <a:chOff x="335150" y="335350"/>
            <a:chExt cx="8626143" cy="4619943"/>
          </a:xfrm>
        </p:grpSpPr>
        <p:sp>
          <p:nvSpPr>
            <p:cNvPr id="539" name="Google Shape;539;p18"/>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8"/>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8"/>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2" name="Google Shape;542;p18"/>
          <p:cNvSpPr txBox="1">
            <a:spLocks noGrp="1"/>
          </p:cNvSpPr>
          <p:nvPr>
            <p:ph type="subTitle" idx="1"/>
          </p:nvPr>
        </p:nvSpPr>
        <p:spPr>
          <a:xfrm>
            <a:off x="1253250" y="1936092"/>
            <a:ext cx="3132000" cy="160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543" name="Google Shape;543;p18"/>
          <p:cNvSpPr txBox="1">
            <a:spLocks noGrp="1"/>
          </p:cNvSpPr>
          <p:nvPr>
            <p:ph type="ctrTitle"/>
          </p:nvPr>
        </p:nvSpPr>
        <p:spPr>
          <a:xfrm>
            <a:off x="713275" y="615700"/>
            <a:ext cx="7717500" cy="602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44" name="Google Shape;544;p18"/>
          <p:cNvSpPr/>
          <p:nvPr/>
        </p:nvSpPr>
        <p:spPr>
          <a:xfrm flipH="1">
            <a:off x="214883" y="3269087"/>
            <a:ext cx="249600" cy="249900"/>
          </a:xfrm>
          <a:prstGeom prst="diamond">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82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grpSp>
        <p:nvGrpSpPr>
          <p:cNvPr id="76" name="Google Shape;76;p4"/>
          <p:cNvGrpSpPr/>
          <p:nvPr/>
        </p:nvGrpSpPr>
        <p:grpSpPr>
          <a:xfrm>
            <a:off x="-126" y="0"/>
            <a:ext cx="9144403" cy="5160900"/>
            <a:chOff x="-126" y="0"/>
            <a:chExt cx="9144403" cy="5160900"/>
          </a:xfrm>
        </p:grpSpPr>
        <p:grpSp>
          <p:nvGrpSpPr>
            <p:cNvPr id="77" name="Google Shape;77;p4"/>
            <p:cNvGrpSpPr/>
            <p:nvPr/>
          </p:nvGrpSpPr>
          <p:grpSpPr>
            <a:xfrm>
              <a:off x="537813" y="0"/>
              <a:ext cx="8068500" cy="5160900"/>
              <a:chOff x="529238" y="0"/>
              <a:chExt cx="8068500" cy="5160900"/>
            </a:xfrm>
          </p:grpSpPr>
          <p:cxnSp>
            <p:nvCxnSpPr>
              <p:cNvPr id="78" name="Google Shape;78;p4"/>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79" name="Google Shape;79;p4"/>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0" name="Google Shape;80;p4"/>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1" name="Google Shape;81;p4"/>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2" name="Google Shape;82;p4"/>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3" name="Google Shape;83;p4"/>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4" name="Google Shape;84;p4"/>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5" name="Google Shape;85;p4"/>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6" name="Google Shape;86;p4"/>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7" name="Google Shape;87;p4"/>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8" name="Google Shape;88;p4"/>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89" name="Google Shape;89;p4"/>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0" name="Google Shape;90;p4"/>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1" name="Google Shape;91;p4"/>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2" name="Google Shape;92;p4"/>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93" name="Google Shape;93;p4"/>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94" name="Google Shape;94;p4"/>
            <p:cNvGrpSpPr/>
            <p:nvPr/>
          </p:nvGrpSpPr>
          <p:grpSpPr>
            <a:xfrm>
              <a:off x="-126" y="389750"/>
              <a:ext cx="9144403" cy="4364000"/>
              <a:chOff x="-25975" y="537900"/>
              <a:chExt cx="9195900" cy="4364000"/>
            </a:xfrm>
          </p:grpSpPr>
          <p:cxnSp>
            <p:nvCxnSpPr>
              <p:cNvPr id="95" name="Google Shape;95;p4"/>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6" name="Google Shape;96;p4"/>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7" name="Google Shape;97;p4"/>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8" name="Google Shape;98;p4"/>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99" name="Google Shape;99;p4"/>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0" name="Google Shape;100;p4"/>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1" name="Google Shape;101;p4"/>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2" name="Google Shape;102;p4"/>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03" name="Google Shape;103;p4"/>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104" name="Google Shape;104;p4"/>
          <p:cNvGrpSpPr/>
          <p:nvPr/>
        </p:nvGrpSpPr>
        <p:grpSpPr>
          <a:xfrm>
            <a:off x="335150" y="335350"/>
            <a:ext cx="8626143" cy="4619943"/>
            <a:chOff x="335150" y="335350"/>
            <a:chExt cx="8626143" cy="4619943"/>
          </a:xfrm>
        </p:grpSpPr>
        <p:sp>
          <p:nvSpPr>
            <p:cNvPr id="105" name="Google Shape;105;p4"/>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4"/>
          <p:cNvSpPr txBox="1">
            <a:spLocks noGrp="1"/>
          </p:cNvSpPr>
          <p:nvPr>
            <p:ph type="body" idx="1"/>
          </p:nvPr>
        </p:nvSpPr>
        <p:spPr>
          <a:xfrm>
            <a:off x="1850950" y="1501975"/>
            <a:ext cx="5442300" cy="2943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109" name="Google Shape;109;p4"/>
          <p:cNvSpPr txBox="1">
            <a:spLocks noGrp="1"/>
          </p:cNvSpPr>
          <p:nvPr>
            <p:ph type="ctrTitle"/>
          </p:nvPr>
        </p:nvSpPr>
        <p:spPr>
          <a:xfrm>
            <a:off x="713275" y="615700"/>
            <a:ext cx="7717500" cy="520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0" name="Google Shape;110;p4"/>
          <p:cNvSpPr/>
          <p:nvPr/>
        </p:nvSpPr>
        <p:spPr>
          <a:xfrm flipH="1">
            <a:off x="216835" y="4062837"/>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45"/>
        <p:cNvGrpSpPr/>
        <p:nvPr/>
      </p:nvGrpSpPr>
      <p:grpSpPr>
        <a:xfrm>
          <a:off x="0" y="0"/>
          <a:ext cx="0" cy="0"/>
          <a:chOff x="0" y="0"/>
          <a:chExt cx="0" cy="0"/>
        </a:xfrm>
      </p:grpSpPr>
      <p:grpSp>
        <p:nvGrpSpPr>
          <p:cNvPr id="546" name="Google Shape;546;p19"/>
          <p:cNvGrpSpPr/>
          <p:nvPr/>
        </p:nvGrpSpPr>
        <p:grpSpPr>
          <a:xfrm>
            <a:off x="-126" y="0"/>
            <a:ext cx="9144403" cy="5160900"/>
            <a:chOff x="-126" y="0"/>
            <a:chExt cx="9144403" cy="5160900"/>
          </a:xfrm>
        </p:grpSpPr>
        <p:grpSp>
          <p:nvGrpSpPr>
            <p:cNvPr id="547" name="Google Shape;547;p19"/>
            <p:cNvGrpSpPr/>
            <p:nvPr/>
          </p:nvGrpSpPr>
          <p:grpSpPr>
            <a:xfrm>
              <a:off x="537813" y="0"/>
              <a:ext cx="8068500" cy="5160900"/>
              <a:chOff x="529238" y="0"/>
              <a:chExt cx="8068500" cy="5160900"/>
            </a:xfrm>
          </p:grpSpPr>
          <p:cxnSp>
            <p:nvCxnSpPr>
              <p:cNvPr id="548" name="Google Shape;548;p19"/>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49" name="Google Shape;549;p19"/>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0" name="Google Shape;550;p19"/>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1" name="Google Shape;551;p19"/>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2" name="Google Shape;552;p19"/>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3" name="Google Shape;553;p19"/>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4" name="Google Shape;554;p19"/>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19"/>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6" name="Google Shape;556;p19"/>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7" name="Google Shape;557;p19"/>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8" name="Google Shape;558;p19"/>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59" name="Google Shape;559;p19"/>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0" name="Google Shape;560;p19"/>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1" name="Google Shape;561;p19"/>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2" name="Google Shape;562;p19"/>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563" name="Google Shape;563;p19"/>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564" name="Google Shape;564;p19"/>
            <p:cNvGrpSpPr/>
            <p:nvPr/>
          </p:nvGrpSpPr>
          <p:grpSpPr>
            <a:xfrm>
              <a:off x="-126" y="389750"/>
              <a:ext cx="9144403" cy="4364000"/>
              <a:chOff x="-25975" y="537900"/>
              <a:chExt cx="9195900" cy="4364000"/>
            </a:xfrm>
          </p:grpSpPr>
          <p:cxnSp>
            <p:nvCxnSpPr>
              <p:cNvPr id="565" name="Google Shape;565;p19"/>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6" name="Google Shape;566;p19"/>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7" name="Google Shape;567;p19"/>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8" name="Google Shape;568;p19"/>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69" name="Google Shape;569;p19"/>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0" name="Google Shape;570;p19"/>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1" name="Google Shape;571;p19"/>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2" name="Google Shape;572;p19"/>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573" name="Google Shape;573;p19"/>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574" name="Google Shape;574;p19"/>
          <p:cNvGrpSpPr/>
          <p:nvPr/>
        </p:nvGrpSpPr>
        <p:grpSpPr>
          <a:xfrm>
            <a:off x="335150" y="335350"/>
            <a:ext cx="8626143" cy="4619943"/>
            <a:chOff x="335150" y="335350"/>
            <a:chExt cx="8626143" cy="4619943"/>
          </a:xfrm>
        </p:grpSpPr>
        <p:sp>
          <p:nvSpPr>
            <p:cNvPr id="575" name="Google Shape;575;p19"/>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9"/>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9"/>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8" name="Google Shape;578;p19"/>
          <p:cNvSpPr txBox="1">
            <a:spLocks noGrp="1"/>
          </p:cNvSpPr>
          <p:nvPr>
            <p:ph type="subTitle" idx="1"/>
          </p:nvPr>
        </p:nvSpPr>
        <p:spPr>
          <a:xfrm>
            <a:off x="1333784" y="2028025"/>
            <a:ext cx="2988900" cy="157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200">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9" name="Google Shape;579;p19"/>
          <p:cNvSpPr txBox="1">
            <a:spLocks noGrp="1"/>
          </p:cNvSpPr>
          <p:nvPr>
            <p:ph type="subTitle" idx="2"/>
          </p:nvPr>
        </p:nvSpPr>
        <p:spPr>
          <a:xfrm>
            <a:off x="4821316" y="2028025"/>
            <a:ext cx="2988900" cy="1575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200">
                <a:solidFill>
                  <a:srgbClr val="0E2A4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0" name="Google Shape;580;p19"/>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81" name="Google Shape;581;p19"/>
          <p:cNvSpPr/>
          <p:nvPr/>
        </p:nvSpPr>
        <p:spPr>
          <a:xfrm flipH="1">
            <a:off x="216835" y="3784187"/>
            <a:ext cx="249600" cy="249900"/>
          </a:xfrm>
          <a:prstGeom prst="diamond">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6784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7"/>
        <p:cNvGrpSpPr/>
        <p:nvPr/>
      </p:nvGrpSpPr>
      <p:grpSpPr>
        <a:xfrm>
          <a:off x="0" y="0"/>
          <a:ext cx="0" cy="0"/>
          <a:chOff x="0" y="0"/>
          <a:chExt cx="0" cy="0"/>
        </a:xfrm>
      </p:grpSpPr>
      <p:grpSp>
        <p:nvGrpSpPr>
          <p:cNvPr id="618" name="Google Shape;618;p21"/>
          <p:cNvGrpSpPr/>
          <p:nvPr/>
        </p:nvGrpSpPr>
        <p:grpSpPr>
          <a:xfrm>
            <a:off x="-126" y="0"/>
            <a:ext cx="9144403" cy="5160900"/>
            <a:chOff x="-126" y="0"/>
            <a:chExt cx="9144403" cy="5160900"/>
          </a:xfrm>
        </p:grpSpPr>
        <p:grpSp>
          <p:nvGrpSpPr>
            <p:cNvPr id="619" name="Google Shape;619;p21"/>
            <p:cNvGrpSpPr/>
            <p:nvPr/>
          </p:nvGrpSpPr>
          <p:grpSpPr>
            <a:xfrm>
              <a:off x="537813" y="0"/>
              <a:ext cx="8068500" cy="5160900"/>
              <a:chOff x="529238" y="0"/>
              <a:chExt cx="8068500" cy="5160900"/>
            </a:xfrm>
          </p:grpSpPr>
          <p:cxnSp>
            <p:nvCxnSpPr>
              <p:cNvPr id="620" name="Google Shape;620;p21"/>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1" name="Google Shape;621;p21"/>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2" name="Google Shape;622;p21"/>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3" name="Google Shape;623;p21"/>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4" name="Google Shape;624;p21"/>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5" name="Google Shape;625;p21"/>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6" name="Google Shape;626;p21"/>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7" name="Google Shape;627;p21"/>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8" name="Google Shape;628;p21"/>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29" name="Google Shape;629;p21"/>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0" name="Google Shape;630;p21"/>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1" name="Google Shape;631;p21"/>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2" name="Google Shape;632;p21"/>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3" name="Google Shape;633;p21"/>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4" name="Google Shape;634;p21"/>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35" name="Google Shape;635;p21"/>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36" name="Google Shape;636;p21"/>
            <p:cNvGrpSpPr/>
            <p:nvPr/>
          </p:nvGrpSpPr>
          <p:grpSpPr>
            <a:xfrm>
              <a:off x="-126" y="389750"/>
              <a:ext cx="9144403" cy="4364000"/>
              <a:chOff x="-25975" y="537900"/>
              <a:chExt cx="9195900" cy="4364000"/>
            </a:xfrm>
          </p:grpSpPr>
          <p:cxnSp>
            <p:nvCxnSpPr>
              <p:cNvPr id="637" name="Google Shape;637;p21"/>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8" name="Google Shape;638;p21"/>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39" name="Google Shape;639;p21"/>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0" name="Google Shape;640;p21"/>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1" name="Google Shape;641;p21"/>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2" name="Google Shape;642;p21"/>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3" name="Google Shape;643;p21"/>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4" name="Google Shape;644;p21"/>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45" name="Google Shape;645;p21"/>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646" name="Google Shape;646;p21"/>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1"/>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1"/>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4781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49"/>
        <p:cNvGrpSpPr/>
        <p:nvPr/>
      </p:nvGrpSpPr>
      <p:grpSpPr>
        <a:xfrm>
          <a:off x="0" y="0"/>
          <a:ext cx="0" cy="0"/>
          <a:chOff x="0" y="0"/>
          <a:chExt cx="0" cy="0"/>
        </a:xfrm>
      </p:grpSpPr>
      <p:grpSp>
        <p:nvGrpSpPr>
          <p:cNvPr id="650" name="Google Shape;650;p22"/>
          <p:cNvGrpSpPr/>
          <p:nvPr/>
        </p:nvGrpSpPr>
        <p:grpSpPr>
          <a:xfrm>
            <a:off x="-126" y="0"/>
            <a:ext cx="9144403" cy="5160900"/>
            <a:chOff x="-126" y="0"/>
            <a:chExt cx="9144403" cy="5160900"/>
          </a:xfrm>
        </p:grpSpPr>
        <p:grpSp>
          <p:nvGrpSpPr>
            <p:cNvPr id="651" name="Google Shape;651;p22"/>
            <p:cNvGrpSpPr/>
            <p:nvPr/>
          </p:nvGrpSpPr>
          <p:grpSpPr>
            <a:xfrm>
              <a:off x="537813" y="0"/>
              <a:ext cx="8068500" cy="5160900"/>
              <a:chOff x="529238" y="0"/>
              <a:chExt cx="8068500" cy="5160900"/>
            </a:xfrm>
          </p:grpSpPr>
          <p:cxnSp>
            <p:nvCxnSpPr>
              <p:cNvPr id="652" name="Google Shape;652;p22"/>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3" name="Google Shape;653;p22"/>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4" name="Google Shape;654;p22"/>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5" name="Google Shape;655;p22"/>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6" name="Google Shape;656;p22"/>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7" name="Google Shape;657;p22"/>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8" name="Google Shape;658;p22"/>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59" name="Google Shape;659;p22"/>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0" name="Google Shape;660;p22"/>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1" name="Google Shape;661;p22"/>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2" name="Google Shape;662;p22"/>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3" name="Google Shape;663;p22"/>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4" name="Google Shape;664;p22"/>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5" name="Google Shape;665;p22"/>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6" name="Google Shape;666;p22"/>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667" name="Google Shape;667;p22"/>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668" name="Google Shape;668;p22"/>
            <p:cNvGrpSpPr/>
            <p:nvPr/>
          </p:nvGrpSpPr>
          <p:grpSpPr>
            <a:xfrm>
              <a:off x="-126" y="389750"/>
              <a:ext cx="9144403" cy="4364000"/>
              <a:chOff x="-25975" y="537900"/>
              <a:chExt cx="9195900" cy="4364000"/>
            </a:xfrm>
          </p:grpSpPr>
          <p:cxnSp>
            <p:nvCxnSpPr>
              <p:cNvPr id="669" name="Google Shape;669;p22"/>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0" name="Google Shape;670;p22"/>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1" name="Google Shape;671;p22"/>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2" name="Google Shape;672;p22"/>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3" name="Google Shape;673;p22"/>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4" name="Google Shape;674;p22"/>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5" name="Google Shape;675;p22"/>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6" name="Google Shape;676;p22"/>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677" name="Google Shape;677;p22"/>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678" name="Google Shape;678;p22"/>
          <p:cNvGrpSpPr/>
          <p:nvPr/>
        </p:nvGrpSpPr>
        <p:grpSpPr>
          <a:xfrm>
            <a:off x="335150" y="335350"/>
            <a:ext cx="8626143" cy="4619943"/>
            <a:chOff x="335150" y="335350"/>
            <a:chExt cx="8626143" cy="4619943"/>
          </a:xfrm>
        </p:grpSpPr>
        <p:sp>
          <p:nvSpPr>
            <p:cNvPr id="679" name="Google Shape;679;p22"/>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2"/>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2"/>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5424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1"/>
        <p:cNvGrpSpPr/>
        <p:nvPr/>
      </p:nvGrpSpPr>
      <p:grpSpPr>
        <a:xfrm>
          <a:off x="0" y="0"/>
          <a:ext cx="0" cy="0"/>
          <a:chOff x="0" y="0"/>
          <a:chExt cx="0" cy="0"/>
        </a:xfrm>
      </p:grpSpPr>
      <p:grpSp>
        <p:nvGrpSpPr>
          <p:cNvPr id="112" name="Google Shape;112;p5"/>
          <p:cNvGrpSpPr/>
          <p:nvPr/>
        </p:nvGrpSpPr>
        <p:grpSpPr>
          <a:xfrm>
            <a:off x="-126" y="0"/>
            <a:ext cx="9144403" cy="5160900"/>
            <a:chOff x="-126" y="0"/>
            <a:chExt cx="9144403" cy="5160900"/>
          </a:xfrm>
        </p:grpSpPr>
        <p:grpSp>
          <p:nvGrpSpPr>
            <p:cNvPr id="113" name="Google Shape;113;p5"/>
            <p:cNvGrpSpPr/>
            <p:nvPr/>
          </p:nvGrpSpPr>
          <p:grpSpPr>
            <a:xfrm>
              <a:off x="537813" y="0"/>
              <a:ext cx="8068500" cy="5160900"/>
              <a:chOff x="529238" y="0"/>
              <a:chExt cx="8068500" cy="5160900"/>
            </a:xfrm>
          </p:grpSpPr>
          <p:cxnSp>
            <p:nvCxnSpPr>
              <p:cNvPr id="114" name="Google Shape;114;p5"/>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5"/>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5"/>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7" name="Google Shape;117;p5"/>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8" name="Google Shape;118;p5"/>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19" name="Google Shape;119;p5"/>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0" name="Google Shape;120;p5"/>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1" name="Google Shape;121;p5"/>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2" name="Google Shape;122;p5"/>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3" name="Google Shape;123;p5"/>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4" name="Google Shape;124;p5"/>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5" name="Google Shape;125;p5"/>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6" name="Google Shape;126;p5"/>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7" name="Google Shape;127;p5"/>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8" name="Google Shape;128;p5"/>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29" name="Google Shape;129;p5"/>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130" name="Google Shape;130;p5"/>
            <p:cNvGrpSpPr/>
            <p:nvPr/>
          </p:nvGrpSpPr>
          <p:grpSpPr>
            <a:xfrm>
              <a:off x="-126" y="389750"/>
              <a:ext cx="9144403" cy="4364000"/>
              <a:chOff x="-25975" y="537900"/>
              <a:chExt cx="9195900" cy="4364000"/>
            </a:xfrm>
          </p:grpSpPr>
          <p:cxnSp>
            <p:nvCxnSpPr>
              <p:cNvPr id="131" name="Google Shape;131;p5"/>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2" name="Google Shape;132;p5"/>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5"/>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4" name="Google Shape;134;p5"/>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5" name="Google Shape;135;p5"/>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6" name="Google Shape;136;p5"/>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7" name="Google Shape;137;p5"/>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8" name="Google Shape;138;p5"/>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139" name="Google Shape;139;p5"/>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140" name="Google Shape;140;p5"/>
          <p:cNvGrpSpPr/>
          <p:nvPr/>
        </p:nvGrpSpPr>
        <p:grpSpPr>
          <a:xfrm>
            <a:off x="335150" y="335350"/>
            <a:ext cx="8626143" cy="4619943"/>
            <a:chOff x="335150" y="335350"/>
            <a:chExt cx="8626143" cy="4619943"/>
          </a:xfrm>
        </p:grpSpPr>
        <p:sp>
          <p:nvSpPr>
            <p:cNvPr id="141" name="Google Shape;141;p5"/>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 name="Google Shape;145;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47" name="Google Shape;147;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48" name="Google Shape;148;p5"/>
          <p:cNvSpPr txBox="1">
            <a:spLocks noGrp="1"/>
          </p:cNvSpPr>
          <p:nvPr>
            <p:ph type="ctrTitle"/>
          </p:nvPr>
        </p:nvSpPr>
        <p:spPr>
          <a:xfrm>
            <a:off x="713275" y="615700"/>
            <a:ext cx="7717500" cy="69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grpSp>
        <p:nvGrpSpPr>
          <p:cNvPr id="185" name="Google Shape;185;p7"/>
          <p:cNvGrpSpPr/>
          <p:nvPr/>
        </p:nvGrpSpPr>
        <p:grpSpPr>
          <a:xfrm>
            <a:off x="-126" y="0"/>
            <a:ext cx="9144403" cy="5160900"/>
            <a:chOff x="-126" y="0"/>
            <a:chExt cx="9144403" cy="5160900"/>
          </a:xfrm>
        </p:grpSpPr>
        <p:grpSp>
          <p:nvGrpSpPr>
            <p:cNvPr id="186" name="Google Shape;186;p7"/>
            <p:cNvGrpSpPr/>
            <p:nvPr/>
          </p:nvGrpSpPr>
          <p:grpSpPr>
            <a:xfrm>
              <a:off x="537813" y="0"/>
              <a:ext cx="8068500" cy="5160900"/>
              <a:chOff x="529238" y="0"/>
              <a:chExt cx="8068500" cy="5160900"/>
            </a:xfrm>
          </p:grpSpPr>
          <p:cxnSp>
            <p:nvCxnSpPr>
              <p:cNvPr id="187" name="Google Shape;187;p7"/>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88" name="Google Shape;188;p7"/>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89" name="Google Shape;189;p7"/>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0" name="Google Shape;190;p7"/>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1" name="Google Shape;191;p7"/>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2" name="Google Shape;192;p7"/>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3" name="Google Shape;193;p7"/>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4" name="Google Shape;194;p7"/>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5" name="Google Shape;195;p7"/>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6" name="Google Shape;196;p7"/>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7" name="Google Shape;197;p7"/>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8" name="Google Shape;198;p7"/>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199" name="Google Shape;199;p7"/>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0" name="Google Shape;200;p7"/>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1" name="Google Shape;201;p7"/>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02" name="Google Shape;202;p7"/>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03" name="Google Shape;203;p7"/>
            <p:cNvGrpSpPr/>
            <p:nvPr/>
          </p:nvGrpSpPr>
          <p:grpSpPr>
            <a:xfrm>
              <a:off x="-126" y="389750"/>
              <a:ext cx="9144403" cy="4364000"/>
              <a:chOff x="-25975" y="537900"/>
              <a:chExt cx="9195900" cy="4364000"/>
            </a:xfrm>
          </p:grpSpPr>
          <p:cxnSp>
            <p:nvCxnSpPr>
              <p:cNvPr id="204" name="Google Shape;204;p7"/>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5" name="Google Shape;205;p7"/>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6" name="Google Shape;206;p7"/>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7" name="Google Shape;207;p7"/>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8" name="Google Shape;208;p7"/>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09" name="Google Shape;209;p7"/>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10" name="Google Shape;210;p7"/>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11" name="Google Shape;211;p7"/>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12" name="Google Shape;212;p7"/>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grpSp>
        <p:nvGrpSpPr>
          <p:cNvPr id="213" name="Google Shape;213;p7"/>
          <p:cNvGrpSpPr/>
          <p:nvPr/>
        </p:nvGrpSpPr>
        <p:grpSpPr>
          <a:xfrm>
            <a:off x="335150" y="335350"/>
            <a:ext cx="8626143" cy="4619943"/>
            <a:chOff x="335150" y="335350"/>
            <a:chExt cx="8626143" cy="4619943"/>
          </a:xfrm>
        </p:grpSpPr>
        <p:sp>
          <p:nvSpPr>
            <p:cNvPr id="214" name="Google Shape;214;p7"/>
            <p:cNvSpPr/>
            <p:nvPr/>
          </p:nvSpPr>
          <p:spPr>
            <a:xfrm>
              <a:off x="502193" y="502393"/>
              <a:ext cx="8459100" cy="44529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418671" y="418872"/>
              <a:ext cx="8459100" cy="44529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335150" y="335350"/>
              <a:ext cx="8459100" cy="44529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7"/>
          <p:cNvSpPr txBox="1">
            <a:spLocks noGrp="1"/>
          </p:cNvSpPr>
          <p:nvPr>
            <p:ph type="subTitle" idx="1"/>
          </p:nvPr>
        </p:nvSpPr>
        <p:spPr>
          <a:xfrm>
            <a:off x="1457975" y="2639725"/>
            <a:ext cx="6228000" cy="1586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
              <a:buNone/>
              <a:defRPr sz="1200">
                <a:solidFill>
                  <a:schemeClr val="dk1"/>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18" name="Google Shape;218;p7"/>
          <p:cNvSpPr txBox="1">
            <a:spLocks noGrp="1"/>
          </p:cNvSpPr>
          <p:nvPr>
            <p:ph type="ctrTitle"/>
          </p:nvPr>
        </p:nvSpPr>
        <p:spPr>
          <a:xfrm>
            <a:off x="713275" y="615700"/>
            <a:ext cx="7717500" cy="579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19" name="Google Shape;219;p7"/>
          <p:cNvSpPr/>
          <p:nvPr/>
        </p:nvSpPr>
        <p:spPr>
          <a:xfrm>
            <a:off x="233583" y="2197812"/>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txBox="1">
            <a:spLocks noGrp="1"/>
          </p:cNvSpPr>
          <p:nvPr>
            <p:ph type="ctrTitle" idx="2"/>
          </p:nvPr>
        </p:nvSpPr>
        <p:spPr>
          <a:xfrm>
            <a:off x="1458025" y="2231175"/>
            <a:ext cx="6228000" cy="47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2200"/>
              <a:buNone/>
              <a:defRPr sz="2200"/>
            </a:lvl1pPr>
            <a:lvl2pPr lvl="1" algn="ctr" rtl="0">
              <a:spcBef>
                <a:spcPts val="0"/>
              </a:spcBef>
              <a:spcAft>
                <a:spcPts val="0"/>
              </a:spcAft>
              <a:buClr>
                <a:srgbClr val="191919"/>
              </a:buClr>
              <a:buSzPts val="2200"/>
              <a:buNone/>
              <a:defRPr sz="2200">
                <a:solidFill>
                  <a:srgbClr val="191919"/>
                </a:solidFill>
              </a:defRPr>
            </a:lvl2pPr>
            <a:lvl3pPr lvl="2" algn="ctr" rtl="0">
              <a:spcBef>
                <a:spcPts val="0"/>
              </a:spcBef>
              <a:spcAft>
                <a:spcPts val="0"/>
              </a:spcAft>
              <a:buClr>
                <a:srgbClr val="191919"/>
              </a:buClr>
              <a:buSzPts val="2200"/>
              <a:buNone/>
              <a:defRPr sz="2200">
                <a:solidFill>
                  <a:srgbClr val="191919"/>
                </a:solidFill>
              </a:defRPr>
            </a:lvl3pPr>
            <a:lvl4pPr lvl="3" algn="ctr" rtl="0">
              <a:spcBef>
                <a:spcPts val="0"/>
              </a:spcBef>
              <a:spcAft>
                <a:spcPts val="0"/>
              </a:spcAft>
              <a:buClr>
                <a:srgbClr val="191919"/>
              </a:buClr>
              <a:buSzPts val="2200"/>
              <a:buNone/>
              <a:defRPr sz="2200">
                <a:solidFill>
                  <a:srgbClr val="191919"/>
                </a:solidFill>
              </a:defRPr>
            </a:lvl4pPr>
            <a:lvl5pPr lvl="4" algn="ctr" rtl="0">
              <a:spcBef>
                <a:spcPts val="0"/>
              </a:spcBef>
              <a:spcAft>
                <a:spcPts val="0"/>
              </a:spcAft>
              <a:buClr>
                <a:srgbClr val="191919"/>
              </a:buClr>
              <a:buSzPts val="2200"/>
              <a:buNone/>
              <a:defRPr sz="2200">
                <a:solidFill>
                  <a:srgbClr val="191919"/>
                </a:solidFill>
              </a:defRPr>
            </a:lvl5pPr>
            <a:lvl6pPr lvl="5" algn="ctr" rtl="0">
              <a:spcBef>
                <a:spcPts val="0"/>
              </a:spcBef>
              <a:spcAft>
                <a:spcPts val="0"/>
              </a:spcAft>
              <a:buClr>
                <a:srgbClr val="191919"/>
              </a:buClr>
              <a:buSzPts val="2200"/>
              <a:buNone/>
              <a:defRPr sz="2200">
                <a:solidFill>
                  <a:srgbClr val="191919"/>
                </a:solidFill>
              </a:defRPr>
            </a:lvl6pPr>
            <a:lvl7pPr lvl="6" algn="ctr" rtl="0">
              <a:spcBef>
                <a:spcPts val="0"/>
              </a:spcBef>
              <a:spcAft>
                <a:spcPts val="0"/>
              </a:spcAft>
              <a:buClr>
                <a:srgbClr val="191919"/>
              </a:buClr>
              <a:buSzPts val="2200"/>
              <a:buNone/>
              <a:defRPr sz="2200">
                <a:solidFill>
                  <a:srgbClr val="191919"/>
                </a:solidFill>
              </a:defRPr>
            </a:lvl7pPr>
            <a:lvl8pPr lvl="7" algn="ctr" rtl="0">
              <a:spcBef>
                <a:spcPts val="0"/>
              </a:spcBef>
              <a:spcAft>
                <a:spcPts val="0"/>
              </a:spcAft>
              <a:buClr>
                <a:srgbClr val="191919"/>
              </a:buClr>
              <a:buSzPts val="2200"/>
              <a:buNone/>
              <a:defRPr sz="2200">
                <a:solidFill>
                  <a:srgbClr val="191919"/>
                </a:solidFill>
              </a:defRPr>
            </a:lvl8pPr>
            <a:lvl9pPr lvl="8" algn="ctr" rtl="0">
              <a:spcBef>
                <a:spcPts val="0"/>
              </a:spcBef>
              <a:spcAft>
                <a:spcPts val="0"/>
              </a:spcAft>
              <a:buClr>
                <a:srgbClr val="191919"/>
              </a:buClr>
              <a:buSzPts val="2200"/>
              <a:buNone/>
              <a:defRPr sz="2200">
                <a:solidFill>
                  <a:srgbClr val="191919"/>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grpSp>
        <p:nvGrpSpPr>
          <p:cNvPr id="255" name="Google Shape;255;p9"/>
          <p:cNvGrpSpPr/>
          <p:nvPr/>
        </p:nvGrpSpPr>
        <p:grpSpPr>
          <a:xfrm>
            <a:off x="-126" y="0"/>
            <a:ext cx="9144403" cy="5160900"/>
            <a:chOff x="-126" y="0"/>
            <a:chExt cx="9144403" cy="5160900"/>
          </a:xfrm>
        </p:grpSpPr>
        <p:grpSp>
          <p:nvGrpSpPr>
            <p:cNvPr id="256" name="Google Shape;256;p9"/>
            <p:cNvGrpSpPr/>
            <p:nvPr/>
          </p:nvGrpSpPr>
          <p:grpSpPr>
            <a:xfrm>
              <a:off x="537813" y="0"/>
              <a:ext cx="8068500" cy="5160900"/>
              <a:chOff x="529238" y="0"/>
              <a:chExt cx="8068500" cy="5160900"/>
            </a:xfrm>
          </p:grpSpPr>
          <p:cxnSp>
            <p:nvCxnSpPr>
              <p:cNvPr id="257" name="Google Shape;257;p9"/>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58" name="Google Shape;258;p9"/>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59" name="Google Shape;259;p9"/>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0" name="Google Shape;260;p9"/>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1" name="Google Shape;261;p9"/>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2" name="Google Shape;262;p9"/>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3" name="Google Shape;263;p9"/>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4" name="Google Shape;264;p9"/>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5" name="Google Shape;265;p9"/>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6" name="Google Shape;266;p9"/>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7" name="Google Shape;267;p9"/>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8" name="Google Shape;268;p9"/>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69" name="Google Shape;269;p9"/>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70" name="Google Shape;270;p9"/>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71" name="Google Shape;271;p9"/>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72" name="Google Shape;272;p9"/>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273" name="Google Shape;273;p9"/>
            <p:cNvGrpSpPr/>
            <p:nvPr/>
          </p:nvGrpSpPr>
          <p:grpSpPr>
            <a:xfrm>
              <a:off x="-126" y="389750"/>
              <a:ext cx="9144403" cy="4364000"/>
              <a:chOff x="-25975" y="537900"/>
              <a:chExt cx="9195900" cy="4364000"/>
            </a:xfrm>
          </p:grpSpPr>
          <p:cxnSp>
            <p:nvCxnSpPr>
              <p:cNvPr id="274" name="Google Shape;274;p9"/>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5" name="Google Shape;275;p9"/>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6" name="Google Shape;276;p9"/>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7" name="Google Shape;277;p9"/>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8" name="Google Shape;278;p9"/>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79" name="Google Shape;279;p9"/>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80" name="Google Shape;280;p9"/>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81" name="Google Shape;281;p9"/>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282" name="Google Shape;282;p9"/>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283" name="Google Shape;283;p9"/>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7" name="Google Shape;287;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288"/>
        <p:cNvGrpSpPr/>
        <p:nvPr/>
      </p:nvGrpSpPr>
      <p:grpSpPr>
        <a:xfrm>
          <a:off x="0" y="0"/>
          <a:ext cx="0" cy="0"/>
          <a:chOff x="0" y="0"/>
          <a:chExt cx="0" cy="0"/>
        </a:xfrm>
      </p:grpSpPr>
      <p:sp>
        <p:nvSpPr>
          <p:cNvPr id="289" name="Google Shape;289;p10"/>
          <p:cNvSpPr txBox="1">
            <a:spLocks noGrp="1"/>
          </p:cNvSpPr>
          <p:nvPr>
            <p:ph type="title"/>
          </p:nvPr>
        </p:nvSpPr>
        <p:spPr>
          <a:xfrm>
            <a:off x="720000" y="4014450"/>
            <a:ext cx="7704000" cy="572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0"/>
        <p:cNvGrpSpPr/>
        <p:nvPr/>
      </p:nvGrpSpPr>
      <p:grpSpPr>
        <a:xfrm>
          <a:off x="0" y="0"/>
          <a:ext cx="0" cy="0"/>
          <a:chOff x="0" y="0"/>
          <a:chExt cx="0" cy="0"/>
        </a:xfrm>
      </p:grpSpPr>
      <p:grpSp>
        <p:nvGrpSpPr>
          <p:cNvPr id="291" name="Google Shape;291;p11"/>
          <p:cNvGrpSpPr/>
          <p:nvPr/>
        </p:nvGrpSpPr>
        <p:grpSpPr>
          <a:xfrm>
            <a:off x="-126" y="0"/>
            <a:ext cx="9144403" cy="5160900"/>
            <a:chOff x="-126" y="0"/>
            <a:chExt cx="9144403" cy="5160900"/>
          </a:xfrm>
        </p:grpSpPr>
        <p:grpSp>
          <p:nvGrpSpPr>
            <p:cNvPr id="292" name="Google Shape;292;p11"/>
            <p:cNvGrpSpPr/>
            <p:nvPr/>
          </p:nvGrpSpPr>
          <p:grpSpPr>
            <a:xfrm>
              <a:off x="537813" y="0"/>
              <a:ext cx="8068500" cy="5160900"/>
              <a:chOff x="529238" y="0"/>
              <a:chExt cx="8068500" cy="5160900"/>
            </a:xfrm>
          </p:grpSpPr>
          <p:cxnSp>
            <p:nvCxnSpPr>
              <p:cNvPr id="293" name="Google Shape;293;p11"/>
              <p:cNvCxnSpPr/>
              <p:nvPr/>
            </p:nvCxnSpPr>
            <p:spPr>
              <a:xfrm>
                <a:off x="529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4" name="Google Shape;294;p11"/>
              <p:cNvCxnSpPr/>
              <p:nvPr/>
            </p:nvCxnSpPr>
            <p:spPr>
              <a:xfrm>
                <a:off x="1067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5" name="Google Shape;295;p11"/>
              <p:cNvCxnSpPr/>
              <p:nvPr/>
            </p:nvCxnSpPr>
            <p:spPr>
              <a:xfrm>
                <a:off x="1605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6" name="Google Shape;296;p11"/>
              <p:cNvCxnSpPr/>
              <p:nvPr/>
            </p:nvCxnSpPr>
            <p:spPr>
              <a:xfrm>
                <a:off x="2142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7" name="Google Shape;297;p11"/>
              <p:cNvCxnSpPr/>
              <p:nvPr/>
            </p:nvCxnSpPr>
            <p:spPr>
              <a:xfrm>
                <a:off x="2680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8" name="Google Shape;298;p11"/>
              <p:cNvCxnSpPr/>
              <p:nvPr/>
            </p:nvCxnSpPr>
            <p:spPr>
              <a:xfrm>
                <a:off x="32187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299" name="Google Shape;299;p11"/>
              <p:cNvCxnSpPr/>
              <p:nvPr/>
            </p:nvCxnSpPr>
            <p:spPr>
              <a:xfrm>
                <a:off x="37566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0" name="Google Shape;300;p11"/>
              <p:cNvCxnSpPr/>
              <p:nvPr/>
            </p:nvCxnSpPr>
            <p:spPr>
              <a:xfrm>
                <a:off x="42945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1" name="Google Shape;301;p11"/>
              <p:cNvCxnSpPr/>
              <p:nvPr/>
            </p:nvCxnSpPr>
            <p:spPr>
              <a:xfrm>
                <a:off x="48324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2" name="Google Shape;302;p11"/>
              <p:cNvCxnSpPr/>
              <p:nvPr/>
            </p:nvCxnSpPr>
            <p:spPr>
              <a:xfrm>
                <a:off x="53703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3" name="Google Shape;303;p11"/>
              <p:cNvCxnSpPr/>
              <p:nvPr/>
            </p:nvCxnSpPr>
            <p:spPr>
              <a:xfrm>
                <a:off x="59082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4" name="Google Shape;304;p11"/>
              <p:cNvCxnSpPr/>
              <p:nvPr/>
            </p:nvCxnSpPr>
            <p:spPr>
              <a:xfrm>
                <a:off x="64461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5" name="Google Shape;305;p11"/>
              <p:cNvCxnSpPr/>
              <p:nvPr/>
            </p:nvCxnSpPr>
            <p:spPr>
              <a:xfrm>
                <a:off x="69840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6" name="Google Shape;306;p11"/>
              <p:cNvCxnSpPr/>
              <p:nvPr/>
            </p:nvCxnSpPr>
            <p:spPr>
              <a:xfrm>
                <a:off x="75219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7" name="Google Shape;307;p11"/>
              <p:cNvCxnSpPr/>
              <p:nvPr/>
            </p:nvCxnSpPr>
            <p:spPr>
              <a:xfrm>
                <a:off x="8059838" y="0"/>
                <a:ext cx="0" cy="5160900"/>
              </a:xfrm>
              <a:prstGeom prst="straightConnector1">
                <a:avLst/>
              </a:prstGeom>
              <a:noFill/>
              <a:ln w="19050" cap="flat" cmpd="sng">
                <a:solidFill>
                  <a:schemeClr val="lt2"/>
                </a:solidFill>
                <a:prstDash val="solid"/>
                <a:round/>
                <a:headEnd type="none" w="med" len="med"/>
                <a:tailEnd type="none" w="med" len="med"/>
              </a:ln>
            </p:spPr>
          </p:cxnSp>
          <p:cxnSp>
            <p:nvCxnSpPr>
              <p:cNvPr id="308" name="Google Shape;308;p11"/>
              <p:cNvCxnSpPr/>
              <p:nvPr/>
            </p:nvCxnSpPr>
            <p:spPr>
              <a:xfrm>
                <a:off x="8597738" y="0"/>
                <a:ext cx="0" cy="5160900"/>
              </a:xfrm>
              <a:prstGeom prst="straightConnector1">
                <a:avLst/>
              </a:prstGeom>
              <a:noFill/>
              <a:ln w="19050" cap="flat" cmpd="sng">
                <a:solidFill>
                  <a:schemeClr val="lt2"/>
                </a:solidFill>
                <a:prstDash val="solid"/>
                <a:round/>
                <a:headEnd type="none" w="med" len="med"/>
                <a:tailEnd type="none" w="med" len="med"/>
              </a:ln>
            </p:spPr>
          </p:cxnSp>
        </p:grpSp>
        <p:grpSp>
          <p:nvGrpSpPr>
            <p:cNvPr id="309" name="Google Shape;309;p11"/>
            <p:cNvGrpSpPr/>
            <p:nvPr/>
          </p:nvGrpSpPr>
          <p:grpSpPr>
            <a:xfrm>
              <a:off x="-126" y="389750"/>
              <a:ext cx="9144403" cy="4364000"/>
              <a:chOff x="-25975" y="537900"/>
              <a:chExt cx="9195900" cy="4364000"/>
            </a:xfrm>
          </p:grpSpPr>
          <p:cxnSp>
            <p:nvCxnSpPr>
              <p:cNvPr id="310" name="Google Shape;310;p11"/>
              <p:cNvCxnSpPr/>
              <p:nvPr/>
            </p:nvCxnSpPr>
            <p:spPr>
              <a:xfrm>
                <a:off x="-25975" y="537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1" name="Google Shape;311;p11"/>
              <p:cNvCxnSpPr/>
              <p:nvPr/>
            </p:nvCxnSpPr>
            <p:spPr>
              <a:xfrm>
                <a:off x="-25975" y="1083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2" name="Google Shape;312;p11"/>
              <p:cNvCxnSpPr/>
              <p:nvPr/>
            </p:nvCxnSpPr>
            <p:spPr>
              <a:xfrm>
                <a:off x="-25975" y="1628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3" name="Google Shape;313;p11"/>
              <p:cNvCxnSpPr/>
              <p:nvPr/>
            </p:nvCxnSpPr>
            <p:spPr>
              <a:xfrm>
                <a:off x="-25975" y="2174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4" name="Google Shape;314;p11"/>
              <p:cNvCxnSpPr/>
              <p:nvPr/>
            </p:nvCxnSpPr>
            <p:spPr>
              <a:xfrm>
                <a:off x="-25975" y="2719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5" name="Google Shape;315;p11"/>
              <p:cNvCxnSpPr/>
              <p:nvPr/>
            </p:nvCxnSpPr>
            <p:spPr>
              <a:xfrm>
                <a:off x="-25975" y="3265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6" name="Google Shape;316;p11"/>
              <p:cNvCxnSpPr/>
              <p:nvPr/>
            </p:nvCxnSpPr>
            <p:spPr>
              <a:xfrm>
                <a:off x="-25975" y="38109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7" name="Google Shape;317;p11"/>
              <p:cNvCxnSpPr/>
              <p:nvPr/>
            </p:nvCxnSpPr>
            <p:spPr>
              <a:xfrm>
                <a:off x="-25975" y="4356400"/>
                <a:ext cx="9195900" cy="0"/>
              </a:xfrm>
              <a:prstGeom prst="straightConnector1">
                <a:avLst/>
              </a:prstGeom>
              <a:noFill/>
              <a:ln w="19050" cap="flat" cmpd="sng">
                <a:solidFill>
                  <a:schemeClr val="lt2"/>
                </a:solidFill>
                <a:prstDash val="solid"/>
                <a:round/>
                <a:headEnd type="none" w="med" len="med"/>
                <a:tailEnd type="none" w="med" len="med"/>
              </a:ln>
            </p:spPr>
          </p:cxnSp>
          <p:cxnSp>
            <p:nvCxnSpPr>
              <p:cNvPr id="318" name="Google Shape;318;p11"/>
              <p:cNvCxnSpPr/>
              <p:nvPr/>
            </p:nvCxnSpPr>
            <p:spPr>
              <a:xfrm>
                <a:off x="-25975" y="4901900"/>
                <a:ext cx="9195900" cy="0"/>
              </a:xfrm>
              <a:prstGeom prst="straightConnector1">
                <a:avLst/>
              </a:prstGeom>
              <a:noFill/>
              <a:ln w="19050" cap="flat" cmpd="sng">
                <a:solidFill>
                  <a:schemeClr val="lt2"/>
                </a:solidFill>
                <a:prstDash val="solid"/>
                <a:round/>
                <a:headEnd type="none" w="med" len="med"/>
                <a:tailEnd type="none" w="med" len="med"/>
              </a:ln>
            </p:spPr>
          </p:cxnSp>
        </p:grpSp>
      </p:grpSp>
      <p:sp>
        <p:nvSpPr>
          <p:cNvPr id="319" name="Google Shape;319;p11"/>
          <p:cNvSpPr/>
          <p:nvPr/>
        </p:nvSpPr>
        <p:spPr>
          <a:xfrm>
            <a:off x="865625" y="690250"/>
            <a:ext cx="7717500" cy="4062600"/>
          </a:xfrm>
          <a:prstGeom prst="roundRect">
            <a:avLst>
              <a:gd name="adj" fmla="val 4383"/>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789425" y="614050"/>
            <a:ext cx="7717500" cy="4062600"/>
          </a:xfrm>
          <a:prstGeom prst="roundRect">
            <a:avLst>
              <a:gd name="adj" fmla="val 4383"/>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713225" y="537850"/>
            <a:ext cx="7717500" cy="4062600"/>
          </a:xfrm>
          <a:prstGeom prst="roundRect">
            <a:avLst>
              <a:gd name="adj" fmla="val 438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23" name="Google Shape;323;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00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59" r:id="rId10"/>
    <p:sldLayoutId id="2147483661" r:id="rId11"/>
    <p:sldLayoutId id="2147483664" r:id="rId12"/>
    <p:sldLayoutId id="2147483665" r:id="rId13"/>
    <p:sldLayoutId id="2147483667" r:id="rId14"/>
    <p:sldLayoutId id="214748366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00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7569045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3" Type="http://schemas.openxmlformats.org/officeDocument/2006/relationships/image" Target="../media/image9.png"/><Relationship Id="rId12"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12.xml"/><Relationship Id="rId11" Type="http://schemas.openxmlformats.org/officeDocument/2006/relationships/image" Target="../media/image120.png"/><Relationship Id="rId10"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24.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png"/><Relationship Id="rId7"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29.png"/><Relationship Id="rId4" Type="http://schemas.openxmlformats.org/officeDocument/2006/relationships/image" Target="../media/image128.png"/></Relationships>
</file>

<file path=ppt/slides/_rels/slide1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0.png"/><Relationship Id="rId7"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10.xml"/><Relationship Id="rId9" Type="http://schemas.openxmlformats.org/officeDocument/2006/relationships/image" Target="../media/image1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39.png"/></Relationships>
</file>

<file path=ppt/slides/_rels/slide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12.xml"/><Relationship Id="rId10" Type="http://schemas.openxmlformats.org/officeDocument/2006/relationships/image" Target="../media/image12.png"/><Relationship Id="rId9" Type="http://schemas.openxmlformats.org/officeDocument/2006/relationships/image" Target="../media/image151.png"/></Relationships>
</file>

<file path=ppt/slides/_rels/slide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56.png"/><Relationship Id="rId7" Type="http://schemas.openxmlformats.org/officeDocument/2006/relationships/image" Target="../media/image155.png"/><Relationship Id="rId2" Type="http://schemas.openxmlformats.org/officeDocument/2006/relationships/notesSlide" Target="../notesSlides/notesSlide25.xml"/><Relationship Id="rId1" Type="http://schemas.openxmlformats.org/officeDocument/2006/relationships/slideLayout" Target="../slideLayouts/slideLayout12.xml"/><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59.png"/></Relationships>
</file>

<file path=ppt/slides/_rels/slide2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6.png"/><Relationship Id="rId7"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69.png"/><Relationship Id="rId4" Type="http://schemas.openxmlformats.org/officeDocument/2006/relationships/image" Target="../media/image160.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170.png"/><Relationship Id="rId2" Type="http://schemas.openxmlformats.org/officeDocument/2006/relationships/notesSlide" Target="../notesSlides/notesSlide31.xml"/><Relationship Id="rId1" Type="http://schemas.openxmlformats.org/officeDocument/2006/relationships/slideLayout" Target="../slideLayouts/slideLayout12.xml"/><Relationship Id="rId11" Type="http://schemas.openxmlformats.org/officeDocument/2006/relationships/image" Target="../media/image14.png"/><Relationship Id="rId10" Type="http://schemas.openxmlformats.org/officeDocument/2006/relationships/image" Target="../media/image18.pn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75.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3" Type="http://schemas.microsoft.com/office/2007/relationships/hdphoto" Target="../media/hdphoto2.wdp"/><Relationship Id="rId12"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0.xml"/><Relationship Id="rId11" Type="http://schemas.microsoft.com/office/2007/relationships/hdphoto" Target="../media/hdphoto1.wdp"/><Relationship Id="rId10" Type="http://schemas.openxmlformats.org/officeDocument/2006/relationships/image" Target="../media/image21.png"/><Relationship Id="rId9" Type="http://schemas.openxmlformats.org/officeDocument/2006/relationships/image" Target="../media/image178.png"/></Relationships>
</file>

<file path=ppt/slides/_rels/slide34.xml.rels><?xml version="1.0" encoding="UTF-8" standalone="yes"?>
<Relationships xmlns="http://schemas.openxmlformats.org/package/2006/relationships"><Relationship Id="rId3" Type="http://schemas.openxmlformats.org/officeDocument/2006/relationships/image" Target="../media/image178.png"/><Relationship Id="rId7" Type="http://schemas.microsoft.com/office/2007/relationships/hdphoto" Target="../media/hdphoto4.wdp"/><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08.pn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12.xml"/><Relationship Id="rId10" Type="http://schemas.openxmlformats.org/officeDocument/2006/relationships/image" Target="../media/image11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Shape 691"/>
        <p:cNvGrpSpPr/>
        <p:nvPr/>
      </p:nvGrpSpPr>
      <p:grpSpPr>
        <a:xfrm>
          <a:off x="0" y="0"/>
          <a:ext cx="0" cy="0"/>
          <a:chOff x="0" y="0"/>
          <a:chExt cx="0" cy="0"/>
        </a:xfrm>
      </p:grpSpPr>
      <p:sp>
        <p:nvSpPr>
          <p:cNvPr id="692" name="Google Shape;692;p26"/>
          <p:cNvSpPr txBox="1">
            <a:spLocks noGrp="1"/>
          </p:cNvSpPr>
          <p:nvPr>
            <p:ph type="ctrTitle"/>
          </p:nvPr>
        </p:nvSpPr>
        <p:spPr>
          <a:xfrm>
            <a:off x="1035422" y="928900"/>
            <a:ext cx="7047999" cy="2009100"/>
          </a:xfrm>
          <a:prstGeom prst="rect">
            <a:avLst/>
          </a:prstGeom>
        </p:spPr>
        <p:txBody>
          <a:bodyPr spcFirstLastPara="1" wrap="square" lIns="91425" tIns="91425" rIns="91425" bIns="91425" anchor="b" anchorCtr="0">
            <a:noAutofit/>
          </a:bodyPr>
          <a:lstStyle/>
          <a:p>
            <a:pPr lvl="0">
              <a:lnSpc>
                <a:spcPct val="150000"/>
              </a:lnSpc>
            </a:pPr>
            <a:r>
              <a:rPr lang="en-US" sz="4500" b="1">
                <a:solidFill>
                  <a:schemeClr val="accent3">
                    <a:lumMod val="25000"/>
                  </a:schemeClr>
                </a:solidFill>
                <a:latin typeface="+mj-lt"/>
              </a:rPr>
              <a:t>CHÀO MỪNG CẢ LỚP ĐẾN VỚI BÀI HỌC MỚI!</a:t>
            </a:r>
            <a:endParaRPr sz="4500" b="1">
              <a:solidFill>
                <a:schemeClr val="accent3">
                  <a:lumMod val="25000"/>
                </a:schemeClr>
              </a:solidFill>
              <a:latin typeface="+mj-lt"/>
            </a:endParaRPr>
          </a:p>
        </p:txBody>
      </p:sp>
      <p:pic>
        <p:nvPicPr>
          <p:cNvPr id="7" name="Picture 6"/>
          <p:cNvPicPr>
            <a:picLocks noChangeAspect="1"/>
          </p:cNvPicPr>
          <p:nvPr/>
        </p:nvPicPr>
        <p:blipFill>
          <a:blip r:embed="rId3"/>
          <a:stretch>
            <a:fillRect/>
          </a:stretch>
        </p:blipFill>
        <p:spPr>
          <a:xfrm rot="18479199">
            <a:off x="1630656" y="3257004"/>
            <a:ext cx="1585097"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9" name="Rectangle 8"/>
          <p:cNvSpPr/>
          <p:nvPr/>
        </p:nvSpPr>
        <p:spPr>
          <a:xfrm>
            <a:off x="244380" y="361779"/>
            <a:ext cx="1369286" cy="415498"/>
          </a:xfrm>
          <a:prstGeom prst="rect">
            <a:avLst/>
          </a:prstGeom>
        </p:spPr>
        <p:txBody>
          <a:bodyPr wrap="none">
            <a:spAutoFit/>
          </a:bodyPr>
          <a:lstStyle/>
          <a:p>
            <a:pPr marL="342900" indent="-342900" algn="just">
              <a:buClrTx/>
              <a:buFont typeface="Courier New" panose="02070309020205020404" pitchFamily="49" charset="0"/>
              <a:buChar char="o"/>
            </a:pPr>
            <a:r>
              <a:rPr lang="vi-VN" sz="2100" b="1" i="1" kern="1200">
                <a:solidFill>
                  <a:srgbClr val="4CA1F1">
                    <a:lumMod val="50000"/>
                  </a:srgbClr>
                </a:solidFill>
                <a:latin typeface="Arial" panose="020B0604020202020204" pitchFamily="34" charset="0"/>
                <a:ea typeface="+mn-ea"/>
                <a:cs typeface="+mn-cs"/>
              </a:rPr>
              <a:t>Chú </a:t>
            </a:r>
            <a:r>
              <a:rPr lang="vi-VN" sz="2100" b="1" i="1" kern="1200" smtClean="0">
                <a:solidFill>
                  <a:srgbClr val="4CA1F1">
                    <a:lumMod val="50000"/>
                  </a:srgbClr>
                </a:solidFill>
                <a:latin typeface="Arial" panose="020B0604020202020204" pitchFamily="34" charset="0"/>
                <a:ea typeface="+mn-ea"/>
                <a:cs typeface="+mn-cs"/>
              </a:rPr>
              <a:t>ý</a:t>
            </a:r>
            <a:r>
              <a:rPr lang="en-US" sz="2100" b="1" i="1" kern="1200" smtClean="0">
                <a:solidFill>
                  <a:srgbClr val="4CA1F1">
                    <a:lumMod val="50000"/>
                  </a:srgbClr>
                </a:solidFill>
                <a:latin typeface="Arial" panose="020B0604020202020204" pitchFamily="34" charset="0"/>
                <a:ea typeface="+mn-ea"/>
                <a:cs typeface="+mn-cs"/>
              </a:rPr>
              <a:t>:</a:t>
            </a:r>
            <a:endParaRPr lang="vi-VN" sz="2100" i="1" kern="1200">
              <a:solidFill>
                <a:srgbClr val="4CA1F1">
                  <a:lumMod val="50000"/>
                </a:srgbClr>
              </a:solidFill>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968728" y="353466"/>
                <a:ext cx="6819816" cy="4468596"/>
              </a:xfrm>
              <a:prstGeom prst="rect">
                <a:avLst/>
              </a:prstGeom>
            </p:spPr>
            <p:txBody>
              <a:bodyPr wrap="none">
                <a:spAutoFit/>
              </a:bodyPr>
              <a:lstStyle/>
              <a:p>
                <a:pPr>
                  <a:lnSpc>
                    <a:spcPct val="130000"/>
                  </a:lnSpc>
                </a:pPr>
                <a:r>
                  <a:rPr lang="en-US" sz="1800" smtClean="0">
                    <a:solidFill>
                      <a:srgbClr val="DADADA">
                        <a:lumMod val="10000"/>
                      </a:srgbClr>
                    </a:solidFill>
                    <a:ea typeface="Times New Roman" panose="02020603050405020304" pitchFamily="18" charset="0"/>
                    <a:cs typeface="Times New Roman" panose="02020603050405020304" pitchFamily="18" charset="0"/>
                  </a:rPr>
                  <a:t>Ta có thể trình bày việc </a:t>
                </a:r>
                <a:r>
                  <a:rPr lang="en-US" sz="1800">
                    <a:solidFill>
                      <a:srgbClr val="DADADA">
                        <a:lumMod val="10000"/>
                      </a:srgbClr>
                    </a:solidFill>
                    <a:ea typeface="Times New Roman" panose="02020603050405020304" pitchFamily="18" charset="0"/>
                    <a:cs typeface="Times New Roman" panose="02020603050405020304" pitchFamily="18" charset="0"/>
                  </a:rPr>
                  <a:t>g</a:t>
                </a:r>
                <a:r>
                  <a:rPr lang="vi-VN" sz="1800" smtClean="0">
                    <a:solidFill>
                      <a:srgbClr val="DADADA">
                        <a:lumMod val="10000"/>
                      </a:srgbClr>
                    </a:solidFill>
                    <a:ea typeface="Times New Roman" panose="02020603050405020304" pitchFamily="18" charset="0"/>
                    <a:cs typeface="Times New Roman" panose="02020603050405020304" pitchFamily="18" charset="0"/>
                  </a:rPr>
                  <a:t>iải </a:t>
                </a:r>
                <a:r>
                  <a:rPr lang="vi-VN" sz="1800">
                    <a:solidFill>
                      <a:srgbClr val="DADADA">
                        <a:lumMod val="10000"/>
                      </a:srgbClr>
                    </a:solidFill>
                    <a:ea typeface="Times New Roman" panose="02020603050405020304" pitchFamily="18" charset="0"/>
                    <a:cs typeface="Times New Roman" panose="02020603050405020304" pitchFamily="18" charset="0"/>
                  </a:rPr>
                  <a:t>hệ phương </a:t>
                </a:r>
                <a:r>
                  <a:rPr lang="vi-VN" sz="1800" smtClean="0">
                    <a:solidFill>
                      <a:srgbClr val="DADADA">
                        <a:lumMod val="10000"/>
                      </a:srgbClr>
                    </a:solidFill>
                    <a:ea typeface="Times New Roman" panose="02020603050405020304" pitchFamily="18" charset="0"/>
                    <a:cs typeface="Times New Roman" panose="02020603050405020304" pitchFamily="18" charset="0"/>
                  </a:rPr>
                  <a:t>trình</a:t>
                </a:r>
                <a:r>
                  <a:rPr lang="en-US" sz="1800" smtClean="0">
                    <a:solidFill>
                      <a:srgbClr val="DADADA">
                        <a:lumMod val="10000"/>
                      </a:srgbClr>
                    </a:solidFill>
                    <a:ea typeface="Times New Roman" panose="02020603050405020304" pitchFamily="18" charset="0"/>
                    <a:cs typeface="Times New Roman" panose="02020603050405020304" pitchFamily="18" charset="0"/>
                  </a:rPr>
                  <a:t> trên như sau </a:t>
                </a:r>
              </a:p>
              <a:p>
                <a:pPr>
                  <a:lnSpc>
                    <a:spcPct val="130000"/>
                  </a:lnSpc>
                </a:pPr>
                <a14:m>
                  <m:oMathPara xmlns:m="http://schemas.openxmlformats.org/officeDocument/2006/math">
                    <m:oMathParaPr>
                      <m:jc m:val="left"/>
                    </m:oMathParaPr>
                    <m:oMath xmlns:m="http://schemas.openxmlformats.org/officeDocument/2006/math">
                      <m:d>
                        <m:dPr>
                          <m:begChr m:val="{"/>
                          <m:endChr m:val=""/>
                          <m:ctrlPr>
                            <a:rPr lang="en-US" sz="18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800" i="1" smtClean="0">
                                  <a:solidFill>
                                    <a:srgbClr val="DADADA">
                                      <a:lumMod val="10000"/>
                                    </a:srgbClr>
                                  </a:solidFill>
                                  <a:latin typeface="Cambria Math" panose="02040503050406030204" pitchFamily="18" charset="0"/>
                                  <a:cs typeface="Times New Roman" panose="02020603050405020304" pitchFamily="18" charset="0"/>
                                </a:rPr>
                              </m:ctrlPr>
                            </m:eqArrPr>
                            <m:e>
                              <m:r>
                                <a:rPr lang="en-US" sz="1800" i="1">
                                  <a:solidFill>
                                    <a:srgbClr val="DADADA">
                                      <a:lumMod val="10000"/>
                                    </a:srgbClr>
                                  </a:solidFill>
                                  <a:latin typeface="Cambria Math" panose="02040503050406030204" pitchFamily="18" charset="0"/>
                                  <a:cs typeface="Times New Roman" panose="02020603050405020304" pitchFamily="18" charset="0"/>
                                </a:rPr>
                                <m:t>3</m:t>
                              </m:r>
                              <m:r>
                                <a:rPr lang="en-US" sz="1800" i="1">
                                  <a:solidFill>
                                    <a:srgbClr val="DADADA">
                                      <a:lumMod val="10000"/>
                                    </a:srgbClr>
                                  </a:solidFill>
                                  <a:latin typeface="Cambria Math" panose="02040503050406030204" pitchFamily="18" charset="0"/>
                                  <a:cs typeface="Times New Roman" panose="02020603050405020304" pitchFamily="18" charset="0"/>
                                </a:rPr>
                                <m:t>𝑥</m:t>
                              </m:r>
                              <m:r>
                                <a:rPr lang="en-US" sz="1800" i="1">
                                  <a:solidFill>
                                    <a:srgbClr val="DADADA">
                                      <a:lumMod val="10000"/>
                                    </a:srgbClr>
                                  </a:solidFill>
                                  <a:latin typeface="Cambria Math" panose="02040503050406030204" pitchFamily="18" charset="0"/>
                                  <a:cs typeface="Times New Roman" panose="02020603050405020304" pitchFamily="18" charset="0"/>
                                </a:rPr>
                                <m:t>+</m:t>
                              </m:r>
                              <m:r>
                                <a:rPr lang="en-US" sz="1800" i="1">
                                  <a:solidFill>
                                    <a:srgbClr val="DADADA">
                                      <a:lumMod val="10000"/>
                                    </a:srgbClr>
                                  </a:solidFill>
                                  <a:latin typeface="Cambria Math" panose="02040503050406030204" pitchFamily="18" charset="0"/>
                                  <a:cs typeface="Times New Roman" panose="02020603050405020304" pitchFamily="18" charset="0"/>
                                </a:rPr>
                                <m:t>𝑦</m:t>
                              </m:r>
                              <m:r>
                                <a:rPr lang="en-US" sz="1800" i="1">
                                  <a:solidFill>
                                    <a:srgbClr val="DADADA">
                                      <a:lumMod val="10000"/>
                                    </a:srgbClr>
                                  </a:solidFill>
                                  <a:latin typeface="Cambria Math" panose="02040503050406030204" pitchFamily="18" charset="0"/>
                                  <a:cs typeface="Times New Roman" panose="02020603050405020304" pitchFamily="18" charset="0"/>
                                </a:rPr>
                                <m:t>=3         </m:t>
                              </m:r>
                            </m:e>
                            <m:e>
                              <m:r>
                                <a:rPr lang="en-US" sz="1800" i="1">
                                  <a:solidFill>
                                    <a:srgbClr val="DADADA">
                                      <a:lumMod val="10000"/>
                                    </a:srgbClr>
                                  </a:solidFill>
                                  <a:latin typeface="Cambria Math" panose="02040503050406030204" pitchFamily="18" charset="0"/>
                                  <a:cs typeface="Times New Roman" panose="02020603050405020304" pitchFamily="18" charset="0"/>
                                </a:rPr>
                                <m:t>−2</m:t>
                              </m:r>
                              <m:r>
                                <a:rPr lang="en-US" sz="1800" i="1">
                                  <a:solidFill>
                                    <a:srgbClr val="DADADA">
                                      <a:lumMod val="10000"/>
                                    </a:srgbClr>
                                  </a:solidFill>
                                  <a:latin typeface="Cambria Math" panose="02040503050406030204" pitchFamily="18" charset="0"/>
                                  <a:cs typeface="Times New Roman" panose="02020603050405020304" pitchFamily="18" charset="0"/>
                                </a:rPr>
                                <m:t>𝑥</m:t>
                              </m:r>
                              <m:r>
                                <a:rPr lang="en-US" sz="1800" i="1">
                                  <a:solidFill>
                                    <a:srgbClr val="DADADA">
                                      <a:lumMod val="10000"/>
                                    </a:srgbClr>
                                  </a:solidFill>
                                  <a:latin typeface="Cambria Math" panose="02040503050406030204" pitchFamily="18" charset="0"/>
                                  <a:cs typeface="Times New Roman" panose="02020603050405020304" pitchFamily="18" charset="0"/>
                                </a:rPr>
                                <m:t>−3</m:t>
                              </m:r>
                              <m:r>
                                <a:rPr lang="en-US" sz="1800" i="1">
                                  <a:solidFill>
                                    <a:srgbClr val="DADADA">
                                      <a:lumMod val="10000"/>
                                    </a:srgbClr>
                                  </a:solidFill>
                                  <a:latin typeface="Cambria Math" panose="02040503050406030204" pitchFamily="18" charset="0"/>
                                  <a:cs typeface="Times New Roman" panose="02020603050405020304" pitchFamily="18" charset="0"/>
                                </a:rPr>
                                <m:t>𝑦</m:t>
                              </m:r>
                              <m:r>
                                <a:rPr lang="en-US" sz="1800" i="1">
                                  <a:solidFill>
                                    <a:srgbClr val="DADADA">
                                      <a:lumMod val="10000"/>
                                    </a:srgbClr>
                                  </a:solidFill>
                                  <a:latin typeface="Cambria Math" panose="02040503050406030204" pitchFamily="18" charset="0"/>
                                  <a:cs typeface="Times New Roman" panose="02020603050405020304" pitchFamily="18" charset="0"/>
                                </a:rPr>
                                <m:t>=5   </m:t>
                              </m:r>
                            </m:e>
                          </m:eqArr>
                        </m:e>
                      </m:d>
                    </m:oMath>
                  </m:oMathPara>
                </a14:m>
                <a:endParaRPr lang="en-US" sz="1800" smtClean="0">
                  <a:solidFill>
                    <a:srgbClr val="DADADA">
                      <a:lumMod val="10000"/>
                    </a:srgbClr>
                  </a:solidFill>
                  <a:cs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d>
                        <m:dPr>
                          <m:begChr m:val="{"/>
                          <m:endChr m:val=""/>
                          <m:ctrlPr>
                            <a:rPr lang="en-US" sz="18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800" i="1">
                                  <a:solidFill>
                                    <a:srgbClr val="DADADA">
                                      <a:lumMod val="10000"/>
                                    </a:srgbClr>
                                  </a:solidFill>
                                  <a:latin typeface="Cambria Math" panose="02040503050406030204" pitchFamily="18" charset="0"/>
                                  <a:cs typeface="Times New Roman" panose="02020603050405020304" pitchFamily="18" charset="0"/>
                                </a:rPr>
                              </m:ctrlPr>
                            </m:eqArrPr>
                            <m:e>
                              <m:r>
                                <a:rPr lang="en-US" sz="1800" b="0" i="1" smtClean="0">
                                  <a:solidFill>
                                    <a:srgbClr val="DADADA">
                                      <a:lumMod val="10000"/>
                                    </a:srgbClr>
                                  </a:solidFill>
                                  <a:latin typeface="Cambria Math" panose="02040503050406030204" pitchFamily="18" charset="0"/>
                                  <a:cs typeface="Times New Roman" panose="02020603050405020304" pitchFamily="18" charset="0"/>
                                </a:rPr>
                                <m:t>𝑦</m:t>
                              </m:r>
                              <m:r>
                                <a:rPr lang="en-US" sz="1800" b="0" i="1" smtClean="0">
                                  <a:solidFill>
                                    <a:srgbClr val="DADADA">
                                      <a:lumMod val="10000"/>
                                    </a:srgbClr>
                                  </a:solidFill>
                                  <a:latin typeface="Cambria Math" panose="02040503050406030204" pitchFamily="18" charset="0"/>
                                  <a:cs typeface="Times New Roman" panose="02020603050405020304" pitchFamily="18" charset="0"/>
                                </a:rPr>
                                <m:t>=3−3</m:t>
                              </m:r>
                              <m:r>
                                <a:rPr lang="en-US" sz="1800" b="0" i="1" smtClean="0">
                                  <a:solidFill>
                                    <a:srgbClr val="DADADA">
                                      <a:lumMod val="10000"/>
                                    </a:srgbClr>
                                  </a:solidFill>
                                  <a:latin typeface="Cambria Math" panose="02040503050406030204" pitchFamily="18" charset="0"/>
                                  <a:cs typeface="Times New Roman" panose="02020603050405020304" pitchFamily="18" charset="0"/>
                                </a:rPr>
                                <m:t>𝑥</m:t>
                              </m:r>
                            </m:e>
                            <m:e>
                              <m:r>
                                <a:rPr lang="en-US" sz="1800" i="1">
                                  <a:solidFill>
                                    <a:srgbClr val="DADADA">
                                      <a:lumMod val="10000"/>
                                    </a:srgbClr>
                                  </a:solidFill>
                                  <a:latin typeface="Cambria Math" panose="02040503050406030204" pitchFamily="18" charset="0"/>
                                  <a:cs typeface="Times New Roman" panose="02020603050405020304" pitchFamily="18" charset="0"/>
                                </a:rPr>
                                <m:t>−2</m:t>
                              </m:r>
                              <m:r>
                                <a:rPr lang="en-US" sz="1800" i="1">
                                  <a:solidFill>
                                    <a:srgbClr val="DADADA">
                                      <a:lumMod val="10000"/>
                                    </a:srgbClr>
                                  </a:solidFill>
                                  <a:latin typeface="Cambria Math" panose="02040503050406030204" pitchFamily="18" charset="0"/>
                                  <a:cs typeface="Times New Roman" panose="02020603050405020304" pitchFamily="18" charset="0"/>
                                </a:rPr>
                                <m:t>𝑥</m:t>
                              </m:r>
                              <m:r>
                                <a:rPr lang="en-US" sz="1800" i="1">
                                  <a:solidFill>
                                    <a:srgbClr val="DADADA">
                                      <a:lumMod val="10000"/>
                                    </a:srgbClr>
                                  </a:solidFill>
                                  <a:latin typeface="Cambria Math" panose="02040503050406030204" pitchFamily="18" charset="0"/>
                                  <a:cs typeface="Times New Roman" panose="02020603050405020304" pitchFamily="18" charset="0"/>
                                </a:rPr>
                                <m:t>−3</m:t>
                              </m:r>
                              <m:d>
                                <m:dPr>
                                  <m:ctrlPr>
                                    <a:rPr lang="en-US" sz="1800" i="1" smtClean="0">
                                      <a:solidFill>
                                        <a:srgbClr val="DADADA">
                                          <a:lumMod val="10000"/>
                                        </a:srgbClr>
                                      </a:solidFill>
                                      <a:latin typeface="Cambria Math" panose="02040503050406030204" pitchFamily="18" charset="0"/>
                                      <a:cs typeface="Times New Roman" panose="02020603050405020304" pitchFamily="18" charset="0"/>
                                    </a:rPr>
                                  </m:ctrlPr>
                                </m:dPr>
                                <m:e>
                                  <m:r>
                                    <a:rPr lang="en-US" sz="1800" i="1">
                                      <a:solidFill>
                                        <a:srgbClr val="DADADA">
                                          <a:lumMod val="10000"/>
                                        </a:srgbClr>
                                      </a:solidFill>
                                      <a:latin typeface="Cambria Math" panose="02040503050406030204" pitchFamily="18" charset="0"/>
                                      <a:cs typeface="Times New Roman" panose="02020603050405020304" pitchFamily="18" charset="0"/>
                                    </a:rPr>
                                    <m:t>3−3</m:t>
                                  </m:r>
                                  <m:r>
                                    <a:rPr lang="en-US" sz="1800" i="1">
                                      <a:solidFill>
                                        <a:srgbClr val="DADADA">
                                          <a:lumMod val="10000"/>
                                        </a:srgbClr>
                                      </a:solidFill>
                                      <a:latin typeface="Cambria Math" panose="02040503050406030204" pitchFamily="18" charset="0"/>
                                      <a:cs typeface="Times New Roman" panose="02020603050405020304" pitchFamily="18" charset="0"/>
                                    </a:rPr>
                                    <m:t>𝑥</m:t>
                                  </m:r>
                                </m:e>
                              </m:d>
                              <m:r>
                                <a:rPr lang="en-US" sz="1800" i="1">
                                  <a:solidFill>
                                    <a:srgbClr val="DADADA">
                                      <a:lumMod val="10000"/>
                                    </a:srgbClr>
                                  </a:solidFill>
                                  <a:latin typeface="Cambria Math" panose="02040503050406030204" pitchFamily="18" charset="0"/>
                                  <a:cs typeface="Times New Roman" panose="02020603050405020304" pitchFamily="18" charset="0"/>
                                </a:rPr>
                                <m:t>=5   </m:t>
                              </m:r>
                            </m:e>
                          </m:eqArr>
                        </m:e>
                      </m:d>
                    </m:oMath>
                  </m:oMathPara>
                </a14:m>
                <a:endParaRPr lang="en-US" sz="1800" smtClean="0"/>
              </a:p>
              <a:p>
                <a:pPr>
                  <a:lnSpc>
                    <a:spcPct val="130000"/>
                  </a:lnSpc>
                </a:pPr>
                <a14:m>
                  <m:oMathPara xmlns:m="http://schemas.openxmlformats.org/officeDocument/2006/math">
                    <m:oMathParaPr>
                      <m:jc m:val="left"/>
                    </m:oMathParaPr>
                    <m:oMath xmlns:m="http://schemas.openxmlformats.org/officeDocument/2006/math">
                      <m:d>
                        <m:dPr>
                          <m:begChr m:val="{"/>
                          <m:endChr m:val=""/>
                          <m:ctrlPr>
                            <a:rPr lang="en-US" sz="18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800" i="1">
                                  <a:solidFill>
                                    <a:srgbClr val="DADADA">
                                      <a:lumMod val="10000"/>
                                    </a:srgbClr>
                                  </a:solidFill>
                                  <a:latin typeface="Cambria Math" panose="02040503050406030204" pitchFamily="18" charset="0"/>
                                  <a:cs typeface="Times New Roman" panose="02020603050405020304" pitchFamily="18" charset="0"/>
                                </a:rPr>
                              </m:ctrlPr>
                            </m:eqArrPr>
                            <m:e>
                              <m:r>
                                <a:rPr lang="en-US" sz="1800" i="1">
                                  <a:solidFill>
                                    <a:srgbClr val="DADADA">
                                      <a:lumMod val="10000"/>
                                    </a:srgbClr>
                                  </a:solidFill>
                                  <a:latin typeface="Cambria Math" panose="02040503050406030204" pitchFamily="18" charset="0"/>
                                  <a:cs typeface="Times New Roman" panose="02020603050405020304" pitchFamily="18" charset="0"/>
                                </a:rPr>
                                <m:t>𝑦</m:t>
                              </m:r>
                              <m:r>
                                <a:rPr lang="en-US" sz="1800" i="1">
                                  <a:solidFill>
                                    <a:srgbClr val="DADADA">
                                      <a:lumMod val="10000"/>
                                    </a:srgbClr>
                                  </a:solidFill>
                                  <a:latin typeface="Cambria Math" panose="02040503050406030204" pitchFamily="18" charset="0"/>
                                  <a:cs typeface="Times New Roman" panose="02020603050405020304" pitchFamily="18" charset="0"/>
                                </a:rPr>
                                <m:t>=3−3</m:t>
                              </m:r>
                              <m:r>
                                <a:rPr lang="en-US" sz="1800" i="1">
                                  <a:solidFill>
                                    <a:srgbClr val="DADADA">
                                      <a:lumMod val="10000"/>
                                    </a:srgbClr>
                                  </a:solidFill>
                                  <a:latin typeface="Cambria Math" panose="02040503050406030204" pitchFamily="18" charset="0"/>
                                  <a:cs typeface="Times New Roman" panose="02020603050405020304" pitchFamily="18" charset="0"/>
                                </a:rPr>
                                <m:t>𝑥</m:t>
                              </m:r>
                            </m:e>
                            <m:e>
                              <m:r>
                                <a:rPr lang="en-US" sz="1800" b="0" i="1" smtClean="0">
                                  <a:solidFill>
                                    <a:srgbClr val="DADADA">
                                      <a:lumMod val="10000"/>
                                    </a:srgbClr>
                                  </a:solidFill>
                                  <a:latin typeface="Cambria Math" panose="02040503050406030204" pitchFamily="18" charset="0"/>
                                  <a:cs typeface="Times New Roman" panose="02020603050405020304" pitchFamily="18" charset="0"/>
                                </a:rPr>
                                <m:t>7</m:t>
                              </m:r>
                              <m:r>
                                <a:rPr lang="en-US" sz="1800" b="0" i="1" smtClean="0">
                                  <a:solidFill>
                                    <a:srgbClr val="DADADA">
                                      <a:lumMod val="10000"/>
                                    </a:srgbClr>
                                  </a:solidFill>
                                  <a:latin typeface="Cambria Math" panose="02040503050406030204" pitchFamily="18" charset="0"/>
                                  <a:cs typeface="Times New Roman" panose="02020603050405020304" pitchFamily="18" charset="0"/>
                                </a:rPr>
                                <m:t>𝑥</m:t>
                              </m:r>
                              <m:r>
                                <a:rPr lang="en-US" sz="1800" b="0" i="1" smtClean="0">
                                  <a:solidFill>
                                    <a:srgbClr val="DADADA">
                                      <a:lumMod val="10000"/>
                                    </a:srgbClr>
                                  </a:solidFill>
                                  <a:latin typeface="Cambria Math" panose="02040503050406030204" pitchFamily="18" charset="0"/>
                                  <a:cs typeface="Times New Roman" panose="02020603050405020304" pitchFamily="18" charset="0"/>
                                </a:rPr>
                                <m:t>=14   </m:t>
                              </m:r>
                            </m:e>
                          </m:eqArr>
                        </m:e>
                      </m:d>
                    </m:oMath>
                  </m:oMathPara>
                </a14:m>
                <a:endParaRPr lang="en-US" sz="1800" smtClean="0"/>
              </a:p>
              <a:p>
                <a:pPr>
                  <a:lnSpc>
                    <a:spcPct val="130000"/>
                  </a:lnSpc>
                </a:pPr>
                <a14:m>
                  <m:oMathPara xmlns:m="http://schemas.openxmlformats.org/officeDocument/2006/math">
                    <m:oMathParaPr>
                      <m:jc m:val="left"/>
                    </m:oMathParaPr>
                    <m:oMath xmlns:m="http://schemas.openxmlformats.org/officeDocument/2006/math">
                      <m:d>
                        <m:dPr>
                          <m:begChr m:val="{"/>
                          <m:endChr m:val=""/>
                          <m:ctrlPr>
                            <a:rPr lang="en-US" sz="18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800" i="1">
                                  <a:solidFill>
                                    <a:srgbClr val="DADADA">
                                      <a:lumMod val="10000"/>
                                    </a:srgbClr>
                                  </a:solidFill>
                                  <a:latin typeface="Cambria Math" panose="02040503050406030204" pitchFamily="18" charset="0"/>
                                  <a:cs typeface="Times New Roman" panose="02020603050405020304" pitchFamily="18" charset="0"/>
                                </a:rPr>
                              </m:ctrlPr>
                            </m:eqArrPr>
                            <m:e>
                              <m:r>
                                <a:rPr lang="en-US" sz="1800" i="1">
                                  <a:solidFill>
                                    <a:srgbClr val="DADADA">
                                      <a:lumMod val="10000"/>
                                    </a:srgbClr>
                                  </a:solidFill>
                                  <a:latin typeface="Cambria Math" panose="02040503050406030204" pitchFamily="18" charset="0"/>
                                  <a:cs typeface="Times New Roman" panose="02020603050405020304" pitchFamily="18" charset="0"/>
                                </a:rPr>
                                <m:t>𝑥</m:t>
                              </m:r>
                              <m:r>
                                <a:rPr lang="en-US" sz="1800" b="0" i="1" smtClean="0">
                                  <a:solidFill>
                                    <a:srgbClr val="DADADA">
                                      <a:lumMod val="10000"/>
                                    </a:srgbClr>
                                  </a:solidFill>
                                  <a:latin typeface="Cambria Math" panose="02040503050406030204" pitchFamily="18" charset="0"/>
                                  <a:cs typeface="Times New Roman" panose="02020603050405020304" pitchFamily="18" charset="0"/>
                                </a:rPr>
                                <m:t>=2</m:t>
                              </m:r>
                            </m:e>
                            <m:e>
                              <m:r>
                                <a:rPr lang="en-US" sz="1800" b="0" i="1" smtClean="0">
                                  <a:solidFill>
                                    <a:srgbClr val="DADADA">
                                      <a:lumMod val="10000"/>
                                    </a:srgbClr>
                                  </a:solidFill>
                                  <a:latin typeface="Cambria Math" panose="02040503050406030204" pitchFamily="18" charset="0"/>
                                  <a:cs typeface="Times New Roman" panose="02020603050405020304" pitchFamily="18" charset="0"/>
                                </a:rPr>
                                <m:t>𝑦</m:t>
                              </m:r>
                              <m:r>
                                <a:rPr lang="en-US" sz="1800" b="0" i="1" smtClean="0">
                                  <a:solidFill>
                                    <a:srgbClr val="DADADA">
                                      <a:lumMod val="10000"/>
                                    </a:srgbClr>
                                  </a:solidFill>
                                  <a:latin typeface="Cambria Math" panose="02040503050406030204" pitchFamily="18" charset="0"/>
                                  <a:cs typeface="Times New Roman" panose="02020603050405020304" pitchFamily="18" charset="0"/>
                                </a:rPr>
                                <m:t>=−3   </m:t>
                              </m:r>
                            </m:e>
                          </m:eqArr>
                        </m:e>
                      </m:d>
                    </m:oMath>
                  </m:oMathPara>
                </a14:m>
                <a:endParaRPr lang="en-US" sz="1800" smtClean="0"/>
              </a:p>
              <a:p>
                <a:pPr lvl="0">
                  <a:lnSpc>
                    <a:spcPct val="130000"/>
                  </a:lnSpc>
                </a:pPr>
                <a:r>
                  <a:rPr lang="vi-VN" sz="1800">
                    <a:solidFill>
                      <a:srgbClr val="DADADA">
                        <a:lumMod val="10000"/>
                      </a:srgbClr>
                    </a:solidFill>
                    <a:ea typeface="Times New Roman" panose="02020603050405020304" pitchFamily="18" charset="0"/>
                    <a:cs typeface="Times New Roman" panose="02020603050405020304" pitchFamily="18" charset="0"/>
                  </a:rPr>
                  <a:t>Vậy hệ phương trình có nghiệm duy nhất là </a:t>
                </a:r>
                <a14:m>
                  <m:oMath xmlns:m="http://schemas.openxmlformats.org/officeDocument/2006/math">
                    <m:r>
                      <a:rPr lang="vi-VN"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(2; −3)</m:t>
                    </m:r>
                  </m:oMath>
                </a14:m>
                <a:r>
                  <a:rPr lang="en-US" sz="1800" smtClean="0">
                    <a:solidFill>
                      <a:srgbClr val="DADADA">
                        <a:lumMod val="10000"/>
                      </a:srgbClr>
                    </a:solidFill>
                    <a:ea typeface="Times New Roman" panose="02020603050405020304" pitchFamily="18" charset="0"/>
                    <a:cs typeface="Times New Roman" panose="02020603050405020304" pitchFamily="18" charset="0"/>
                  </a:rPr>
                  <a:t> hay </a:t>
                </a:r>
                <a14:m>
                  <m:oMath xmlns:m="http://schemas.openxmlformats.org/officeDocument/2006/math">
                    <m:d>
                      <m:dPr>
                        <m:begChr m:val="{"/>
                        <m:endChr m:val=""/>
                        <m:ctrlPr>
                          <a:rPr lang="en-US" sz="1800" i="1" smtClean="0">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800" i="1">
                                <a:solidFill>
                                  <a:srgbClr val="DADADA">
                                    <a:lumMod val="10000"/>
                                  </a:srgbClr>
                                </a:solidFill>
                                <a:latin typeface="Cambria Math" panose="02040503050406030204" pitchFamily="18" charset="0"/>
                                <a:cs typeface="Times New Roman" panose="02020603050405020304" pitchFamily="18" charset="0"/>
                              </a:rPr>
                            </m:ctrlPr>
                          </m:eqArrPr>
                          <m:e>
                            <m:r>
                              <a:rPr lang="en-US" sz="1800" i="1">
                                <a:solidFill>
                                  <a:srgbClr val="DADADA">
                                    <a:lumMod val="10000"/>
                                  </a:srgbClr>
                                </a:solidFill>
                                <a:latin typeface="Cambria Math" panose="02040503050406030204" pitchFamily="18" charset="0"/>
                                <a:cs typeface="Times New Roman" panose="02020603050405020304" pitchFamily="18" charset="0"/>
                              </a:rPr>
                              <m:t>𝑥</m:t>
                            </m:r>
                            <m:r>
                              <a:rPr lang="en-US" sz="1800" i="1">
                                <a:solidFill>
                                  <a:srgbClr val="DADADA">
                                    <a:lumMod val="10000"/>
                                  </a:srgbClr>
                                </a:solidFill>
                                <a:latin typeface="Cambria Math" panose="02040503050406030204" pitchFamily="18" charset="0"/>
                                <a:cs typeface="Times New Roman" panose="02020603050405020304" pitchFamily="18" charset="0"/>
                              </a:rPr>
                              <m:t>=2</m:t>
                            </m:r>
                          </m:e>
                          <m:e>
                            <m:r>
                              <a:rPr lang="en-US" sz="1800" i="1">
                                <a:solidFill>
                                  <a:srgbClr val="DADADA">
                                    <a:lumMod val="10000"/>
                                  </a:srgbClr>
                                </a:solidFill>
                                <a:latin typeface="Cambria Math" panose="02040503050406030204" pitchFamily="18" charset="0"/>
                                <a:cs typeface="Times New Roman" panose="02020603050405020304" pitchFamily="18" charset="0"/>
                              </a:rPr>
                              <m:t>𝑦</m:t>
                            </m:r>
                            <m:r>
                              <a:rPr lang="en-US" sz="1800" i="1">
                                <a:solidFill>
                                  <a:srgbClr val="DADADA">
                                    <a:lumMod val="10000"/>
                                  </a:srgbClr>
                                </a:solidFill>
                                <a:latin typeface="Cambria Math" panose="02040503050406030204" pitchFamily="18" charset="0"/>
                                <a:cs typeface="Times New Roman" panose="02020603050405020304" pitchFamily="18" charset="0"/>
                              </a:rPr>
                              <m:t>=−3</m:t>
                            </m:r>
                          </m:e>
                        </m:eqArr>
                      </m:e>
                    </m:d>
                  </m:oMath>
                </a14:m>
                <a:endParaRPr lang="vi-VN" sz="1800">
                  <a:solidFill>
                    <a:srgbClr val="DADADA">
                      <a:lumMod val="10000"/>
                    </a:srgbClr>
                  </a:solidFill>
                  <a:ea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68728" y="353466"/>
                <a:ext cx="6819816" cy="4468596"/>
              </a:xfrm>
              <a:prstGeom prst="rect">
                <a:avLst/>
              </a:prstGeom>
              <a:blipFill>
                <a:blip r:embed="rId7"/>
                <a:stretch>
                  <a:fillRect l="-804"/>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352444" y="4376449"/>
            <a:ext cx="570267" cy="496581"/>
          </a:xfrm>
          <a:prstGeom prst="rect">
            <a:avLst/>
          </a:prstGeom>
        </p:spPr>
      </p:pic>
    </p:spTree>
    <p:extLst>
      <p:ext uri="{BB962C8B-B14F-4D97-AF65-F5344CB8AC3E}">
        <p14:creationId xmlns:p14="http://schemas.microsoft.com/office/powerpoint/2010/main" val="45607906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8" name="Rectangle 7"/>
          <p:cNvSpPr/>
          <p:nvPr/>
        </p:nvSpPr>
        <p:spPr>
          <a:xfrm>
            <a:off x="159749" y="161558"/>
            <a:ext cx="8826310" cy="4834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668062" y="246481"/>
                <a:ext cx="8027189" cy="675891"/>
              </a:xfrm>
              <a:prstGeom prst="rect">
                <a:avLst/>
              </a:prstGeom>
            </p:spPr>
            <p:txBody>
              <a:bodyPr wrap="square">
                <a:spAutoFit/>
              </a:bodyPr>
              <a:lstStyle/>
              <a:p>
                <a:pPr lvl="0" algn="just">
                  <a:spcAft>
                    <a:spcPts val="1000"/>
                  </a:spcAft>
                  <a:tabLst>
                    <a:tab pos="361950" algn="l"/>
                  </a:tabLst>
                  <a:defRPr/>
                </a:pPr>
                <a:r>
                  <a:rPr kumimoji="0" lang="en-US" sz="1700" b="1" i="0" u="none" strike="noStrike" kern="0" cap="none" spc="0" normalizeH="0" baseline="0" noProof="0" smtClean="0">
                    <a:ln>
                      <a:noFill/>
                    </a:ln>
                    <a:solidFill>
                      <a:srgbClr val="C6EAFF">
                        <a:lumMod val="25000"/>
                      </a:srgbClr>
                    </a:solidFill>
                    <a:effectLst/>
                    <a:uLnTx/>
                    <a:uFillTx/>
                    <a:ea typeface="Times New Roman" panose="02020603050405020304" pitchFamily="18" charset="0"/>
                    <a:cs typeface="Times New Roman" panose="02020603050405020304" pitchFamily="18" charset="0"/>
                    <a:sym typeface="Arial"/>
                  </a:rPr>
                  <a:t>Ví dụ 2.</a:t>
                </a:r>
                <a:r>
                  <a:rPr kumimoji="0" lang="vi-VN" sz="1700" b="1" i="0" u="none" strike="noStrike" kern="0" cap="none" spc="0" normalizeH="0" baseline="0" noProof="0" smtClean="0">
                    <a:ln>
                      <a:noFill/>
                    </a:ln>
                    <a:solidFill>
                      <a:srgbClr val="C6EAFF">
                        <a:lumMod val="25000"/>
                      </a:srgbClr>
                    </a:solidFill>
                    <a:effectLst/>
                    <a:uLnTx/>
                    <a:uFillTx/>
                    <a:ea typeface="Times New Roman" panose="02020603050405020304" pitchFamily="18" charset="0"/>
                    <a:cs typeface="Times New Roman" panose="02020603050405020304" pitchFamily="18" charset="0"/>
                    <a:sym typeface="Arial"/>
                  </a:rPr>
                  <a:t> </a:t>
                </a:r>
                <a:r>
                  <a:rPr kumimoji="0" lang="vi-VN" sz="1700" b="0" i="0" u="none" strike="noStrike" kern="0" cap="none" spc="0" normalizeH="0" baseline="0" noProof="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Giải </a:t>
                </a:r>
                <a:r>
                  <a:rPr kumimoji="0" lang="en-US" sz="1700" b="0" i="0" u="none" strike="noStrike" kern="0" cap="none" spc="0" normalizeH="0" baseline="0" noProof="0" smtClean="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các</a:t>
                </a:r>
                <a:r>
                  <a:rPr kumimoji="0" lang="en-US" sz="1700" b="0" i="0" u="none" strike="noStrike" kern="0" cap="none" spc="0" normalizeH="0" noProof="0" smtClean="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 </a:t>
                </a:r>
                <a:r>
                  <a:rPr kumimoji="0" lang="vi-VN" sz="1700" b="0" i="0" u="none" strike="noStrike" kern="0" cap="none" spc="0" normalizeH="0" baseline="0" noProof="0" smtClean="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hệ </a:t>
                </a:r>
                <a:r>
                  <a:rPr kumimoji="0" lang="vi-VN" sz="1700" b="0" i="0" u="none" strike="noStrike" kern="0" cap="none" spc="0" normalizeH="0" baseline="0" noProof="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phương </a:t>
                </a:r>
                <a:r>
                  <a:rPr kumimoji="0" lang="vi-VN" sz="1700" b="0" i="0" u="none" strike="noStrike" kern="0" cap="none" spc="0" normalizeH="0" baseline="0" noProof="0" smtClean="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trình</a:t>
                </a:r>
                <a:r>
                  <a:rPr lang="en-US" sz="1700" smtClean="0">
                    <a:solidFill>
                      <a:srgbClr val="DADADA">
                        <a:lumMod val="10000"/>
                      </a:srgbClr>
                    </a:solidFill>
                    <a:ea typeface="Times New Roman" panose="02020603050405020304" pitchFamily="18" charset="0"/>
                    <a:cs typeface="Times New Roman" panose="02020603050405020304" pitchFamily="18" charset="0"/>
                  </a:rPr>
                  <a:t>:     </a:t>
                </a:r>
                <a:r>
                  <a:rPr kumimoji="0" lang="en-US" sz="1700" b="0" i="0" u="none" strike="noStrike" kern="0" cap="none" spc="0" normalizeH="0" baseline="0" noProof="0" smtClean="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a) </a:t>
                </a:r>
                <a14:m>
                  <m:oMath xmlns:m="http://schemas.openxmlformats.org/officeDocument/2006/math">
                    <m:d>
                      <m:dPr>
                        <m:begChr m:val="{"/>
                        <m:endChr m:val=""/>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eqArr>
                          <m:eqArrPr>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eqArrPr>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=1</m:t>
                            </m:r>
                          </m:e>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e>
                        </m:eqArr>
                      </m:e>
                    </m:d>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         </m:t>
                    </m:r>
                    <m:r>
                      <m:rPr>
                        <m:nor/>
                      </m:rPr>
                      <a:rPr lang="en-US" sz="1700" b="0" i="0" smtClean="0">
                        <a:solidFill>
                          <a:srgbClr val="DADADA">
                            <a:lumMod val="10000"/>
                          </a:srgbClr>
                        </a:solidFill>
                        <a:ea typeface="Times New Roman" panose="02020603050405020304" pitchFamily="18" charset="0"/>
                        <a:cs typeface="Times New Roman" panose="02020603050405020304" pitchFamily="18" charset="0"/>
                      </a:rPr>
                      <m:t>b</m:t>
                    </m:r>
                    <m:r>
                      <m:rPr>
                        <m:nor/>
                      </m:rPr>
                      <a:rPr lang="en-US" sz="1700">
                        <a:solidFill>
                          <a:srgbClr val="DADADA">
                            <a:lumMod val="10000"/>
                          </a:srgbClr>
                        </a:solidFill>
                        <a:ea typeface="Times New Roman" panose="02020603050405020304" pitchFamily="18" charset="0"/>
                        <a:cs typeface="Times New Roman" panose="02020603050405020304" pitchFamily="18" charset="0"/>
                      </a:rPr>
                      <m:t>) </m:t>
                    </m:r>
                    <m:d>
                      <m:dPr>
                        <m:begChr m:val="{"/>
                        <m:endChr m:val=""/>
                        <m:ctrlPr>
                          <a:rPr lang="en-US" sz="17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700" i="1">
                                <a:solidFill>
                                  <a:srgbClr val="DADADA">
                                    <a:lumMod val="10000"/>
                                  </a:srgbClr>
                                </a:solidFill>
                                <a:latin typeface="Cambria Math" panose="02040503050406030204" pitchFamily="18" charset="0"/>
                                <a:cs typeface="Times New Roman" panose="02020603050405020304" pitchFamily="18" charset="0"/>
                              </a:rPr>
                            </m:ctrlPr>
                          </m:eqArrPr>
                          <m:e>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b="0" i="1" smtClean="0">
                                <a:solidFill>
                                  <a:srgbClr val="DADADA">
                                    <a:lumMod val="10000"/>
                                  </a:srgbClr>
                                </a:solidFill>
                                <a:latin typeface="Cambria Math" panose="02040503050406030204" pitchFamily="18" charset="0"/>
                                <a:cs typeface="Times New Roman" panose="02020603050405020304" pitchFamily="18" charset="0"/>
                              </a:rPr>
                              <m:t>−2</m:t>
                            </m:r>
                            <m:r>
                              <a:rPr lang="en-US" sz="1700" b="0" i="1" smtClean="0">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m:t>
                            </m:r>
                            <m:r>
                              <a:rPr lang="en-US" sz="1700" b="0" i="1" smtClean="0">
                                <a:solidFill>
                                  <a:srgbClr val="DADADA">
                                    <a:lumMod val="10000"/>
                                  </a:srgbClr>
                                </a:solidFill>
                                <a:latin typeface="Cambria Math" panose="02040503050406030204" pitchFamily="18" charset="0"/>
                                <a:cs typeface="Times New Roman" panose="02020603050405020304" pitchFamily="18" charset="0"/>
                              </a:rPr>
                              <m:t>4</m:t>
                            </m:r>
                          </m:e>
                          <m:e>
                            <m:r>
                              <a:rPr lang="en-US" sz="1700" b="0" i="1" smtClean="0">
                                <a:solidFill>
                                  <a:srgbClr val="DADADA">
                                    <a:lumMod val="10000"/>
                                  </a:srgbClr>
                                </a:solidFill>
                                <a:latin typeface="Cambria Math" panose="02040503050406030204" pitchFamily="18" charset="0"/>
                                <a:cs typeface="Times New Roman" panose="02020603050405020304" pitchFamily="18" charset="0"/>
                              </a:rPr>
                              <m:t>2</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b="0" i="1" smtClean="0">
                                <a:solidFill>
                                  <a:srgbClr val="DADADA">
                                    <a:lumMod val="10000"/>
                                  </a:srgbClr>
                                </a:solidFill>
                                <a:latin typeface="Cambria Math" panose="02040503050406030204" pitchFamily="18" charset="0"/>
                                <a:cs typeface="Times New Roman" panose="02020603050405020304" pitchFamily="18" charset="0"/>
                              </a:rPr>
                              <m:t>−4</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=1</m:t>
                            </m:r>
                          </m:e>
                        </m:eqArr>
                      </m:e>
                    </m:d>
                  </m:oMath>
                </a14:m>
                <a:endParaRPr kumimoji="0" lang="vi-VN" sz="1700" b="0" i="0" u="none" strike="noStrike" kern="0" cap="none" spc="0" normalizeH="0" baseline="0" noProof="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668062" y="246481"/>
                <a:ext cx="8027189" cy="675891"/>
              </a:xfrm>
              <a:prstGeom prst="rect">
                <a:avLst/>
              </a:prstGeom>
              <a:blipFill>
                <a:blip r:embed="rId10"/>
                <a:stretch>
                  <a:fillRect l="-532"/>
                </a:stretch>
              </a:blipFill>
            </p:spPr>
            <p:txBody>
              <a:bodyPr/>
              <a:lstStyle/>
              <a:p>
                <a:r>
                  <a:rPr lang="en-US">
                    <a:noFill/>
                  </a:rPr>
                  <a:t> </a:t>
                </a:r>
              </a:p>
            </p:txBody>
          </p:sp>
        </mc:Fallback>
      </mc:AlternateContent>
      <p:sp>
        <p:nvSpPr>
          <p:cNvPr id="12" name="Rectangle 11"/>
          <p:cNvSpPr/>
          <p:nvPr/>
        </p:nvSpPr>
        <p:spPr>
          <a:xfrm>
            <a:off x="668062" y="1232721"/>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673259" y="907478"/>
                <a:ext cx="2368469" cy="2368149"/>
              </a:xfrm>
              <a:prstGeom prst="rect">
                <a:avLst/>
              </a:prstGeom>
            </p:spPr>
            <p:txBody>
              <a:bodyPr wrap="none">
                <a:spAutoFit/>
              </a:bodyPr>
              <a:lstStyle/>
              <a:p>
                <a:pPr>
                  <a:lnSpc>
                    <a:spcPct val="130000"/>
                  </a:lnSpc>
                </a:pPr>
                <a:r>
                  <a:rPr lang="en-US" sz="1700" smtClean="0">
                    <a:solidFill>
                      <a:srgbClr val="DADADA">
                        <a:lumMod val="10000"/>
                      </a:srgbClr>
                    </a:solidFill>
                    <a:ea typeface="Times New Roman" panose="02020603050405020304" pitchFamily="18" charset="0"/>
                    <a:cs typeface="Times New Roman" panose="02020603050405020304" pitchFamily="18" charset="0"/>
                  </a:rPr>
                  <a:t>a) </a:t>
                </a:r>
                <a14:m>
                  <m:oMath xmlns:m="http://schemas.openxmlformats.org/officeDocument/2006/math">
                    <m:d>
                      <m:dPr>
                        <m:begChr m:val="{"/>
                        <m:endChr m:val=""/>
                        <m:ctrlPr>
                          <a:rPr lang="en-US" sz="17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700" i="1">
                                <a:solidFill>
                                  <a:srgbClr val="DADADA">
                                    <a:lumMod val="10000"/>
                                  </a:srgbClr>
                                </a:solidFill>
                                <a:latin typeface="Cambria Math" panose="02040503050406030204" pitchFamily="18" charset="0"/>
                                <a:cs typeface="Times New Roman" panose="02020603050405020304" pitchFamily="18" charset="0"/>
                              </a:rPr>
                            </m:ctrlPr>
                          </m:eqArrPr>
                          <m:e>
                            <m:r>
                              <a:rPr lang="en-US" sz="1700" i="1">
                                <a:solidFill>
                                  <a:srgbClr val="DADADA">
                                    <a:lumMod val="10000"/>
                                  </a:srgbClr>
                                </a:solidFill>
                                <a:latin typeface="Cambria Math" panose="02040503050406030204" pitchFamily="18" charset="0"/>
                                <a:cs typeface="Times New Roman" panose="02020603050405020304" pitchFamily="18" charset="0"/>
                              </a:rPr>
                              <m:t>2</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=1</m:t>
                            </m:r>
                          </m:e>
                          <m:e>
                            <m:r>
                              <a:rPr lang="en-US" sz="1700" i="1">
                                <a:solidFill>
                                  <a:srgbClr val="DADADA">
                                    <a:lumMod val="10000"/>
                                  </a:srgbClr>
                                </a:solidFill>
                                <a:latin typeface="Cambria Math" panose="02040503050406030204" pitchFamily="18" charset="0"/>
                                <a:cs typeface="Times New Roman" panose="02020603050405020304" pitchFamily="18" charset="0"/>
                              </a:rPr>
                              <m:t>4</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+2</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=2</m:t>
                            </m:r>
                          </m:e>
                        </m:eqArr>
                      </m:e>
                    </m:d>
                  </m:oMath>
                </a14:m>
                <a:endParaRPr lang="en-US" sz="1700" smtClean="0">
                  <a:solidFill>
                    <a:srgbClr val="DADADA">
                      <a:lumMod val="10000"/>
                    </a:srgbClr>
                  </a:solidFill>
                  <a:cs typeface="Times New Roman" panose="02020603050405020304" pitchFamily="18" charset="0"/>
                </a:endParaRPr>
              </a:p>
              <a:p>
                <a:pPr>
                  <a:lnSpc>
                    <a:spcPct val="130000"/>
                  </a:lnSpc>
                </a:pPr>
                <a:r>
                  <a:rPr lang="en-US" sz="1700" smtClean="0">
                    <a:solidFill>
                      <a:srgbClr val="DADADA">
                        <a:lumMod val="10000"/>
                      </a:srgbClr>
                    </a:solidFill>
                    <a:cs typeface="Times New Roman" panose="02020603050405020304" pitchFamily="18" charset="0"/>
                  </a:rPr>
                  <a:t>    </a:t>
                </a:r>
                <a14:m>
                  <m:oMath xmlns:m="http://schemas.openxmlformats.org/officeDocument/2006/math">
                    <m:d>
                      <m:dPr>
                        <m:begChr m:val="{"/>
                        <m:endChr m:val=""/>
                        <m:ctrlPr>
                          <a:rPr lang="en-US" sz="17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700" i="1">
                                <a:solidFill>
                                  <a:srgbClr val="DADADA">
                                    <a:lumMod val="10000"/>
                                  </a:srgbClr>
                                </a:solidFill>
                                <a:latin typeface="Cambria Math" panose="02040503050406030204" pitchFamily="18" charset="0"/>
                                <a:cs typeface="Times New Roman" panose="02020603050405020304" pitchFamily="18" charset="0"/>
                              </a:rPr>
                            </m:ctrlPr>
                          </m:eqArrPr>
                          <m:e>
                            <m:r>
                              <a:rPr lang="en-US" sz="1700" b="0" i="1" smtClean="0">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=1</m:t>
                            </m:r>
                            <m:r>
                              <a:rPr lang="en-US" sz="1700" b="0" i="1" smtClean="0">
                                <a:solidFill>
                                  <a:srgbClr val="DADADA">
                                    <a:lumMod val="10000"/>
                                  </a:srgbClr>
                                </a:solidFill>
                                <a:latin typeface="Cambria Math" panose="02040503050406030204" pitchFamily="18" charset="0"/>
                                <a:cs typeface="Times New Roman" panose="02020603050405020304" pitchFamily="18" charset="0"/>
                              </a:rPr>
                              <m:t>−2</m:t>
                            </m:r>
                            <m:r>
                              <a:rPr lang="en-US" sz="1700" b="0" i="1" smtClean="0">
                                <a:solidFill>
                                  <a:srgbClr val="DADADA">
                                    <a:lumMod val="10000"/>
                                  </a:srgbClr>
                                </a:solidFill>
                                <a:latin typeface="Cambria Math" panose="02040503050406030204" pitchFamily="18" charset="0"/>
                                <a:cs typeface="Times New Roman" panose="02020603050405020304" pitchFamily="18" charset="0"/>
                              </a:rPr>
                              <m:t>𝑥</m:t>
                            </m:r>
                          </m:e>
                          <m:e>
                            <m:r>
                              <a:rPr lang="en-US" sz="1700" i="1">
                                <a:solidFill>
                                  <a:srgbClr val="DADADA">
                                    <a:lumMod val="10000"/>
                                  </a:srgbClr>
                                </a:solidFill>
                                <a:latin typeface="Cambria Math" panose="02040503050406030204" pitchFamily="18" charset="0"/>
                                <a:cs typeface="Times New Roman" panose="02020603050405020304" pitchFamily="18" charset="0"/>
                              </a:rPr>
                              <m:t>4</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+2</m:t>
                            </m:r>
                            <m:d>
                              <m:dPr>
                                <m:ctrlPr>
                                  <a:rPr lang="en-US" sz="1700" i="1" smtClean="0">
                                    <a:solidFill>
                                      <a:srgbClr val="DADADA">
                                        <a:lumMod val="10000"/>
                                      </a:srgbClr>
                                    </a:solidFill>
                                    <a:latin typeface="Cambria Math" panose="02040503050406030204" pitchFamily="18" charset="0"/>
                                    <a:cs typeface="Times New Roman" panose="02020603050405020304" pitchFamily="18" charset="0"/>
                                  </a:rPr>
                                </m:ctrlPr>
                              </m:dPr>
                              <m:e>
                                <m:r>
                                  <a:rPr lang="en-US" sz="1700" i="1">
                                    <a:solidFill>
                                      <a:srgbClr val="DADADA">
                                        <a:lumMod val="10000"/>
                                      </a:srgbClr>
                                    </a:solidFill>
                                    <a:latin typeface="Cambria Math" panose="02040503050406030204" pitchFamily="18" charset="0"/>
                                    <a:cs typeface="Times New Roman" panose="02020603050405020304" pitchFamily="18" charset="0"/>
                                  </a:rPr>
                                  <m:t>1−2</m:t>
                                </m:r>
                                <m:r>
                                  <a:rPr lang="en-US" sz="1700" i="1">
                                    <a:solidFill>
                                      <a:srgbClr val="DADADA">
                                        <a:lumMod val="10000"/>
                                      </a:srgbClr>
                                    </a:solidFill>
                                    <a:latin typeface="Cambria Math" panose="02040503050406030204" pitchFamily="18" charset="0"/>
                                    <a:cs typeface="Times New Roman" panose="02020603050405020304" pitchFamily="18" charset="0"/>
                                  </a:rPr>
                                  <m:t>𝑥</m:t>
                                </m:r>
                              </m:e>
                            </m:d>
                            <m:r>
                              <a:rPr lang="en-US" sz="1700" i="1">
                                <a:solidFill>
                                  <a:srgbClr val="DADADA">
                                    <a:lumMod val="10000"/>
                                  </a:srgbClr>
                                </a:solidFill>
                                <a:latin typeface="Cambria Math" panose="02040503050406030204" pitchFamily="18" charset="0"/>
                                <a:cs typeface="Times New Roman" panose="02020603050405020304" pitchFamily="18" charset="0"/>
                              </a:rPr>
                              <m:t>=2</m:t>
                            </m:r>
                          </m:e>
                        </m:eqArr>
                      </m:e>
                    </m:d>
                  </m:oMath>
                </a14:m>
                <a:endParaRPr lang="en-US" sz="1700" smtClean="0"/>
              </a:p>
              <a:p>
                <a:pPr>
                  <a:lnSpc>
                    <a:spcPct val="130000"/>
                  </a:lnSpc>
                </a:pPr>
                <a:r>
                  <a:rPr lang="en-US" sz="1700" smtClean="0">
                    <a:solidFill>
                      <a:srgbClr val="DADADA">
                        <a:lumMod val="10000"/>
                      </a:srgbClr>
                    </a:solidFill>
                    <a:cs typeface="Times New Roman" panose="02020603050405020304" pitchFamily="18" charset="0"/>
                  </a:rPr>
                  <a:t>    </a:t>
                </a:r>
                <a14:m>
                  <m:oMath xmlns:m="http://schemas.openxmlformats.org/officeDocument/2006/math">
                    <m:d>
                      <m:dPr>
                        <m:begChr m:val="{"/>
                        <m:endChr m:val=""/>
                        <m:ctrlPr>
                          <a:rPr lang="en-US" sz="17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700" i="1">
                                <a:solidFill>
                                  <a:srgbClr val="DADADA">
                                    <a:lumMod val="10000"/>
                                  </a:srgbClr>
                                </a:solidFill>
                                <a:latin typeface="Cambria Math" panose="02040503050406030204" pitchFamily="18" charset="0"/>
                                <a:cs typeface="Times New Roman" panose="02020603050405020304" pitchFamily="18" charset="0"/>
                              </a:rPr>
                            </m:ctrlPr>
                          </m:eqArrPr>
                          <m:e>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=1−2</m:t>
                            </m:r>
                            <m:r>
                              <a:rPr lang="en-US" sz="1700" i="1">
                                <a:solidFill>
                                  <a:srgbClr val="DADADA">
                                    <a:lumMod val="10000"/>
                                  </a:srgbClr>
                                </a:solidFill>
                                <a:latin typeface="Cambria Math" panose="02040503050406030204" pitchFamily="18" charset="0"/>
                                <a:cs typeface="Times New Roman" panose="02020603050405020304" pitchFamily="18" charset="0"/>
                              </a:rPr>
                              <m:t>𝑥</m:t>
                            </m:r>
                          </m:e>
                          <m:e>
                            <m:r>
                              <a:rPr lang="en-US" sz="1700" b="0" i="1" smtClean="0">
                                <a:solidFill>
                                  <a:srgbClr val="DADADA">
                                    <a:lumMod val="10000"/>
                                  </a:srgbClr>
                                </a:solidFill>
                                <a:latin typeface="Cambria Math" panose="02040503050406030204" pitchFamily="18" charset="0"/>
                                <a:cs typeface="Times New Roman" panose="02020603050405020304" pitchFamily="18" charset="0"/>
                              </a:rPr>
                              <m:t>0</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=0</m:t>
                            </m:r>
                          </m:e>
                        </m:eqArr>
                      </m:e>
                    </m:d>
                  </m:oMath>
                </a14:m>
                <a:endParaRPr lang="en-US" sz="1700"/>
              </a:p>
            </p:txBody>
          </p:sp>
        </mc:Choice>
        <mc:Fallback xmlns="">
          <p:sp>
            <p:nvSpPr>
              <p:cNvPr id="3" name="Rectangle 2"/>
              <p:cNvSpPr>
                <a:spLocks noRot="1" noChangeAspect="1" noMove="1" noResize="1" noEditPoints="1" noAdjustHandles="1" noChangeArrowheads="1" noChangeShapeType="1" noTextEdit="1"/>
              </p:cNvSpPr>
              <p:nvPr/>
            </p:nvSpPr>
            <p:spPr>
              <a:xfrm>
                <a:off x="1673259" y="907478"/>
                <a:ext cx="2368469" cy="2368149"/>
              </a:xfrm>
              <a:prstGeom prst="rect">
                <a:avLst/>
              </a:prstGeom>
              <a:blipFill>
                <a:blip r:embed="rId11"/>
                <a:stretch>
                  <a:fillRect l="-1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68062" y="3412880"/>
                <a:ext cx="7815979" cy="1531125"/>
              </a:xfrm>
              <a:prstGeom prst="rect">
                <a:avLst/>
              </a:prstGeom>
            </p:spPr>
            <p:txBody>
              <a:bodyPr wrap="square">
                <a:spAutoFit/>
              </a:bodyPr>
              <a:lstStyle/>
              <a:p>
                <a:pPr lvl="0">
                  <a:lnSpc>
                    <a:spcPct val="130000"/>
                  </a:lnSpc>
                </a:pPr>
                <a:r>
                  <a:rPr lang="en-US" sz="1700" smtClean="0">
                    <a:solidFill>
                      <a:srgbClr val="DADADA">
                        <a:lumMod val="10000"/>
                      </a:srgbClr>
                    </a:solidFill>
                    <a:ea typeface="Times New Roman" panose="02020603050405020304" pitchFamily="18" charset="0"/>
                    <a:cs typeface="Times New Roman" panose="02020603050405020304" pitchFamily="18" charset="0"/>
                  </a:rPr>
                  <a:t>Phương trình </a:t>
                </a:r>
                <a14:m>
                  <m:oMath xmlns:m="http://schemas.openxmlformats.org/officeDocument/2006/math">
                    <m:r>
                      <a:rPr lang="en-US" sz="1700" i="1">
                        <a:solidFill>
                          <a:srgbClr val="DADADA">
                            <a:lumMod val="10000"/>
                          </a:srgbClr>
                        </a:solidFill>
                        <a:latin typeface="Cambria Math" panose="02040503050406030204" pitchFamily="18" charset="0"/>
                        <a:cs typeface="Times New Roman" panose="02020603050405020304" pitchFamily="18" charset="0"/>
                      </a:rPr>
                      <m:t>0</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=0</m:t>
                    </m:r>
                  </m:oMath>
                </a14:m>
                <a:r>
                  <a:rPr lang="en-US" sz="1700" smtClean="0">
                    <a:solidFill>
                      <a:srgbClr val="DADADA">
                        <a:lumMod val="10000"/>
                      </a:srgbClr>
                    </a:solidFill>
                    <a:ea typeface="Times New Roman" panose="02020603050405020304" pitchFamily="18" charset="0"/>
                    <a:cs typeface="Times New Roman" panose="02020603050405020304" pitchFamily="18" charset="0"/>
                  </a:rPr>
                  <a:t> nghiệm đúng với mọi </a:t>
                </a:r>
                <a14:m>
                  <m:oMath xmlns:m="http://schemas.openxmlformats.org/officeDocument/2006/math">
                    <m:r>
                      <a:rPr lang="en-US" sz="1700" b="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700" b="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70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𝜖</m:t>
                    </m:r>
                    <m:r>
                      <a:rPr lang="en-US" sz="170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70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𝑅</m:t>
                    </m:r>
                    <m:r>
                      <a:rPr lang="en-US" sz="170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1700" smtClean="0">
                  <a:solidFill>
                    <a:srgbClr val="DADADA">
                      <a:lumMod val="10000"/>
                    </a:srgbClr>
                  </a:solidFill>
                  <a:ea typeface="Times New Roman" panose="02020603050405020304" pitchFamily="18" charset="0"/>
                  <a:cs typeface="Times New Roman" panose="02020603050405020304" pitchFamily="18" charset="0"/>
                </a:endParaRPr>
              </a:p>
              <a:p>
                <a:pPr lvl="0" algn="just">
                  <a:lnSpc>
                    <a:spcPct val="130000"/>
                  </a:lnSpc>
                </a:pPr>
                <a:r>
                  <a:rPr lang="vi-VN" sz="1700" smtClean="0">
                    <a:solidFill>
                      <a:srgbClr val="DADADA">
                        <a:lumMod val="10000"/>
                      </a:srgbClr>
                    </a:solidFill>
                    <a:ea typeface="Times New Roman" panose="02020603050405020304" pitchFamily="18" charset="0"/>
                    <a:cs typeface="Times New Roman" panose="02020603050405020304" pitchFamily="18" charset="0"/>
                  </a:rPr>
                  <a:t>Vậy </a:t>
                </a:r>
                <a:r>
                  <a:rPr lang="vi-VN" sz="1700">
                    <a:solidFill>
                      <a:srgbClr val="DADADA">
                        <a:lumMod val="10000"/>
                      </a:srgbClr>
                    </a:solidFill>
                    <a:ea typeface="Times New Roman" panose="02020603050405020304" pitchFamily="18" charset="0"/>
                    <a:cs typeface="Times New Roman" panose="02020603050405020304" pitchFamily="18" charset="0"/>
                  </a:rPr>
                  <a:t>hệ phương trình </a:t>
                </a:r>
                <a:r>
                  <a:rPr lang="vi-VN" sz="1700" smtClean="0">
                    <a:solidFill>
                      <a:srgbClr val="DADADA">
                        <a:lumMod val="10000"/>
                      </a:srgbClr>
                    </a:solidFill>
                    <a:ea typeface="Times New Roman" panose="02020603050405020304" pitchFamily="18" charset="0"/>
                    <a:cs typeface="Times New Roman" panose="02020603050405020304" pitchFamily="18" charset="0"/>
                  </a:rPr>
                  <a:t>có</a:t>
                </a:r>
                <a:r>
                  <a:rPr lang="en-US" sz="1700" smtClean="0">
                    <a:solidFill>
                      <a:srgbClr val="DADADA">
                        <a:lumMod val="10000"/>
                      </a:srgbClr>
                    </a:solidFill>
                    <a:ea typeface="Times New Roman" panose="02020603050405020304" pitchFamily="18" charset="0"/>
                    <a:cs typeface="Times New Roman" panose="02020603050405020304" pitchFamily="18" charset="0"/>
                  </a:rPr>
                  <a:t> vô số</a:t>
                </a:r>
                <a:r>
                  <a:rPr lang="vi-VN" sz="1700" smtClean="0">
                    <a:solidFill>
                      <a:srgbClr val="DADADA">
                        <a:lumMod val="10000"/>
                      </a:srgbClr>
                    </a:solidFill>
                    <a:ea typeface="Times New Roman" panose="02020603050405020304" pitchFamily="18" charset="0"/>
                    <a:cs typeface="Times New Roman" panose="02020603050405020304" pitchFamily="18" charset="0"/>
                  </a:rPr>
                  <a:t> nghiệm</a:t>
                </a:r>
                <a:r>
                  <a:rPr lang="en-US" sz="1700" smtClean="0">
                    <a:solidFill>
                      <a:srgbClr val="DADADA">
                        <a:lumMod val="10000"/>
                      </a:srgbClr>
                    </a:solidFill>
                    <a:ea typeface="Times New Roman" panose="02020603050405020304" pitchFamily="18" charset="0"/>
                    <a:cs typeface="Times New Roman" panose="02020603050405020304" pitchFamily="18" charset="0"/>
                  </a:rPr>
                  <a:t>. Các nghiệm của hệ được viết như sau </a:t>
                </a:r>
                <a14:m>
                  <m:oMath xmlns:m="http://schemas.openxmlformats.org/officeDocument/2006/math">
                    <m:d>
                      <m:dPr>
                        <m:begChr m:val="{"/>
                        <m:endChr m:val=""/>
                        <m:ctrlPr>
                          <a:rPr lang="en-US" sz="17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700" i="1">
                                <a:solidFill>
                                  <a:srgbClr val="DADADA">
                                    <a:lumMod val="10000"/>
                                  </a:srgbClr>
                                </a:solidFill>
                                <a:latin typeface="Cambria Math" panose="02040503050406030204" pitchFamily="18" charset="0"/>
                                <a:cs typeface="Times New Roman" panose="02020603050405020304" pitchFamily="18" charset="0"/>
                              </a:rPr>
                            </m:ctrlPr>
                          </m:eqArrPr>
                          <m:e>
                            <m:r>
                              <a:rPr lang="en-US" sz="17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70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𝜖</m:t>
                            </m:r>
                            <m:r>
                              <a:rPr lang="en-US" sz="170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70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𝑅</m:t>
                            </m:r>
                          </m:e>
                          <m:e>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=1−2</m:t>
                            </m:r>
                            <m:r>
                              <a:rPr lang="en-US" sz="1700" b="0" i="1" smtClean="0">
                                <a:solidFill>
                                  <a:srgbClr val="DADADA">
                                    <a:lumMod val="10000"/>
                                  </a:srgbClr>
                                </a:solidFill>
                                <a:latin typeface="Cambria Math" panose="02040503050406030204" pitchFamily="18" charset="0"/>
                                <a:cs typeface="Times New Roman" panose="02020603050405020304" pitchFamily="18" charset="0"/>
                              </a:rPr>
                              <m:t>𝑥</m:t>
                            </m:r>
                          </m:e>
                        </m:eqArr>
                      </m:e>
                    </m:d>
                  </m:oMath>
                </a14:m>
                <a:r>
                  <a:rPr lang="en-US" sz="1700" smtClean="0">
                    <a:solidFill>
                      <a:srgbClr val="DADADA">
                        <a:lumMod val="10000"/>
                      </a:srgbClr>
                    </a:solidFill>
                    <a:ea typeface="Times New Roman" panose="02020603050405020304" pitchFamily="18" charset="0"/>
                    <a:cs typeface="Times New Roman" panose="02020603050405020304" pitchFamily="18" charset="0"/>
                  </a:rPr>
                  <a:t>.</a:t>
                </a:r>
                <a:endParaRPr lang="vi-VN" sz="1700">
                  <a:solidFill>
                    <a:srgbClr val="DADADA">
                      <a:lumMod val="10000"/>
                    </a:srgbClr>
                  </a:solidFill>
                  <a:ea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68062" y="3412880"/>
                <a:ext cx="7815979" cy="1531125"/>
              </a:xfrm>
              <a:prstGeom prst="rect">
                <a:avLst/>
              </a:prstGeom>
              <a:blipFill>
                <a:blip r:embed="rId12"/>
                <a:stretch>
                  <a:fillRect l="-546" r="-468"/>
                </a:stretch>
              </a:blipFill>
            </p:spPr>
            <p:txBody>
              <a:bodyPr/>
              <a:lstStyle/>
              <a:p>
                <a:r>
                  <a:rPr lang="en-US">
                    <a:noFill/>
                  </a:rPr>
                  <a:t> </a:t>
                </a:r>
              </a:p>
            </p:txBody>
          </p:sp>
        </mc:Fallback>
      </mc:AlternateContent>
      <p:pic>
        <p:nvPicPr>
          <p:cNvPr id="7" name="Picture 6"/>
          <p:cNvPicPr>
            <a:picLocks noChangeAspect="1"/>
          </p:cNvPicPr>
          <p:nvPr/>
        </p:nvPicPr>
        <p:blipFill>
          <a:blip r:embed="rId13"/>
          <a:stretch>
            <a:fillRect/>
          </a:stretch>
        </p:blipFill>
        <p:spPr>
          <a:xfrm rot="8952290">
            <a:off x="8451125" y="1440918"/>
            <a:ext cx="1069869" cy="818778"/>
          </a:xfrm>
          <a:prstGeom prst="rect">
            <a:avLst/>
          </a:prstGeom>
        </p:spPr>
      </p:pic>
    </p:spTree>
    <p:extLst>
      <p:ext uri="{BB962C8B-B14F-4D97-AF65-F5344CB8AC3E}">
        <p14:creationId xmlns:p14="http://schemas.microsoft.com/office/powerpoint/2010/main" val="109078928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8" name="Rectangle 7"/>
          <p:cNvSpPr/>
          <p:nvPr/>
        </p:nvSpPr>
        <p:spPr>
          <a:xfrm>
            <a:off x="159749" y="161558"/>
            <a:ext cx="8826310" cy="4834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668062" y="246481"/>
                <a:ext cx="8027189" cy="67589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Ví dụ 2.</a:t>
                </a:r>
                <a:r>
                  <a:rPr kumimoji="0" lang="vi-VN" sz="170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Giải </a:t>
                </a: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các </a:t>
                </a:r>
                <a:r>
                  <a:rPr kumimoji="0" lang="vi-VN"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hệ </a:t>
                </a:r>
                <a:r>
                  <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phương </a:t>
                </a:r>
                <a:r>
                  <a:rPr kumimoji="0" lang="vi-VN"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trình</a:t>
                </a: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a) </a:t>
                </a:r>
                <a14:m>
                  <m:oMath xmlns:m="http://schemas.openxmlformats.org/officeDocument/2006/math">
                    <m:d>
                      <m:dPr>
                        <m:begChr m:val="{"/>
                        <m:endChr m:val=""/>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eqArr>
                          <m:eqArrPr>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eqArrPr>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=1</m:t>
                            </m:r>
                          </m:e>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e>
                        </m:eqArr>
                      </m:e>
                    </m:d>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m:t>b</m:t>
                    </m:r>
                    <m:r>
                      <m:rPr>
                        <m:nor/>
                      </m:rPr>
                      <a:rPr kumimoji="0" lang="en-US"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m:t>) </m:t>
                    </m:r>
                    <m:d>
                      <m:dPr>
                        <m:begChr m:val="{"/>
                        <m:endChr m:val=""/>
                        <m:ctrlP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eqArr>
                          <m:eqArrPr>
                            <m:ctrlP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eqArrPr>
                          <m:e>
                            <m: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e>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=1</m:t>
                            </m:r>
                          </m:e>
                        </m:eqArr>
                      </m:e>
                    </m:d>
                  </m:oMath>
                </a14:m>
                <a:endPar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668062" y="246481"/>
                <a:ext cx="8027189" cy="675891"/>
              </a:xfrm>
              <a:prstGeom prst="rect">
                <a:avLst/>
              </a:prstGeom>
              <a:blipFill>
                <a:blip r:embed="rId3"/>
                <a:stretch>
                  <a:fillRect l="-532"/>
                </a:stretch>
              </a:blipFill>
            </p:spPr>
            <p:txBody>
              <a:bodyPr/>
              <a:lstStyle/>
              <a:p>
                <a:r>
                  <a:rPr lang="en-US">
                    <a:noFill/>
                  </a:rPr>
                  <a:t> </a:t>
                </a:r>
              </a:p>
            </p:txBody>
          </p:sp>
        </mc:Fallback>
      </mc:AlternateContent>
      <p:sp>
        <p:nvSpPr>
          <p:cNvPr id="12" name="Rectangle 11"/>
          <p:cNvSpPr/>
          <p:nvPr/>
        </p:nvSpPr>
        <p:spPr>
          <a:xfrm>
            <a:off x="668062" y="1240672"/>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673259" y="883625"/>
                <a:ext cx="2375522" cy="2645532"/>
              </a:xfrm>
              <a:prstGeom prst="rect">
                <a:avLst/>
              </a:prstGeom>
            </p:spPr>
            <p:txBody>
              <a:bodyPr wrap="none">
                <a:spAutoFit/>
              </a:bodyPr>
              <a:lstStyle/>
              <a:p>
                <a:pPr lvl="0">
                  <a:lnSpc>
                    <a:spcPct val="150000"/>
                  </a:lnSpc>
                </a:pP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b) </a:t>
                </a:r>
                <a14:m>
                  <m:oMath xmlns:m="http://schemas.openxmlformats.org/officeDocument/2006/math">
                    <m:d>
                      <m:dPr>
                        <m:begChr m:val="{"/>
                        <m:endChr m:val=""/>
                        <m:ctrlPr>
                          <a:rPr lang="en-US" sz="1700" i="1">
                            <a:solidFill>
                              <a:srgbClr val="DADADA">
                                <a:lumMod val="10000"/>
                              </a:srgbClr>
                            </a:solidFill>
                            <a:latin typeface="Cambria Math" panose="02040503050406030204" pitchFamily="18" charset="0"/>
                            <a:cs typeface="Times New Roman" panose="02020603050405020304" pitchFamily="18" charset="0"/>
                          </a:rPr>
                        </m:ctrlPr>
                      </m:dPr>
                      <m:e>
                        <m:eqArr>
                          <m:eqArrPr>
                            <m:ctrlPr>
                              <a:rPr lang="en-US" sz="1700" i="1">
                                <a:solidFill>
                                  <a:srgbClr val="DADADA">
                                    <a:lumMod val="10000"/>
                                  </a:srgbClr>
                                </a:solidFill>
                                <a:latin typeface="Cambria Math" panose="02040503050406030204" pitchFamily="18" charset="0"/>
                                <a:cs typeface="Times New Roman" panose="02020603050405020304" pitchFamily="18" charset="0"/>
                              </a:rPr>
                            </m:ctrlPr>
                          </m:eqArrPr>
                          <m:e>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−2</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=4</m:t>
                            </m:r>
                          </m:e>
                          <m:e>
                            <m:r>
                              <a:rPr lang="en-US" sz="1700" i="1">
                                <a:solidFill>
                                  <a:srgbClr val="DADADA">
                                    <a:lumMod val="10000"/>
                                  </a:srgbClr>
                                </a:solidFill>
                                <a:latin typeface="Cambria Math" panose="02040503050406030204" pitchFamily="18" charset="0"/>
                                <a:cs typeface="Times New Roman" panose="02020603050405020304" pitchFamily="18" charset="0"/>
                              </a:rPr>
                              <m:t>2</m:t>
                            </m:r>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−4</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=1</m:t>
                            </m:r>
                          </m:e>
                        </m:eqArr>
                      </m:e>
                    </m:d>
                  </m:oMath>
                </a14:m>
                <a:endParaRPr kumimoji="0" lang="en-US" sz="1700" b="0" i="0" u="none" strike="noStrike" kern="0" cap="none" spc="0" normalizeH="0" baseline="0" noProof="0" smtClean="0">
                  <a:ln>
                    <a:noFill/>
                  </a:ln>
                  <a:solidFill>
                    <a:srgbClr val="DADADA">
                      <a:lumMod val="10000"/>
                    </a:srgbClr>
                  </a:solidFill>
                  <a:effectLst/>
                  <a:uLnTx/>
                  <a:uFillTx/>
                  <a:latin typeface="Arial"/>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700" b="0" i="0" u="none" strike="noStrike" kern="0" cap="none" spc="0" normalizeH="0" baseline="0" noProof="0" smtClean="0">
                    <a:ln>
                      <a:noFill/>
                    </a:ln>
                    <a:solidFill>
                      <a:srgbClr val="DADADA">
                        <a:lumMod val="10000"/>
                      </a:srgbClr>
                    </a:solidFill>
                    <a:effectLst/>
                    <a:uLnTx/>
                    <a:uFillTx/>
                    <a:latin typeface="Arial"/>
                    <a:cs typeface="Times New Roman" panose="02020603050405020304" pitchFamily="18" charset="0"/>
                    <a:sym typeface="Arial"/>
                  </a:rPr>
                  <a:t>    </a:t>
                </a:r>
                <a14:m>
                  <m:oMath xmlns:m="http://schemas.openxmlformats.org/officeDocument/2006/math">
                    <m:d>
                      <m:dPr>
                        <m:begChr m:val="{"/>
                        <m:endChr m:val=""/>
                        <m:ctrlP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eqArr>
                          <m:eqArrPr>
                            <m:ctrlP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eqArrPr>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e>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d>
                              <m:dPr>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e>
                            </m:d>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=1</m:t>
                            </m:r>
                          </m:e>
                        </m:eqArr>
                      </m:e>
                    </m:d>
                  </m:oMath>
                </a14:m>
                <a:endParaRPr kumimoji="0" lang="en-US" sz="1700" b="0" i="0" u="none" strike="noStrike" kern="0" cap="none" spc="0" normalizeH="0" baseline="0" noProof="0" smtClean="0">
                  <a:ln>
                    <a:noFill/>
                  </a:ln>
                  <a:solidFill>
                    <a:srgbClr val="000000"/>
                  </a:solidFill>
                  <a:effectLst/>
                  <a:uLnTx/>
                  <a:uFillTx/>
                  <a:latin typeface="Arial"/>
                  <a:cs typeface="Arial"/>
                  <a:sym typeface="Arial"/>
                </a:endParaRPr>
              </a:p>
              <a:p>
                <a:pPr lvl="0">
                  <a:lnSpc>
                    <a:spcPct val="150000"/>
                  </a:lnSpc>
                </a:pPr>
                <a:r>
                  <a:rPr kumimoji="0" lang="en-US" sz="1700" b="0" i="0" u="none" strike="noStrike" kern="0" cap="none" spc="0" normalizeH="0" baseline="0" noProof="0" smtClean="0">
                    <a:ln>
                      <a:noFill/>
                    </a:ln>
                    <a:solidFill>
                      <a:srgbClr val="DADADA">
                        <a:lumMod val="10000"/>
                      </a:srgbClr>
                    </a:solidFill>
                    <a:effectLst/>
                    <a:uLnTx/>
                    <a:uFillTx/>
                    <a:latin typeface="Arial"/>
                    <a:cs typeface="Times New Roman" panose="02020603050405020304" pitchFamily="18" charset="0"/>
                    <a:sym typeface="Arial"/>
                  </a:rPr>
                  <a:t>    </a:t>
                </a:r>
                <a14:m>
                  <m:oMath xmlns:m="http://schemas.openxmlformats.org/officeDocument/2006/math">
                    <m:d>
                      <m:dPr>
                        <m:begChr m:val="{"/>
                        <m:endChr m:val=""/>
                        <m:ctrlP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eqArr>
                          <m:eqArrPr>
                            <m:ctrlP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eqArrPr>
                          <m:e>
                            <m:r>
                              <a:rPr lang="en-US" sz="1700" i="1">
                                <a:solidFill>
                                  <a:srgbClr val="DADADA">
                                    <a:lumMod val="10000"/>
                                  </a:srgbClr>
                                </a:solidFill>
                                <a:latin typeface="Cambria Math" panose="02040503050406030204" pitchFamily="18" charset="0"/>
                                <a:cs typeface="Times New Roman" panose="02020603050405020304" pitchFamily="18" charset="0"/>
                              </a:rPr>
                              <m:t>𝑥</m:t>
                            </m:r>
                            <m:r>
                              <a:rPr lang="en-US" sz="1700" i="1">
                                <a:solidFill>
                                  <a:srgbClr val="DADADA">
                                    <a:lumMod val="10000"/>
                                  </a:srgbClr>
                                </a:solidFill>
                                <a:latin typeface="Cambria Math" panose="02040503050406030204" pitchFamily="18" charset="0"/>
                                <a:cs typeface="Times New Roman" panose="02020603050405020304" pitchFamily="18" charset="0"/>
                              </a:rPr>
                              <m:t>=2</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+4</m:t>
                            </m:r>
                          </m:e>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0</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−7</m:t>
                            </m:r>
                          </m:e>
                        </m:eqArr>
                      </m:e>
                    </m:d>
                  </m:oMath>
                </a14:m>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673259" y="883625"/>
                <a:ext cx="2375522" cy="2645532"/>
              </a:xfrm>
              <a:prstGeom prst="rect">
                <a:avLst/>
              </a:prstGeom>
              <a:blipFill>
                <a:blip r:embed="rId4"/>
                <a:stretch>
                  <a:fillRect l="-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64914" y="3783191"/>
                <a:ext cx="7815979" cy="982577"/>
              </a:xfrm>
              <a:prstGeom prst="rect">
                <a:avLst/>
              </a:prstGeom>
            </p:spPr>
            <p:txBody>
              <a:bodyPr wrap="square">
                <a:spAutoFit/>
              </a:bodyPr>
              <a:lstStyle/>
              <a:p>
                <a:pPr lvl="0">
                  <a:lnSpc>
                    <a:spcPct val="150000"/>
                  </a:lnSpc>
                  <a:spcBef>
                    <a:spcPts val="600"/>
                  </a:spcBef>
                  <a:spcAft>
                    <a:spcPts val="600"/>
                  </a:spcAft>
                </a:pP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Phương trình </a:t>
                </a:r>
                <a14:m>
                  <m:oMath xmlns:m="http://schemas.openxmlformats.org/officeDocument/2006/math">
                    <m:r>
                      <a:rPr lang="en-US" sz="1700" i="1">
                        <a:solidFill>
                          <a:srgbClr val="DADADA">
                            <a:lumMod val="10000"/>
                          </a:srgbClr>
                        </a:solidFill>
                        <a:latin typeface="Cambria Math" panose="02040503050406030204" pitchFamily="18" charset="0"/>
                        <a:cs typeface="Times New Roman" panose="02020603050405020304" pitchFamily="18" charset="0"/>
                      </a:rPr>
                      <m:t>0</m:t>
                    </m:r>
                    <m:r>
                      <a:rPr lang="en-US" sz="1700" i="1">
                        <a:solidFill>
                          <a:srgbClr val="DADADA">
                            <a:lumMod val="10000"/>
                          </a:srgbClr>
                        </a:solidFill>
                        <a:latin typeface="Cambria Math" panose="02040503050406030204" pitchFamily="18" charset="0"/>
                        <a:cs typeface="Times New Roman" panose="02020603050405020304" pitchFamily="18" charset="0"/>
                      </a:rPr>
                      <m:t>𝑦</m:t>
                    </m:r>
                    <m:r>
                      <a:rPr lang="en-US" sz="1700" i="1">
                        <a:solidFill>
                          <a:srgbClr val="DADADA">
                            <a:lumMod val="10000"/>
                          </a:srgbClr>
                        </a:solidFill>
                        <a:latin typeface="Cambria Math" panose="02040503050406030204" pitchFamily="18" charset="0"/>
                        <a:cs typeface="Times New Roman" panose="02020603050405020304" pitchFamily="18" charset="0"/>
                      </a:rPr>
                      <m:t>=−7 </m:t>
                    </m:r>
                  </m:oMath>
                </a14:m>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vô</a:t>
                </a:r>
                <a:r>
                  <a:rPr kumimoji="0" lang="en-US" sz="1700" b="0" i="0" u="none" strike="noStrike" kern="0" cap="none" spc="0" normalizeH="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nghiệm.</a:t>
                </a:r>
              </a:p>
              <a:p>
                <a:pPr lvl="0">
                  <a:lnSpc>
                    <a:spcPct val="150000"/>
                  </a:lnSpc>
                  <a:spcBef>
                    <a:spcPts val="600"/>
                  </a:spcBef>
                  <a:spcAft>
                    <a:spcPts val="600"/>
                  </a:spcAft>
                </a:pPr>
                <a:r>
                  <a:rPr kumimoji="0" lang="vi-VN"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Vậy </a:t>
                </a:r>
                <a:r>
                  <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hệ phương trình </a:t>
                </a: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vô</a:t>
                </a:r>
                <a:r>
                  <a:rPr kumimoji="0" lang="en-US" sz="1700" b="0" i="0" u="none" strike="noStrike" kern="0" cap="none" spc="0" normalizeH="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nghiệm.</a:t>
                </a:r>
                <a:endPar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664914" y="3783191"/>
                <a:ext cx="7815979" cy="982577"/>
              </a:xfrm>
              <a:prstGeom prst="rect">
                <a:avLst/>
              </a:prstGeom>
              <a:blipFill>
                <a:blip r:embed="rId5"/>
                <a:stretch>
                  <a:fillRect l="-468" b="-807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rot="8952290">
            <a:off x="8198543" y="3961025"/>
            <a:ext cx="1069869" cy="818778"/>
          </a:xfrm>
          <a:prstGeom prst="rect">
            <a:avLst/>
          </a:prstGeom>
        </p:spPr>
      </p:pic>
    </p:spTree>
    <p:extLst>
      <p:ext uri="{BB962C8B-B14F-4D97-AF65-F5344CB8AC3E}">
        <p14:creationId xmlns:p14="http://schemas.microsoft.com/office/powerpoint/2010/main" val="367865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rot="16811703">
            <a:off x="-156576" y="4490728"/>
            <a:ext cx="706643" cy="288879"/>
          </a:xfrm>
          <a:prstGeom prst="rect">
            <a:avLst/>
          </a:prstGeom>
        </p:spPr>
      </p:pic>
      <p:sp>
        <p:nvSpPr>
          <p:cNvPr id="12" name="Rectangle 11"/>
          <p:cNvSpPr/>
          <p:nvPr/>
        </p:nvSpPr>
        <p:spPr>
          <a:xfrm>
            <a:off x="288109" y="1569070"/>
            <a:ext cx="697627" cy="369332"/>
          </a:xfrm>
          <a:prstGeom prst="rect">
            <a:avLst/>
          </a:prstGeom>
        </p:spPr>
        <p:txBody>
          <a:bodyPr wrap="none">
            <a:spAutoFit/>
          </a:bodyPr>
          <a:lstStyle/>
          <a:p>
            <a:pPr>
              <a:tabLst>
                <a:tab pos="361950" algn="l"/>
              </a:tabLst>
              <a:defRPr/>
            </a:pPr>
            <a:r>
              <a:rPr lang="en-US" sz="1800" b="1" i="1" u="sng" kern="100">
                <a:solidFill>
                  <a:schemeClr val="accent3">
                    <a:lumMod val="25000"/>
                  </a:schemeClr>
                </a:solidFill>
                <a:ea typeface="Calibri" panose="020F0502020204030204" pitchFamily="34" charset="0"/>
                <a:cs typeface="Times New Roman" panose="02020603050405020304" pitchFamily="18" charset="0"/>
              </a:rPr>
              <a:t>Giải:</a:t>
            </a:r>
          </a:p>
        </p:txBody>
      </p:sp>
      <p:sp>
        <p:nvSpPr>
          <p:cNvPr id="13" name="Rounded Rectangle 12"/>
          <p:cNvSpPr/>
          <p:nvPr/>
        </p:nvSpPr>
        <p:spPr>
          <a:xfrm>
            <a:off x="399427" y="411250"/>
            <a:ext cx="2201849" cy="521970"/>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a:t>
            </a:r>
            <a:r>
              <a:rPr kumimoji="0" lang="en-US" sz="2200" b="1" i="0" u="none" strike="noStrike" kern="1200" cap="none" spc="0" normalizeH="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 hành </a:t>
            </a: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1</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840477" y="318300"/>
                <a:ext cx="5118779" cy="710194"/>
              </a:xfrm>
              <a:prstGeom prst="rect">
                <a:avLst/>
              </a:prstGeom>
            </p:spPr>
            <p:txBody>
              <a:bodyPr wrap="square">
                <a:spAutoFit/>
              </a:bodyPr>
              <a:lstStyle/>
              <a:p>
                <a:pPr>
                  <a:spcBef>
                    <a:spcPts val="600"/>
                  </a:spcBef>
                  <a:spcAft>
                    <a:spcPts val="800"/>
                  </a:spcAft>
                </a:pPr>
                <a:r>
                  <a:rPr kumimoji="0" lang="vi-VN" sz="1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Giải </a:t>
                </a:r>
                <a:r>
                  <a:rPr kumimoji="0" lang="en-US"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các</a:t>
                </a:r>
                <a:r>
                  <a:rPr kumimoji="0" lang="en-US" sz="1800" b="0" i="0" u="none" strike="noStrike" kern="0" cap="none" spc="0" normalizeH="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vi-VN"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hệ </a:t>
                </a:r>
                <a:r>
                  <a:rPr kumimoji="0" lang="vi-VN" sz="1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phương </a:t>
                </a:r>
                <a:r>
                  <a:rPr kumimoji="0" lang="vi-VN"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trình</a:t>
                </a:r>
                <a:r>
                  <a:rPr kumimoji="0" lang="en-US"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a:t>
                </a:r>
                <a:r>
                  <a:rPr kumimoji="0" lang="en-US" sz="1800" b="0" i="1" u="none" strike="noStrike" kern="0" cap="none" spc="0" normalizeH="0" baseline="0" noProof="0" smtClean="0">
                    <a:ln>
                      <a:noFill/>
                    </a:ln>
                    <a:solidFill>
                      <a:srgbClr val="DADADA">
                        <a:lumMod val="10000"/>
                      </a:srgbClr>
                    </a:solidFill>
                    <a:effectLst/>
                    <a:uLnTx/>
                    <a:uFillTx/>
                    <a:ea typeface="Times New Roman" panose="02020603050405020304" pitchFamily="18" charset="0"/>
                    <a:cs typeface="Times New Roman" panose="02020603050405020304" pitchFamily="18" charset="0"/>
                    <a:sym typeface="Arial"/>
                  </a:rPr>
                  <a:t>     </a:t>
                </a:r>
                <a:r>
                  <a:rPr lang="en-US" sz="1800" smtClean="0">
                    <a:latin typeface="+mj-lt"/>
                    <a:ea typeface="Calibri" panose="020F0502020204030204" pitchFamily="34" charset="0"/>
                    <a:cs typeface="Times New Roman" panose="02020603050405020304" pitchFamily="18" charset="0"/>
                  </a:rPr>
                  <a:t>a</a:t>
                </a:r>
                <a:r>
                  <a:rPr lang="en-US" sz="1800">
                    <a:latin typeface="+mj-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a:effectLst/>
                                <a:latin typeface="Cambria Math" panose="02040503050406030204" pitchFamily="18" charset="0"/>
                                <a:ea typeface="Calibri" panose="020F0502020204030204" pitchFamily="34" charset="0"/>
                                <a:cs typeface="Times New Roman" panose="02020603050405020304" pitchFamily="18" charset="0"/>
                              </a:rPr>
                              <m:t>= −2</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a:effectLst/>
                                <a:latin typeface="Cambria Math" panose="02040503050406030204" pitchFamily="18" charset="0"/>
                                <a:ea typeface="Calibri" panose="020F0502020204030204" pitchFamily="34" charset="0"/>
                                <a:cs typeface="Times New Roman" panose="02020603050405020304" pitchFamily="18" charset="0"/>
                              </a:rPr>
                              <m:t>=11</m:t>
                            </m:r>
                          </m:e>
                        </m:eqArr>
                      </m:e>
                    </m:d>
                  </m:oMath>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840477" y="318300"/>
                <a:ext cx="5118779" cy="710194"/>
              </a:xfrm>
              <a:prstGeom prst="rect">
                <a:avLst/>
              </a:prstGeom>
              <a:blipFill>
                <a:blip r:embed="rId6"/>
                <a:stretch>
                  <a:fillRect l="-1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73513" y="1193018"/>
                <a:ext cx="3063627" cy="3799502"/>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 −2</m:t>
                              </m:r>
                            </m:e>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5</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=11</m:t>
                              </m:r>
                            </m:e>
                          </m:eqArr>
                        </m:e>
                      </m:d>
                    </m:oMath>
                  </m:oMathPara>
                </a14:m>
                <a:endParaRPr lang="en-US" sz="18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 −2−2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e>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5(−2−2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=11</m:t>
                            </m:r>
                          </m:e>
                        </m:eqArr>
                      </m:e>
                    </m:d>
                  </m:oMath>
                </a14:m>
                <a:r>
                  <a:rPr lang="vi-VN" sz="1800">
                    <a:effectLst/>
                    <a:latin typeface="+mj-lt"/>
                    <a:ea typeface="Malgun Gothic" panose="020B0503020000020004" pitchFamily="34" charset="-127"/>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 −2−2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e>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−10−10</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−4</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=11</m:t>
                            </m:r>
                          </m:e>
                        </m:eqArr>
                      </m:e>
                    </m:d>
                  </m:oMath>
                </a14:m>
                <a:r>
                  <a:rPr lang="vi-VN" sz="1800">
                    <a:effectLst/>
                    <a:latin typeface="+mj-lt"/>
                    <a:ea typeface="Malgun Gothic" panose="020B0503020000020004" pitchFamily="34" charset="-127"/>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 −2−2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e>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−14</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=21</m:t>
                            </m:r>
                          </m:e>
                        </m:eqArr>
                      </m:e>
                    </m:d>
                  </m:oMath>
                </a14:m>
                <a:r>
                  <a:rPr lang="vi-VN" sz="1800">
                    <a:effectLst/>
                    <a:latin typeface="+mj-lt"/>
                    <a:ea typeface="Malgun Gothic" panose="020B0503020000020004" pitchFamily="34" charset="-127"/>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3513" y="1193018"/>
                <a:ext cx="3063627" cy="379950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595970" y="1193018"/>
                <a:ext cx="2914153" cy="2776914"/>
              </a:xfrm>
              <a:prstGeom prst="rect">
                <a:avLst/>
              </a:prstGeom>
            </p:spPr>
            <p:txBody>
              <a:bodyPr wrap="square">
                <a:spAutoFit/>
              </a:bodyPr>
              <a:lstStyle/>
              <a:p>
                <a:pPr lvl="0" algn="just">
                  <a:lnSpc>
                    <a:spcPct val="150000"/>
                  </a:lnSpc>
                </a:pP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 −2−2</m:t>
                            </m:r>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e>
                          <m:e>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=−1,5</m:t>
                            </m:r>
                          </m:e>
                        </m:eqArr>
                      </m:e>
                    </m:d>
                  </m:oMath>
                </a14:m>
                <a:r>
                  <a:rPr lang="vi-VN" sz="1800">
                    <a:latin typeface="Times New Roman" panose="02020603050405020304" pitchFamily="18" charset="0"/>
                    <a:ea typeface="Malgun Gothic" panose="020B0503020000020004" pitchFamily="34" charset="-127"/>
                    <a:cs typeface="Times New Roman" panose="02020603050405020304" pitchFamily="18" charset="0"/>
                  </a:rPr>
                  <a:t> </a:t>
                </a:r>
                <a:endParaRPr lang="en-US" sz="1800">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 1</m:t>
                            </m:r>
                          </m:e>
                          <m:e>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=−1,5</m:t>
                            </m:r>
                          </m:e>
                        </m:eqArr>
                      </m:e>
                    </m:d>
                  </m:oMath>
                </a14:m>
                <a:r>
                  <a:rPr lang="vi-VN" sz="1800">
                    <a:latin typeface="Times New Roman" panose="02020603050405020304" pitchFamily="18" charset="0"/>
                    <a:ea typeface="Malgun Gothic" panose="020B0503020000020004" pitchFamily="34" charset="-127"/>
                    <a:cs typeface="Times New Roman" panose="02020603050405020304" pitchFamily="18" charset="0"/>
                  </a:rPr>
                  <a:t> </a:t>
                </a:r>
                <a:endParaRPr lang="en-US" sz="1800">
                  <a:ea typeface="Calibri" panose="020F0502020204030204" pitchFamily="34" charset="0"/>
                  <a:cs typeface="Times New Roman" panose="02020603050405020304" pitchFamily="18" charset="0"/>
                </a:endParaRPr>
              </a:p>
              <a:p>
                <a:pPr lvl="0" algn="just">
                  <a:lnSpc>
                    <a:spcPct val="150000"/>
                  </a:lnSpc>
                </a:pPr>
                <a:r>
                  <a:rPr lang="vi-VN" sz="1800">
                    <a:latin typeface="Arial" panose="020B0604020202020204" pitchFamily="34" charset="0"/>
                    <a:ea typeface="Malgun Gothic" panose="020B0503020000020004" pitchFamily="34" charset="-127"/>
                    <a:cs typeface="Times New Roman" panose="02020603050405020304" pitchFamily="18" charset="0"/>
                  </a:rPr>
                  <a:t>Vậy hệ phương trình có nghiệm là </a:t>
                </a:r>
                <a14:m>
                  <m:oMath xmlns:m="http://schemas.openxmlformats.org/officeDocument/2006/math">
                    <m:d>
                      <m:d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r>
                          <a:rPr lang="vi-VN" sz="1800" i="1">
                            <a:latin typeface="Cambria Math" panose="02040503050406030204" pitchFamily="18" charset="0"/>
                            <a:ea typeface="Malgun Gothic" panose="020B0503020000020004" pitchFamily="34" charset="-127"/>
                            <a:cs typeface="Times New Roman" panose="02020603050405020304" pitchFamily="18" charset="0"/>
                          </a:rPr>
                          <m:t>1;−1,5</m:t>
                        </m:r>
                      </m:e>
                    </m:d>
                  </m:oMath>
                </a14:m>
                <a:endParaRPr lang="en-US" sz="180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595970" y="1193018"/>
                <a:ext cx="2914153" cy="2776914"/>
              </a:xfrm>
              <a:prstGeom prst="rect">
                <a:avLst/>
              </a:prstGeom>
              <a:blipFill>
                <a:blip r:embed="rId8"/>
                <a:stretch>
                  <a:fillRect l="-1883" r="-1674" b="-879"/>
                </a:stretch>
              </a:blipFill>
            </p:spPr>
            <p:txBody>
              <a:bodyPr/>
              <a:lstStyle/>
              <a:p>
                <a:r>
                  <a:rPr lang="en-US">
                    <a:noFill/>
                  </a:rPr>
                  <a:t> </a:t>
                </a:r>
              </a:p>
            </p:txBody>
          </p:sp>
        </mc:Fallback>
      </mc:AlternateContent>
      <p:cxnSp>
        <p:nvCxnSpPr>
          <p:cNvPr id="9" name="Straight Connector 8"/>
          <p:cNvCxnSpPr/>
          <p:nvPr/>
        </p:nvCxnSpPr>
        <p:spPr>
          <a:xfrm>
            <a:off x="4707480" y="1569070"/>
            <a:ext cx="0" cy="32997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93955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wipe(left)">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wipe(left)">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wipe(left)">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left)">
                                      <p:cBhvr>
                                        <p:cTn id="5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rot="16811703">
            <a:off x="-156576" y="4490728"/>
            <a:ext cx="706643" cy="288879"/>
          </a:xfrm>
          <a:prstGeom prst="rect">
            <a:avLst/>
          </a:prstGeom>
        </p:spPr>
      </p:pic>
      <p:sp>
        <p:nvSpPr>
          <p:cNvPr id="12" name="Rectangle 11"/>
          <p:cNvSpPr/>
          <p:nvPr/>
        </p:nvSpPr>
        <p:spPr>
          <a:xfrm>
            <a:off x="2038821" y="186596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3" name="Rounded Rectangle 12"/>
          <p:cNvSpPr/>
          <p:nvPr/>
        </p:nvSpPr>
        <p:spPr>
          <a:xfrm>
            <a:off x="399427" y="411250"/>
            <a:ext cx="2201849" cy="521970"/>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 1</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840477" y="318300"/>
                <a:ext cx="5118779" cy="710194"/>
              </a:xfrm>
              <a:prstGeom prst="rect">
                <a:avLst/>
              </a:prstGeom>
            </p:spPr>
            <p:txBody>
              <a:bodyPr wrap="square">
                <a:spAutoFit/>
              </a:bodyPr>
              <a:lstStyle/>
              <a:p>
                <a:pPr lvl="0">
                  <a:spcBef>
                    <a:spcPts val="600"/>
                  </a:spcBef>
                  <a:spcAft>
                    <a:spcPts val="800"/>
                  </a:spcAft>
                </a:pPr>
                <a:r>
                  <a:rPr kumimoji="0" lang="vi-VN" sz="1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Giải </a:t>
                </a:r>
                <a:r>
                  <a:rPr kumimoji="0" lang="en-US"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các </a:t>
                </a:r>
                <a:r>
                  <a:rPr kumimoji="0" lang="vi-VN"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hệ </a:t>
                </a:r>
                <a:r>
                  <a:rPr kumimoji="0" lang="vi-VN" sz="1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phương </a:t>
                </a:r>
                <a:r>
                  <a:rPr kumimoji="0" lang="vi-VN"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trình</a:t>
                </a:r>
                <a:r>
                  <a:rPr kumimoji="0" lang="en-US"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a:t>
                </a:r>
                <a:r>
                  <a:rPr kumimoji="0" lang="en-US" sz="1800" b="0" i="1"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lang="vi-VN" sz="1800">
                    <a:latin typeface="Arial" panose="020B0604020202020204" pitchFamily="34" charset="0"/>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latin typeface="Cambria Math" panose="02040503050406030204" pitchFamily="18" charset="0"/>
                                <a:ea typeface="Malgun Gothic" panose="020B0503020000020004" pitchFamily="34" charset="-127"/>
                                <a:cs typeface="Times New Roman" panose="02020603050405020304" pitchFamily="18" charset="0"/>
                              </a:rPr>
                              <m:t>2</m:t>
                            </m:r>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m:t>
                            </m:r>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 −5</m:t>
                            </m:r>
                          </m:e>
                          <m:e>
                            <m:r>
                              <a:rPr lang="vi-VN" sz="1800" i="1">
                                <a:latin typeface="Cambria Math" panose="02040503050406030204" pitchFamily="18" charset="0"/>
                                <a:ea typeface="Malgun Gothic" panose="020B0503020000020004" pitchFamily="34" charset="-127"/>
                                <a:cs typeface="Times New Roman" panose="02020603050405020304" pitchFamily="18" charset="0"/>
                              </a:rPr>
                              <m:t>−2</m:t>
                            </m:r>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m:t>
                            </m:r>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=11</m:t>
                            </m:r>
                          </m:e>
                        </m:eqArr>
                      </m:e>
                    </m:d>
                  </m:oMath>
                </a14:m>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2840477" y="318300"/>
                <a:ext cx="5118779" cy="710194"/>
              </a:xfrm>
              <a:prstGeom prst="rect">
                <a:avLst/>
              </a:prstGeom>
              <a:blipFill>
                <a:blip r:embed="rId4"/>
                <a:stretch>
                  <a:fillRect l="-1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537693" y="1458105"/>
                <a:ext cx="3666189" cy="3288208"/>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 −5</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=11</m:t>
                              </m:r>
                            </m:e>
                          </m:eqArr>
                        </m:e>
                      </m:d>
                    </m:oMath>
                  </m:oMathPara>
                </a14:m>
                <a:endParaRPr lang="en-US" sz="18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 5+2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+(5+2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)=11</m:t>
                            </m:r>
                          </m:e>
                        </m:eqArr>
                      </m:e>
                    </m:d>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 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+5          </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0+5=16  </m:t>
                            </m:r>
                            <m:r>
                              <a:rPr lang="vi-VN" sz="18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vi-VN" sz="1800">
                                <a:effectLst/>
                                <a:latin typeface="Cambria Math" panose="02040503050406030204" pitchFamily="18" charset="0"/>
                                <a:ea typeface="Malgun Gothic" panose="020B0503020000020004" pitchFamily="34" charset="-127"/>
                                <a:cs typeface="Times New Roman" panose="02020603050405020304" pitchFamily="18" charset="0"/>
                              </a:rPr>
                              <m:t>v</m:t>
                            </m:r>
                            <m:r>
                              <a:rPr lang="vi-VN" sz="1800">
                                <a:effectLst/>
                                <a:latin typeface="Cambria Math" panose="02040503050406030204" pitchFamily="18" charset="0"/>
                                <a:ea typeface="Malgun Gothic" panose="020B0503020000020004" pitchFamily="34" charset="-127"/>
                                <a:cs typeface="Times New Roman" panose="02020603050405020304" pitchFamily="18" charset="0"/>
                              </a:rPr>
                              <m:t>ô </m:t>
                            </m:r>
                            <m:r>
                              <m:rPr>
                                <m:sty m:val="p"/>
                              </m:rPr>
                              <a:rPr lang="vi-VN" sz="1800">
                                <a:effectLst/>
                                <a:latin typeface="Cambria Math" panose="02040503050406030204" pitchFamily="18" charset="0"/>
                                <a:ea typeface="Malgun Gothic" panose="020B0503020000020004" pitchFamily="34" charset="-127"/>
                                <a:cs typeface="Times New Roman" panose="02020603050405020304" pitchFamily="18" charset="0"/>
                              </a:rPr>
                              <m:t>l</m:t>
                            </m:r>
                            <m:r>
                              <a:rPr lang="vi-VN" sz="1800">
                                <a:effectLst/>
                                <a:latin typeface="Cambria Math" panose="02040503050406030204" pitchFamily="18" charset="0"/>
                                <a:ea typeface="Malgun Gothic" panose="020B0503020000020004" pitchFamily="34" charset="-127"/>
                                <a:cs typeface="Times New Roman" panose="02020603050405020304" pitchFamily="18" charset="0"/>
                              </a:rPr>
                              <m:t>ý</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m:t>
                            </m:r>
                          </m:e>
                        </m:eqArr>
                      </m:e>
                    </m:d>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50000"/>
                  </a:lnSpc>
                </a:pPr>
                <a:r>
                  <a:rPr lang="vi-VN" sz="1800" smtClean="0">
                    <a:effectLst/>
                    <a:latin typeface="+mn-lt"/>
                    <a:ea typeface="Malgun Gothic" panose="020B0503020000020004" pitchFamily="34" charset="-127"/>
                    <a:cs typeface="Times New Roman" panose="02020603050405020304" pitchFamily="18" charset="0"/>
                  </a:rPr>
                  <a:t>Vậy </a:t>
                </a:r>
                <a:r>
                  <a:rPr lang="vi-VN" sz="1800">
                    <a:effectLst/>
                    <a:latin typeface="+mn-lt"/>
                    <a:ea typeface="Malgun Gothic" panose="020B0503020000020004" pitchFamily="34" charset="-127"/>
                    <a:cs typeface="Times New Roman" panose="02020603050405020304" pitchFamily="18" charset="0"/>
                  </a:rPr>
                  <a:t>hệ phương trình vô </a:t>
                </a:r>
                <a:r>
                  <a:rPr lang="vi-VN" sz="1800" smtClean="0">
                    <a:effectLst/>
                    <a:latin typeface="+mn-lt"/>
                    <a:ea typeface="Malgun Gothic" panose="020B0503020000020004" pitchFamily="34" charset="-127"/>
                    <a:cs typeface="Times New Roman" panose="02020603050405020304" pitchFamily="18" charset="0"/>
                  </a:rPr>
                  <a:t>nghiệm</a:t>
                </a:r>
                <a:r>
                  <a:rPr lang="en-US" sz="1800" smtClean="0">
                    <a:effectLst/>
                    <a:latin typeface="+mn-lt"/>
                    <a:ea typeface="Malgun Gothic" panose="020B0503020000020004" pitchFamily="34" charset="-127"/>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537693" y="1458105"/>
                <a:ext cx="3666189" cy="3288208"/>
              </a:xfrm>
              <a:prstGeom prst="rect">
                <a:avLst/>
              </a:prstGeom>
              <a:blipFill>
                <a:blip r:embed="rId5"/>
                <a:stretch>
                  <a:fillRect l="-1329" b="-370"/>
                </a:stretch>
              </a:blipFill>
            </p:spPr>
            <p:txBody>
              <a:bodyPr/>
              <a:lstStyle/>
              <a:p>
                <a:r>
                  <a:rPr lang="en-US">
                    <a:noFill/>
                  </a:rPr>
                  <a:t> </a:t>
                </a:r>
              </a:p>
            </p:txBody>
          </p:sp>
        </mc:Fallback>
      </mc:AlternateContent>
    </p:spTree>
    <p:extLst>
      <p:ext uri="{BB962C8B-B14F-4D97-AF65-F5344CB8AC3E}">
        <p14:creationId xmlns:p14="http://schemas.microsoft.com/office/powerpoint/2010/main" val="3844069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rot="16811703">
            <a:off x="-156576" y="4490728"/>
            <a:ext cx="706643" cy="288879"/>
          </a:xfrm>
          <a:prstGeom prst="rect">
            <a:avLst/>
          </a:prstGeom>
        </p:spPr>
      </p:pic>
      <p:sp>
        <p:nvSpPr>
          <p:cNvPr id="12" name="Rectangle 11"/>
          <p:cNvSpPr/>
          <p:nvPr/>
        </p:nvSpPr>
        <p:spPr>
          <a:xfrm>
            <a:off x="288109" y="156907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3" name="Rounded Rectangle 12"/>
          <p:cNvSpPr/>
          <p:nvPr/>
        </p:nvSpPr>
        <p:spPr>
          <a:xfrm>
            <a:off x="399427" y="411250"/>
            <a:ext cx="2201849" cy="521970"/>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 1</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840477" y="318300"/>
                <a:ext cx="5118779" cy="710194"/>
              </a:xfrm>
              <a:prstGeom prst="rect">
                <a:avLst/>
              </a:prstGeom>
            </p:spPr>
            <p:txBody>
              <a:bodyPr wrap="square">
                <a:spAutoFit/>
              </a:bodyPr>
              <a:lstStyle/>
              <a:p>
                <a:pPr lvl="0">
                  <a:spcBef>
                    <a:spcPts val="600"/>
                  </a:spcBef>
                  <a:spcAft>
                    <a:spcPts val="800"/>
                  </a:spcAft>
                </a:pPr>
                <a:r>
                  <a:rPr kumimoji="0" lang="vi-VN" sz="1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Giải </a:t>
                </a:r>
                <a:r>
                  <a:rPr kumimoji="0" lang="en-US"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các </a:t>
                </a:r>
                <a:r>
                  <a:rPr kumimoji="0" lang="vi-VN"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hệ </a:t>
                </a:r>
                <a:r>
                  <a:rPr kumimoji="0" lang="vi-VN" sz="18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phương </a:t>
                </a:r>
                <a:r>
                  <a:rPr kumimoji="0" lang="vi-VN"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trình</a:t>
                </a:r>
                <a:r>
                  <a:rPr kumimoji="0" lang="en-US" sz="18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a:t>
                </a:r>
                <a:r>
                  <a:rPr kumimoji="0" lang="en-US" sz="1800" b="0" i="1"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lang="vi-VN" sz="1800">
                    <a:latin typeface="Arial" panose="020B0604020202020204" pitchFamily="34" charset="0"/>
                    <a:ea typeface="Malgun Gothic" panose="020B0503020000020004" pitchFamily="34" charset="-127"/>
                    <a:cs typeface="Times New Roman" panose="02020603050405020304" pitchFamily="18" charset="0"/>
                  </a:rPr>
                  <a:t>c) </a:t>
                </a: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latin typeface="Cambria Math" panose="02040503050406030204" pitchFamily="18" charset="0"/>
                                <a:ea typeface="Malgun Gothic" panose="020B0503020000020004" pitchFamily="34" charset="-127"/>
                                <a:cs typeface="Times New Roman" panose="02020603050405020304" pitchFamily="18" charset="0"/>
                              </a:rPr>
                              <m:t>3</m:t>
                            </m:r>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m:t>
                            </m:r>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=2</m:t>
                            </m:r>
                          </m:e>
                          <m:e>
                            <m:r>
                              <a:rPr lang="vi-VN" sz="1800" i="1">
                                <a:latin typeface="Cambria Math" panose="02040503050406030204" pitchFamily="18" charset="0"/>
                                <a:ea typeface="Malgun Gothic" panose="020B0503020000020004" pitchFamily="34" charset="-127"/>
                                <a:cs typeface="Times New Roman" panose="02020603050405020304" pitchFamily="18" charset="0"/>
                              </a:rPr>
                              <m:t>6</m:t>
                            </m:r>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+2</m:t>
                            </m:r>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=4</m:t>
                            </m:r>
                          </m:e>
                        </m:eqArr>
                      </m:e>
                    </m:d>
                  </m:oMath>
                </a14:m>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2840477" y="318300"/>
                <a:ext cx="5118779" cy="710194"/>
              </a:xfrm>
              <a:prstGeom prst="rect">
                <a:avLst/>
              </a:prstGeom>
              <a:blipFill>
                <a:blip r:embed="rId7"/>
                <a:stretch>
                  <a:fillRect l="-1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73513" y="1193018"/>
                <a:ext cx="3063627" cy="3722301"/>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3</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6</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=4</m:t>
                              </m:r>
                            </m:e>
                          </m:eqArr>
                        </m:e>
                      </m:d>
                    </m:oMath>
                  </m:oMathPara>
                </a14:m>
                <a:endParaRPr lang="en-US" sz="18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=2−3</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  </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6</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=2−3</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                 </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6</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+2(2−3</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=2−3</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          </m:t>
                            </m:r>
                          </m:e>
                          <m:e>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6</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+4−6</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3513" y="1193018"/>
                <a:ext cx="3063627" cy="372230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262025" y="1193018"/>
                <a:ext cx="3214076" cy="3192412"/>
              </a:xfrm>
              <a:prstGeom prst="rect">
                <a:avLst/>
              </a:prstGeom>
            </p:spPr>
            <p:txBody>
              <a:bodyPr wrap="square">
                <a:spAutoFit/>
              </a:bodyPr>
              <a:lstStyle/>
              <a:p>
                <a:pPr lvl="0" algn="just">
                  <a:lnSpc>
                    <a:spcPct val="150000"/>
                  </a:lnSpc>
                </a:pP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=2−3</m:t>
                            </m:r>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              </m:t>
                            </m:r>
                          </m:e>
                          <m:e>
                            <m:r>
                              <a:rPr lang="vi-VN" sz="1800" i="1">
                                <a:latin typeface="Cambria Math" panose="02040503050406030204" pitchFamily="18" charset="0"/>
                                <a:ea typeface="Malgun Gothic" panose="020B0503020000020004" pitchFamily="34" charset="-127"/>
                                <a:cs typeface="Times New Roman" panose="02020603050405020304" pitchFamily="18" charset="0"/>
                              </a:rPr>
                              <m:t>4=4 (</m:t>
                            </m:r>
                            <m:r>
                              <m:rPr>
                                <m:sty m:val="p"/>
                              </m:rPr>
                              <a:rPr lang="vi-VN" sz="1800">
                                <a:latin typeface="Cambria Math" panose="02040503050406030204" pitchFamily="18" charset="0"/>
                                <a:ea typeface="Malgun Gothic" panose="020B0503020000020004" pitchFamily="34" charset="-127"/>
                                <a:cs typeface="Times New Roman" panose="02020603050405020304" pitchFamily="18" charset="0"/>
                              </a:rPr>
                              <m:t>lu</m:t>
                            </m:r>
                            <m:r>
                              <a:rPr lang="vi-VN" sz="1800">
                                <a:latin typeface="Cambria Math" panose="02040503050406030204" pitchFamily="18" charset="0"/>
                                <a:ea typeface="Malgun Gothic" panose="020B0503020000020004" pitchFamily="34" charset="-127"/>
                                <a:cs typeface="Times New Roman" panose="02020603050405020304" pitchFamily="18" charset="0"/>
                              </a:rPr>
                              <m:t>ô</m:t>
                            </m:r>
                            <m:r>
                              <m:rPr>
                                <m:sty m:val="p"/>
                              </m:rPr>
                              <a:rPr lang="vi-VN" sz="1800">
                                <a:latin typeface="Cambria Math" panose="02040503050406030204" pitchFamily="18" charset="0"/>
                                <a:ea typeface="Malgun Gothic" panose="020B0503020000020004" pitchFamily="34" charset="-127"/>
                                <a:cs typeface="Times New Roman" panose="02020603050405020304" pitchFamily="18" charset="0"/>
                              </a:rPr>
                              <m:t>n</m:t>
                            </m:r>
                            <m:r>
                              <a:rPr lang="vi-VN" sz="1800">
                                <a:latin typeface="Cambria Math" panose="02040503050406030204" pitchFamily="18" charset="0"/>
                                <a:ea typeface="Malgun Gothic" panose="020B0503020000020004" pitchFamily="34" charset="-127"/>
                                <a:cs typeface="Times New Roman" panose="02020603050405020304" pitchFamily="18" charset="0"/>
                              </a:rPr>
                              <m:t> đú</m:t>
                            </m:r>
                            <m:r>
                              <m:rPr>
                                <m:sty m:val="p"/>
                              </m:rPr>
                              <a:rPr lang="vi-VN" sz="1800">
                                <a:latin typeface="Cambria Math" panose="02040503050406030204" pitchFamily="18" charset="0"/>
                                <a:ea typeface="Malgun Gothic" panose="020B0503020000020004" pitchFamily="34" charset="-127"/>
                                <a:cs typeface="Times New Roman" panose="02020603050405020304" pitchFamily="18" charset="0"/>
                              </a:rPr>
                              <m:t>ng</m:t>
                            </m:r>
                            <m:r>
                              <a:rPr lang="vi-VN" sz="1800" i="1">
                                <a:latin typeface="Cambria Math" panose="02040503050406030204" pitchFamily="18" charset="0"/>
                                <a:ea typeface="Malgun Gothic" panose="020B0503020000020004" pitchFamily="34" charset="-127"/>
                                <a:cs typeface="Times New Roman" panose="02020603050405020304" pitchFamily="18" charset="0"/>
                              </a:rPr>
                              <m:t>)</m:t>
                            </m:r>
                          </m:e>
                        </m:eqArr>
                      </m:e>
                    </m:d>
                  </m:oMath>
                </a14:m>
                <a:r>
                  <a:rPr lang="vi-VN" sz="1800">
                    <a:latin typeface="Arial" panose="020B0604020202020204" pitchFamily="34" charset="0"/>
                    <a:ea typeface="Malgun Gothic" panose="020B0503020000020004" pitchFamily="34" charset="-127"/>
                    <a:cs typeface="Times New Roman" panose="02020603050405020304" pitchFamily="18" charset="0"/>
                  </a:rPr>
                  <a:t> </a:t>
                </a:r>
                <a:endParaRPr lang="en-US" sz="1800">
                  <a:ea typeface="Calibri" panose="020F0502020204030204" pitchFamily="34" charset="0"/>
                  <a:cs typeface="Times New Roman" panose="02020603050405020304" pitchFamily="18" charset="0"/>
                </a:endParaRPr>
              </a:p>
              <a:p>
                <a:pPr lvl="0" algn="just">
                  <a:lnSpc>
                    <a:spcPct val="150000"/>
                  </a:lnSpc>
                </a:pPr>
                <a:r>
                  <a:rPr lang="vi-VN" sz="1800">
                    <a:latin typeface="Arial" panose="020B0604020202020204" pitchFamily="34" charset="0"/>
                    <a:ea typeface="Malgun Gothic" panose="020B0503020000020004" pitchFamily="34" charset="-127"/>
                    <a:cs typeface="Times New Roman" panose="02020603050405020304" pitchFamily="18" charset="0"/>
                  </a:rPr>
                  <a:t>Vậy hệ phương trình có vô số nghiệm</a:t>
                </a:r>
                <a:endParaRPr lang="en-US" sz="1800">
                  <a:ea typeface="Calibri" panose="020F0502020204030204" pitchFamily="34" charset="0"/>
                  <a:cs typeface="Times New Roman" panose="02020603050405020304" pitchFamily="18" charset="0"/>
                </a:endParaRPr>
              </a:p>
              <a:p>
                <a:pPr lvl="0">
                  <a:lnSpc>
                    <a:spcPct val="150000"/>
                  </a:lnSpc>
                </a:pPr>
                <a:r>
                  <a:rPr lang="vi-VN" sz="1800">
                    <a:latin typeface="Arial" panose="020B0604020202020204" pitchFamily="34" charset="0"/>
                    <a:ea typeface="Malgun Gothic" panose="020B0503020000020004" pitchFamily="34" charset="-127"/>
                  </a:rPr>
                  <a:t>Các nghiệm của hệ được viết như sau: </a:t>
                </a: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latin typeface="Cambria Math" panose="02040503050406030204" pitchFamily="18" charset="0"/>
                                <a:ea typeface="Malgun Gothic" panose="020B0503020000020004" pitchFamily="34" charset="-127"/>
                                <a:cs typeface="Times New Roman" panose="02020603050405020304" pitchFamily="18" charset="0"/>
                              </a:rPr>
                              <m:t>∈</m:t>
                            </m:r>
                            <m:r>
                              <a:rPr lang="vi-VN" sz="1800" i="1">
                                <a:latin typeface="Cambria Math" panose="02040503050406030204" pitchFamily="18" charset="0"/>
                                <a:ea typeface="Malgun Gothic" panose="020B0503020000020004" pitchFamily="34" charset="-127"/>
                                <a:cs typeface="Times New Roman" panose="02020603050405020304" pitchFamily="18" charset="0"/>
                              </a:rPr>
                              <m:t>ℝ</m:t>
                            </m:r>
                          </m:e>
                          <m:e>
                            <m:r>
                              <a:rPr lang="vi-VN" sz="1800" i="1">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latin typeface="Cambria Math" panose="02040503050406030204" pitchFamily="18" charset="0"/>
                                <a:ea typeface="Malgun Gothic" panose="020B0503020000020004" pitchFamily="34" charset="-127"/>
                                <a:cs typeface="Times New Roman" panose="02020603050405020304" pitchFamily="18" charset="0"/>
                              </a:rPr>
                              <m:t>=2−3</m:t>
                            </m:r>
                            <m:r>
                              <a:rPr lang="vi-VN" sz="1800" i="1">
                                <a:latin typeface="Cambria Math" panose="02040503050406030204" pitchFamily="18" charset="0"/>
                                <a:ea typeface="Malgun Gothic" panose="020B0503020000020004" pitchFamily="34" charset="-127"/>
                                <a:cs typeface="Times New Roman" panose="02020603050405020304" pitchFamily="18" charset="0"/>
                              </a:rPr>
                              <m:t>𝑥</m:t>
                            </m:r>
                          </m:e>
                        </m:eqArr>
                      </m:e>
                    </m:d>
                  </m:oMath>
                </a14:m>
                <a:endParaRPr lang="en-US" sz="180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262025" y="1193018"/>
                <a:ext cx="3214076" cy="3192412"/>
              </a:xfrm>
              <a:prstGeom prst="rect">
                <a:avLst/>
              </a:prstGeom>
              <a:blipFill>
                <a:blip r:embed="rId9"/>
                <a:stretch>
                  <a:fillRect l="-1518" r="-2657"/>
                </a:stretch>
              </a:blipFill>
            </p:spPr>
            <p:txBody>
              <a:bodyPr/>
              <a:lstStyle/>
              <a:p>
                <a:r>
                  <a:rPr lang="en-US">
                    <a:noFill/>
                  </a:rPr>
                  <a:t> </a:t>
                </a:r>
              </a:p>
            </p:txBody>
          </p:sp>
        </mc:Fallback>
      </mc:AlternateContent>
      <p:cxnSp>
        <p:nvCxnSpPr>
          <p:cNvPr id="9" name="Straight Connector 8"/>
          <p:cNvCxnSpPr/>
          <p:nvPr/>
        </p:nvCxnSpPr>
        <p:spPr>
          <a:xfrm>
            <a:off x="4548453" y="1615528"/>
            <a:ext cx="0" cy="32997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271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wipe(left)">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1" name="Rectangle 70"/>
          <p:cNvSpPr/>
          <p:nvPr/>
        </p:nvSpPr>
        <p:spPr>
          <a:xfrm>
            <a:off x="817990" y="744177"/>
            <a:ext cx="7541813" cy="28146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smtClean="0">
                <a:ln>
                  <a:noFill/>
                </a:ln>
                <a:solidFill>
                  <a:srgbClr val="C6EAFF">
                    <a:lumMod val="25000"/>
                  </a:srgbClr>
                </a:solidFill>
                <a:effectLst/>
                <a:uLnTx/>
                <a:uFillTx/>
                <a:latin typeface="Arial"/>
                <a:cs typeface="Arial"/>
                <a:sym typeface="Darker Grotesque Black"/>
              </a:rPr>
              <a:t>2. GIẢI HỆ PHƯƠNG TRÌNH BẰNG PHƯƠNG PHÁP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smtClean="0">
                <a:ln>
                  <a:noFill/>
                </a:ln>
                <a:solidFill>
                  <a:srgbClr val="C6EAFF">
                    <a:lumMod val="25000"/>
                  </a:srgbClr>
                </a:solidFill>
                <a:effectLst/>
                <a:uLnTx/>
                <a:uFillTx/>
                <a:latin typeface="Arial"/>
                <a:cs typeface="Arial"/>
                <a:sym typeface="Darker Grotesque Black"/>
              </a:rPr>
              <a:t>CỘNG</a:t>
            </a:r>
            <a:r>
              <a:rPr kumimoji="0" lang="en-US" sz="4000" b="1" i="0" u="none" strike="noStrike" kern="0" cap="none" spc="0" normalizeH="0" noProof="0" smtClean="0">
                <a:ln>
                  <a:noFill/>
                </a:ln>
                <a:solidFill>
                  <a:srgbClr val="C6EAFF">
                    <a:lumMod val="25000"/>
                  </a:srgbClr>
                </a:solidFill>
                <a:effectLst/>
                <a:uLnTx/>
                <a:uFillTx/>
                <a:latin typeface="Arial"/>
                <a:cs typeface="Arial"/>
                <a:sym typeface="Darker Grotesque Black"/>
              </a:rPr>
              <a:t> ĐẠI SỐ</a:t>
            </a:r>
            <a:endParaRPr kumimoji="0" lang="en-US" sz="4000" b="0" i="0" u="none" strike="noStrike" kern="0" cap="none" spc="0" normalizeH="0" baseline="0" noProof="0">
              <a:ln>
                <a:noFill/>
              </a:ln>
              <a:solidFill>
                <a:srgbClr val="C6EAFF">
                  <a:lumMod val="25000"/>
                </a:srgbClr>
              </a:solidFill>
              <a:effectLst/>
              <a:uLnTx/>
              <a:uFillTx/>
              <a:latin typeface="Arial"/>
              <a:cs typeface="Arial"/>
              <a:sym typeface="Arial"/>
            </a:endParaRPr>
          </a:p>
        </p:txBody>
      </p:sp>
      <p:sp>
        <p:nvSpPr>
          <p:cNvPr id="73" name="Freeform 5"/>
          <p:cNvSpPr/>
          <p:nvPr/>
        </p:nvSpPr>
        <p:spPr>
          <a:xfrm>
            <a:off x="6777493" y="3768919"/>
            <a:ext cx="1149955" cy="692303"/>
          </a:xfrm>
          <a:custGeom>
            <a:avLst/>
            <a:gdLst/>
            <a:ahLst/>
            <a:cxnLst/>
            <a:rect l="l" t="t" r="r" b="b"/>
            <a:pathLst>
              <a:path w="16230600" h="7824502">
                <a:moveTo>
                  <a:pt x="0" y="0"/>
                </a:moveTo>
                <a:lnTo>
                  <a:pt x="16230600" y="0"/>
                </a:lnTo>
                <a:lnTo>
                  <a:pt x="16230600" y="7824502"/>
                </a:lnTo>
                <a:lnTo>
                  <a:pt x="0" y="7824502"/>
                </a:lnTo>
                <a:lnTo>
                  <a:pt x="0" y="0"/>
                </a:lnTo>
                <a:close/>
              </a:path>
            </a:pathLst>
          </a:custGeom>
          <a:blipFill>
            <a:blip r:embed="rId3"/>
            <a:stretch>
              <a:fillRect/>
            </a:stretch>
          </a:blipFill>
        </p:spPr>
      </p:sp>
    </p:spTree>
    <p:extLst>
      <p:ext uri="{BB962C8B-B14F-4D97-AF65-F5344CB8AC3E}">
        <p14:creationId xmlns:p14="http://schemas.microsoft.com/office/powerpoint/2010/main" val="3652511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8" name="Rectangle 7"/>
              <p:cNvSpPr/>
              <p:nvPr/>
            </p:nvSpPr>
            <p:spPr>
              <a:xfrm>
                <a:off x="583757" y="433786"/>
                <a:ext cx="7976484" cy="3998018"/>
              </a:xfrm>
              <a:prstGeom prst="rect">
                <a:avLst/>
              </a:prstGeom>
            </p:spPr>
            <p:txBody>
              <a:bodyPr wrap="square">
                <a:spAutoFit/>
              </a:bodyPr>
              <a:lstStyle/>
              <a:p>
                <a:pPr marL="342900" indent="-342900" algn="just">
                  <a:lnSpc>
                    <a:spcPct val="165000"/>
                  </a:lnSpc>
                  <a:buClr>
                    <a:srgbClr val="C00000"/>
                  </a:buClr>
                  <a:buFont typeface="Wingdings" panose="05000000000000000000" pitchFamily="2" charset="2"/>
                  <a:buChar char="q"/>
                </a:pP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900" b="1" i="0" u="none" strike="noStrike" kern="1200" cap="none" spc="0" normalizeH="0" baseline="0" noProof="0" smtClean="0">
                    <a:ln>
                      <a:noFill/>
                    </a:ln>
                    <a:solidFill>
                      <a:srgbClr val="C00000"/>
                    </a:solidFill>
                    <a:effectLst/>
                    <a:uLnTx/>
                    <a:uFillTx/>
                    <a:ea typeface="Times New Roman" panose="02020603050405020304" pitchFamily="18" charset="0"/>
                    <a:cs typeface="Times New Roman" panose="02020603050405020304" pitchFamily="18" charset="0"/>
                    <a:sym typeface="Arial"/>
                  </a:rPr>
                  <a:t>KP</a:t>
                </a:r>
                <a:r>
                  <a:rPr kumimoji="0" lang="en-US"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en-US" sz="1900">
                    <a:latin typeface="+mn-lt"/>
                    <a:ea typeface="Calibri" panose="020F0502020204030204" pitchFamily="34" charset="0"/>
                    <a:cs typeface="Times New Roman" panose="02020603050405020304" pitchFamily="18" charset="0"/>
                  </a:rPr>
                  <a:t>Cho hai hệ phương trình</a:t>
                </a:r>
                <a:endParaRPr lang="en-US" sz="1900">
                  <a:effectLst/>
                  <a:latin typeface="+mn-lt"/>
                  <a:ea typeface="Calibri" panose="020F0502020204030204" pitchFamily="34" charset="0"/>
                  <a:cs typeface="Times New Roman" panose="02020603050405020304" pitchFamily="18" charset="0"/>
                </a:endParaRPr>
              </a:p>
              <a:p>
                <a:pPr algn="ctr">
                  <a:lnSpc>
                    <a:spcPct val="165000"/>
                  </a:lnSpc>
                </a:pPr>
                <a14:m>
                  <m:oMath xmlns:m="http://schemas.openxmlformats.org/officeDocument/2006/math">
                    <m:d>
                      <m:dPr>
                        <m:begChr m:val="{"/>
                        <m:end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900" i="1">
                                <a:effectLst/>
                                <a:latin typeface="Cambria Math" panose="02040503050406030204" pitchFamily="18" charset="0"/>
                                <a:ea typeface="Calibri" panose="020F0502020204030204" pitchFamily="34" charset="0"/>
                                <a:cs typeface="Times New Roman" panose="02020603050405020304" pitchFamily="18" charset="0"/>
                              </a:rPr>
                              <m:t>3</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=6</m:t>
                            </m:r>
                          </m:e>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a:effectLst/>
                                <a:latin typeface="Cambria Math" panose="02040503050406030204" pitchFamily="18" charset="0"/>
                                <a:ea typeface="Calibri" panose="020F0502020204030204" pitchFamily="34" charset="0"/>
                                <a:cs typeface="Times New Roman" panose="02020603050405020304" pitchFamily="18" charset="0"/>
                              </a:rPr>
                              <m:t>=5</m:t>
                            </m:r>
                          </m:e>
                        </m:eqArr>
                      </m:e>
                    </m:d>
                  </m:oMath>
                </a14:m>
                <a:r>
                  <a:rPr lang="en-US" sz="1900" i="1">
                    <a:effectLst/>
                    <a:latin typeface="+mn-lt"/>
                    <a:ea typeface="Calibri" panose="020F0502020204030204" pitchFamily="34" charset="0"/>
                    <a:cs typeface="Times New Roman" panose="02020603050405020304" pitchFamily="18" charset="0"/>
                  </a:rPr>
                  <a:t> </a:t>
                </a:r>
                <a:r>
                  <a:rPr lang="en-US" sz="1900">
                    <a:effectLst/>
                    <a:latin typeface="+mn-lt"/>
                    <a:ea typeface="Calibri" panose="020F0502020204030204" pitchFamily="34" charset="0"/>
                    <a:cs typeface="Times New Roman" panose="02020603050405020304" pitchFamily="18" charset="0"/>
                  </a:rPr>
                  <a:t>(I)</a:t>
                </a:r>
                <a:r>
                  <a:rPr lang="vi-VN" sz="1900">
                    <a:effectLst/>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e>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a:effectLst/>
                                <a:latin typeface="Cambria Math" panose="02040503050406030204" pitchFamily="18" charset="0"/>
                                <a:ea typeface="Calibri" panose="020F0502020204030204" pitchFamily="34" charset="0"/>
                                <a:cs typeface="Times New Roman" panose="02020603050405020304" pitchFamily="18" charset="0"/>
                              </a:rPr>
                              <m:t>=5</m:t>
                            </m:r>
                          </m:e>
                        </m:eqArr>
                      </m:e>
                    </m:d>
                  </m:oMath>
                </a14:m>
                <a:r>
                  <a:rPr lang="en-US" sz="1900" i="1">
                    <a:effectLst/>
                    <a:latin typeface="+mn-lt"/>
                    <a:ea typeface="Calibri" panose="020F0502020204030204" pitchFamily="34" charset="0"/>
                    <a:cs typeface="Times New Roman" panose="02020603050405020304" pitchFamily="18" charset="0"/>
                  </a:rPr>
                  <a:t> </a:t>
                </a:r>
                <a:r>
                  <a:rPr lang="en-US" sz="1900">
                    <a:effectLst/>
                    <a:latin typeface="+mn-lt"/>
                    <a:ea typeface="Calibri" panose="020F0502020204030204" pitchFamily="34" charset="0"/>
                    <a:cs typeface="Times New Roman" panose="02020603050405020304" pitchFamily="18" charset="0"/>
                  </a:rPr>
                  <a:t>(II)</a:t>
                </a:r>
              </a:p>
              <a:p>
                <a:pPr algn="just">
                  <a:lnSpc>
                    <a:spcPct val="165000"/>
                  </a:lnSpc>
                </a:pPr>
                <a:r>
                  <a:rPr lang="vi-VN" sz="1900">
                    <a:effectLst/>
                    <a:latin typeface="+mn-lt"/>
                    <a:ea typeface="Calibri" panose="020F0502020204030204" pitchFamily="34" charset="0"/>
                    <a:cs typeface="Times New Roman" panose="02020603050405020304" pitchFamily="18" charset="0"/>
                  </a:rPr>
                  <a:t>a) Giải hệ phương trình (I) và hệ phương trình (II) bằng phương pháp thế. Có nhận xét gì về nghiệm của hai hệ này?</a:t>
                </a:r>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vi-VN" sz="1900">
                    <a:effectLst/>
                    <a:latin typeface="+mn-lt"/>
                    <a:ea typeface="Calibri" panose="020F0502020204030204" pitchFamily="34" charset="0"/>
                    <a:cs typeface="Times New Roman" panose="02020603050405020304" pitchFamily="18" charset="0"/>
                  </a:rPr>
                  <a:t>b) Bằng cách cộng từng vế của hai phương trình của hệ (II), ta nhận được một phương trình mới. Thay phương trình thứ nhất của hệ (II) bằng phương trình mới đó. Có nhận xét gì về kết quả nhận được?</a:t>
                </a:r>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3757" y="433786"/>
                <a:ext cx="7976484" cy="3998018"/>
              </a:xfrm>
              <a:prstGeom prst="rect">
                <a:avLst/>
              </a:prstGeom>
              <a:blipFill>
                <a:blip r:embed="rId5"/>
                <a:stretch>
                  <a:fillRect l="-765" r="-688" b="-1524"/>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rot="14105492">
            <a:off x="8101797" y="-73977"/>
            <a:ext cx="1110278" cy="1112236"/>
          </a:xfrm>
          <a:prstGeom prst="rect">
            <a:avLst/>
          </a:prstGeom>
        </p:spPr>
      </p:pic>
    </p:spTree>
    <p:extLst>
      <p:ext uri="{BB962C8B-B14F-4D97-AF65-F5344CB8AC3E}">
        <p14:creationId xmlns:p14="http://schemas.microsoft.com/office/powerpoint/2010/main" val="22617165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p:cNvSpPr/>
          <p:nvPr/>
        </p:nvSpPr>
        <p:spPr>
          <a:xfrm>
            <a:off x="636536" y="482141"/>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100" cap="none" spc="0" normalizeH="0" baseline="0" noProof="0" smtClean="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sng" strike="noStrike" kern="0" cap="none" spc="0" normalizeH="0" baseline="0" noProof="0">
              <a:ln>
                <a:noFill/>
              </a:ln>
              <a:solidFill>
                <a:srgbClr val="C6EAFF">
                  <a:lumMod val="2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015435" y="715789"/>
                <a:ext cx="5175866" cy="4108497"/>
              </a:xfrm>
              <a:prstGeom prst="rect">
                <a:avLst/>
              </a:prstGeom>
            </p:spPr>
            <p:txBody>
              <a:bodyPr wrap="square">
                <a:spAutoFit/>
              </a:bodyPr>
              <a:lstStyle/>
              <a:p>
                <a:pPr algn="just">
                  <a:lnSpc>
                    <a:spcPct val="130000"/>
                  </a:lnSpc>
                </a:pP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=6     </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e>
                        </m:eqArr>
                      </m:e>
                    </m:d>
                  </m:oMath>
                </a14:m>
                <a:r>
                  <a:rPr lang="en-US" sz="1800">
                    <a:effectLst/>
                    <a:latin typeface="+mn-lt"/>
                    <a:ea typeface="Calibri" panose="020F0502020204030204" pitchFamily="34" charset="0"/>
                    <a:cs typeface="Times New Roman" panose="02020603050405020304" pitchFamily="18" charset="0"/>
                  </a:rPr>
                  <a:t> (I)</a:t>
                </a:r>
              </a:p>
              <a:p>
                <a:pPr algn="just">
                  <a:lnSpc>
                    <a:spcPct val="130000"/>
                  </a:lnSpc>
                </a:pP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        </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eqArr>
                      </m:e>
                    </m:d>
                  </m:oMath>
                </a14:m>
                <a:r>
                  <a:rPr lang="vi-VN" sz="1800">
                    <a:effectLst/>
                    <a:latin typeface="+mn-lt"/>
                    <a:ea typeface="Calibri" panose="020F0502020204030204" pitchFamily="34"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30000"/>
                  </a:lnSpc>
                </a:pP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=2       </m:t>
                            </m:r>
                          </m:e>
                          <m:e>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=5−2</m:t>
                            </m:r>
                          </m:e>
                        </m:eqArr>
                      </m:e>
                    </m:d>
                  </m:oMath>
                </a14:m>
                <a:r>
                  <a:rPr lang="vi-VN" sz="1800">
                    <a:effectLst/>
                    <a:latin typeface="+mn-lt"/>
                    <a:ea typeface="Calibri" panose="020F0502020204030204" pitchFamily="34"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30000"/>
                  </a:lnSpc>
                </a:pP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e>
                          <m:e>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e>
                        </m:eqArr>
                      </m:e>
                    </m:d>
                  </m:oMath>
                </a14:m>
                <a:r>
                  <a:rPr lang="vi-VN" sz="1800">
                    <a:effectLst/>
                    <a:latin typeface="+mn-lt"/>
                    <a:ea typeface="Calibri" panose="020F0502020204030204" pitchFamily="34"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30000"/>
                  </a:lnSpc>
                </a:pPr>
                <a:r>
                  <a:rPr lang="vi-VN" sz="1800">
                    <a:effectLst/>
                    <a:latin typeface="+mn-lt"/>
                    <a:ea typeface="Calibri" panose="020F0502020204030204" pitchFamily="34" charset="0"/>
                    <a:cs typeface="Times New Roman" panose="02020603050405020304" pitchFamily="18" charset="0"/>
                  </a:rPr>
                  <a:t>Vậy hệ phương trình có nghiệm là </a:t>
                </a: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 2</m:t>
                            </m:r>
                          </m:e>
                          <m:e>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e>
                        </m:eqArr>
                      </m:e>
                    </m:d>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15435" y="715789"/>
                <a:ext cx="5175866" cy="4108497"/>
              </a:xfrm>
              <a:prstGeom prst="rect">
                <a:avLst/>
              </a:prstGeom>
              <a:blipFill>
                <a:blip r:embed="rId3"/>
                <a:stretch>
                  <a:fillRect l="-1060"/>
                </a:stretch>
              </a:blipFill>
            </p:spPr>
            <p:txBody>
              <a:bodyPr/>
              <a:lstStyle/>
              <a:p>
                <a:r>
                  <a:rPr lang="en-US">
                    <a:noFill/>
                  </a:rPr>
                  <a:t> </a:t>
                </a:r>
              </a:p>
            </p:txBody>
          </p:sp>
        </mc:Fallback>
      </mc:AlternateContent>
      <p:sp>
        <p:nvSpPr>
          <p:cNvPr id="5" name="Rectangle 4"/>
          <p:cNvSpPr/>
          <p:nvPr/>
        </p:nvSpPr>
        <p:spPr>
          <a:xfrm>
            <a:off x="1926088" y="1046685"/>
            <a:ext cx="453970" cy="369332"/>
          </a:xfrm>
          <a:prstGeom prst="rect">
            <a:avLst/>
          </a:prstGeom>
        </p:spPr>
        <p:txBody>
          <a:bodyPr wrap="none">
            <a:spAutoFit/>
          </a:bodyPr>
          <a:lstStyle/>
          <a:p>
            <a:r>
              <a:rPr lang="en-US" sz="1800">
                <a:ea typeface="Calibri" panose="020F0502020204030204" pitchFamily="34" charset="0"/>
                <a:cs typeface="Times New Roman" panose="02020603050405020304" pitchFamily="18" charset="0"/>
              </a:rPr>
              <a:t>a) </a:t>
            </a:r>
            <a:endParaRPr lang="en-US"/>
          </a:p>
        </p:txBody>
      </p:sp>
      <p:pic>
        <p:nvPicPr>
          <p:cNvPr id="11" name="Picture 10"/>
          <p:cNvPicPr>
            <a:picLocks noChangeAspect="1"/>
          </p:cNvPicPr>
          <p:nvPr/>
        </p:nvPicPr>
        <p:blipFill>
          <a:blip r:embed="rId4"/>
          <a:stretch>
            <a:fillRect/>
          </a:stretch>
        </p:blipFill>
        <p:spPr>
          <a:xfrm rot="14105492">
            <a:off x="8101797" y="-73977"/>
            <a:ext cx="1110278" cy="1112236"/>
          </a:xfrm>
          <a:prstGeom prst="rect">
            <a:avLst/>
          </a:prstGeom>
        </p:spPr>
      </p:pic>
    </p:spTree>
    <p:extLst>
      <p:ext uri="{BB962C8B-B14F-4D97-AF65-F5344CB8AC3E}">
        <p14:creationId xmlns:p14="http://schemas.microsoft.com/office/powerpoint/2010/main" val="119454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p:cNvPicPr>
            <a:picLocks noChangeAspect="1"/>
          </p:cNvPicPr>
          <p:nvPr/>
        </p:nvPicPr>
        <p:blipFill>
          <a:blip r:embed="rId3"/>
          <a:stretch>
            <a:fillRect/>
          </a:stretch>
        </p:blipFill>
        <p:spPr>
          <a:xfrm rot="5807435">
            <a:off x="-42348" y="4296089"/>
            <a:ext cx="816935" cy="64013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143431" y="442242"/>
                <a:ext cx="2424092" cy="4108497"/>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 xmlns:m="http://schemas.openxmlformats.org/officeDocument/2006/math">
                    <m:d>
                      <m:dPr>
                        <m:begChr m:val="{"/>
                        <m:end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  </m:t>
                            </m:r>
                          </m:e>
                        </m:eqAr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(II)</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 xmlns:m="http://schemas.openxmlformats.org/officeDocument/2006/math">
                    <m:d>
                      <m:dPr>
                        <m:begChr m:val="{"/>
                        <m:end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eqAr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 xmlns:m="http://schemas.openxmlformats.org/officeDocument/2006/math">
                    <m:d>
                      <m:dPr>
                        <m:begChr m:val="{"/>
                        <m:end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e>
                        </m:eqAr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 xmlns:m="http://schemas.openxmlformats.org/officeDocument/2006/math">
                    <m:d>
                      <m:dPr>
                        <m:begChr m:val="{"/>
                        <m:end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−5=1</m:t>
                            </m:r>
                          </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eqAr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 xmlns:m="http://schemas.openxmlformats.org/officeDocument/2006/math">
                    <m:d>
                      <m:dPr>
                        <m:begChr m:val="{"/>
                        <m:end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        </m:t>
                            </m:r>
                          </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=5−2</m:t>
                            </m:r>
                          </m:e>
                        </m:eqAr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p>
            </p:txBody>
          </p:sp>
        </mc:Choice>
        <mc:Fallback xmlns="">
          <p:sp>
            <p:nvSpPr>
              <p:cNvPr id="7" name="Rectangle 6"/>
              <p:cNvSpPr>
                <a:spLocks noRot="1" noChangeAspect="1" noMove="1" noResize="1" noEditPoints="1" noAdjustHandles="1" noChangeArrowheads="1" noChangeShapeType="1" noTextEdit="1"/>
              </p:cNvSpPr>
              <p:nvPr/>
            </p:nvSpPr>
            <p:spPr>
              <a:xfrm>
                <a:off x="1143431" y="442242"/>
                <a:ext cx="2424092" cy="41084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863510" y="442242"/>
                <a:ext cx="2898250" cy="895566"/>
              </a:xfrm>
              <a:prstGeom prst="rect">
                <a:avLst/>
              </a:prstGeom>
            </p:spPr>
            <p:txBody>
              <a:bodyPr wrap="square">
                <a:spAutoFit/>
              </a:bodyPr>
              <a:lstStyle/>
              <a:p>
                <a:pPr lvl="0" algn="just">
                  <a:lnSpc>
                    <a:spcPct val="130000"/>
                  </a:lnSpc>
                  <a:defRPr/>
                </a:pP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latin typeface="Cambria Math" panose="02040503050406030204" pitchFamily="18" charset="0"/>
                                <a:ea typeface="Calibri" panose="020F0502020204030204" pitchFamily="34" charset="0"/>
                                <a:cs typeface="Times New Roman" panose="02020603050405020304" pitchFamily="18" charset="0"/>
                              </a:rPr>
                              <m:t>𝑥</m:t>
                            </m:r>
                            <m:r>
                              <a:rPr lang="vi-VN" sz="1800" i="1">
                                <a:latin typeface="Cambria Math" panose="02040503050406030204" pitchFamily="18" charset="0"/>
                                <a:ea typeface="Calibri" panose="020F0502020204030204" pitchFamily="34" charset="0"/>
                                <a:cs typeface="Times New Roman" panose="02020603050405020304" pitchFamily="18" charset="0"/>
                              </a:rPr>
                              <m:t>=2</m:t>
                            </m:r>
                          </m:e>
                          <m:e>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=3</m:t>
                            </m:r>
                          </m:e>
                        </m:eqArr>
                      </m:e>
                    </m:d>
                  </m:oMath>
                </a14:m>
                <a:r>
                  <a:rPr lang="vi-VN" sz="1800">
                    <a:latin typeface="Arial" panose="020B0604020202020204" pitchFamily="34" charset="0"/>
                    <a:ea typeface="Calibri" panose="020F0502020204030204" pitchFamily="34" charset="0"/>
                    <a:cs typeface="Times New Roman" panose="02020603050405020304" pitchFamily="18" charset="0"/>
                  </a:rPr>
                  <a:t> </a:t>
                </a:r>
                <a:endParaRPr lang="en-US" sz="180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863510" y="442242"/>
                <a:ext cx="2898250" cy="8955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863510" y="1557096"/>
                <a:ext cx="2802835" cy="1255665"/>
              </a:xfrm>
              <a:prstGeom prst="rect">
                <a:avLst/>
              </a:prstGeom>
            </p:spPr>
            <p:txBody>
              <a:bodyPr wrap="square">
                <a:spAutoFit/>
              </a:bodyPr>
              <a:lstStyle/>
              <a:p>
                <a:pPr lvl="0" algn="just">
                  <a:lnSpc>
                    <a:spcPct val="130000"/>
                  </a:lnSpc>
                  <a:defRPr/>
                </a:pPr>
                <a:r>
                  <a:rPr lang="vi-VN" sz="1800">
                    <a:latin typeface="Arial" panose="020B0604020202020204" pitchFamily="34" charset="0"/>
                    <a:ea typeface="Calibri" panose="020F0502020204030204" pitchFamily="34" charset="0"/>
                    <a:cs typeface="Times New Roman" panose="02020603050405020304" pitchFamily="18" charset="0"/>
                  </a:rPr>
                  <a:t>Vậy hệ phương trình có nghiệm là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latin typeface="Cambria Math" panose="02040503050406030204" pitchFamily="18" charset="0"/>
                                <a:ea typeface="Calibri" panose="020F0502020204030204" pitchFamily="34" charset="0"/>
                                <a:cs typeface="Times New Roman" panose="02020603050405020304" pitchFamily="18" charset="0"/>
                              </a:rPr>
                              <m:t>𝑥</m:t>
                            </m:r>
                            <m:r>
                              <a:rPr lang="vi-VN" sz="1800" i="1">
                                <a:latin typeface="Cambria Math" panose="02040503050406030204" pitchFamily="18" charset="0"/>
                                <a:ea typeface="Calibri" panose="020F0502020204030204" pitchFamily="34" charset="0"/>
                                <a:cs typeface="Times New Roman" panose="02020603050405020304" pitchFamily="18" charset="0"/>
                              </a:rPr>
                              <m:t>= 2</m:t>
                            </m:r>
                          </m:e>
                          <m:e>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=3</m:t>
                            </m:r>
                          </m:e>
                        </m:eqArr>
                      </m:e>
                    </m:d>
                  </m:oMath>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4863510" y="1557096"/>
                <a:ext cx="2802835" cy="1255665"/>
              </a:xfrm>
              <a:prstGeom prst="rect">
                <a:avLst/>
              </a:prstGeom>
              <a:blipFill>
                <a:blip r:embed="rId6"/>
                <a:stretch>
                  <a:fillRect l="-1957" r="-1739"/>
                </a:stretch>
              </a:blipFill>
            </p:spPr>
            <p:txBody>
              <a:bodyPr/>
              <a:lstStyle/>
              <a:p>
                <a:r>
                  <a:rPr lang="en-US">
                    <a:noFill/>
                  </a:rPr>
                  <a:t> </a:t>
                </a:r>
              </a:p>
            </p:txBody>
          </p:sp>
        </mc:Fallback>
      </mc:AlternateContent>
      <p:cxnSp>
        <p:nvCxnSpPr>
          <p:cNvPr id="23" name="Straight Connector 22"/>
          <p:cNvCxnSpPr/>
          <p:nvPr/>
        </p:nvCxnSpPr>
        <p:spPr>
          <a:xfrm>
            <a:off x="4010091" y="894307"/>
            <a:ext cx="0" cy="3598812"/>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863510" y="3320490"/>
            <a:ext cx="3548239" cy="1172629"/>
          </a:xfrm>
          <a:prstGeom prst="rect">
            <a:avLst/>
          </a:prstGeom>
        </p:spPr>
        <p:txBody>
          <a:bodyPr wrap="square">
            <a:spAutoFit/>
          </a:bodyPr>
          <a:lstStyle/>
          <a:p>
            <a:pPr lvl="0" algn="just">
              <a:lnSpc>
                <a:spcPct val="130000"/>
              </a:lnSpc>
              <a:defRPr/>
            </a:pPr>
            <a:r>
              <a:rPr lang="vi-VN" sz="1800">
                <a:latin typeface="Arial" panose="020B0604020202020204" pitchFamily="34" charset="0"/>
                <a:ea typeface="Calibri" panose="020F0502020204030204" pitchFamily="34" charset="0"/>
                <a:cs typeface="Times New Roman" panose="02020603050405020304" pitchFamily="18" charset="0"/>
              </a:rPr>
              <a:t>Nhận xét: Hệ phương trình (I) và hệ phương trình (II) có nghiệm giống nhau.</a:t>
            </a:r>
            <a:endParaRPr lang="en-US" sz="180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7"/>
          <a:stretch>
            <a:fillRect/>
          </a:stretch>
        </p:blipFill>
        <p:spPr>
          <a:xfrm rot="14105492">
            <a:off x="8101797" y="-73977"/>
            <a:ext cx="1110278" cy="1112236"/>
          </a:xfrm>
          <a:prstGeom prst="rect">
            <a:avLst/>
          </a:prstGeom>
        </p:spPr>
      </p:pic>
    </p:spTree>
    <p:extLst>
      <p:ext uri="{BB962C8B-B14F-4D97-AF65-F5344CB8AC3E}">
        <p14:creationId xmlns:p14="http://schemas.microsoft.com/office/powerpoint/2010/main" val="209969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up)">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 calcmode="lin" valueType="num">
                                      <p:cBhvr additive="base">
                                        <p:cTn id="4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5" name="Rectangle 4"/>
          <p:cNvSpPr/>
          <p:nvPr/>
        </p:nvSpPr>
        <p:spPr>
          <a:xfrm>
            <a:off x="174929" y="166980"/>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77447" y="459301"/>
            <a:ext cx="2989103" cy="630942"/>
          </a:xfrm>
          <a:prstGeom prst="rect">
            <a:avLst/>
          </a:prstGeom>
        </p:spPr>
        <p:txBody>
          <a:bodyPr wrap="square">
            <a:spAutoFit/>
          </a:bodyPr>
          <a:lstStyle/>
          <a:p>
            <a:pPr marL="0" marR="0" lvl="0" indent="0" algn="ctr" defTabSz="914400" rtl="0" eaLnBrk="1" fontAlgn="auto" latinLnBrk="0" hangingPunct="1">
              <a:spcBef>
                <a:spcPts val="0"/>
              </a:spcBef>
              <a:spcAft>
                <a:spcPts val="0"/>
              </a:spcAft>
              <a:buClr>
                <a:srgbClr val="143E63"/>
              </a:buClr>
              <a:buSzPts val="3000"/>
              <a:buFont typeface="Arial"/>
              <a:buNone/>
              <a:tabLst/>
              <a:defRPr/>
            </a:pPr>
            <a:r>
              <a:rPr kumimoji="0" lang="en-US" sz="3500" b="1" i="0" u="none" strike="noStrike" kern="0" cap="none" spc="0" normalizeH="0" baseline="0" noProof="0" dirty="0">
                <a:ln>
                  <a:noFill/>
                </a:ln>
                <a:solidFill>
                  <a:schemeClr val="accent3">
                    <a:lumMod val="25000"/>
                  </a:schemeClr>
                </a:solidFill>
                <a:effectLst/>
                <a:uLnTx/>
                <a:uFillTx/>
                <a:latin typeface="Arial"/>
                <a:cs typeface="Arial"/>
                <a:sym typeface="Merriweather Sans"/>
              </a:rPr>
              <a:t>KHỞI </a:t>
            </a:r>
            <a:r>
              <a:rPr kumimoji="0" lang="en-US" sz="3500" b="1" i="0" u="none" strike="noStrike" kern="0" cap="none" spc="0" normalizeH="0" baseline="0" noProof="0" dirty="0" smtClean="0">
                <a:ln>
                  <a:noFill/>
                </a:ln>
                <a:solidFill>
                  <a:schemeClr val="accent3">
                    <a:lumMod val="25000"/>
                  </a:schemeClr>
                </a:solidFill>
                <a:effectLst/>
                <a:uLnTx/>
                <a:uFillTx/>
                <a:latin typeface="Arial"/>
                <a:cs typeface="Arial"/>
                <a:sym typeface="Merriweather Sans"/>
              </a:rPr>
              <a:t>ĐỘNG</a:t>
            </a:r>
            <a:endParaRPr kumimoji="0" lang="en-US" sz="3500" b="1" i="0" u="none" strike="noStrike" kern="0" cap="none" spc="0" normalizeH="0" baseline="0" noProof="0" dirty="0">
              <a:ln>
                <a:noFill/>
              </a:ln>
              <a:solidFill>
                <a:schemeClr val="accent3">
                  <a:lumMod val="25000"/>
                </a:schemeClr>
              </a:solidFill>
              <a:effectLst/>
              <a:uLnTx/>
              <a:uFillTx/>
              <a:latin typeface="Arial"/>
              <a:cs typeface="Arial"/>
              <a:sym typeface="Merriweather Sans"/>
            </a:endParaRPr>
          </a:p>
        </p:txBody>
      </p:sp>
      <p:sp>
        <p:nvSpPr>
          <p:cNvPr id="6" name="Rectangle 5"/>
          <p:cNvSpPr/>
          <p:nvPr/>
        </p:nvSpPr>
        <p:spPr>
          <a:xfrm>
            <a:off x="751762" y="1432914"/>
            <a:ext cx="3632091" cy="3291670"/>
          </a:xfrm>
          <a:prstGeom prst="rect">
            <a:avLst/>
          </a:prstGeom>
        </p:spPr>
        <p:txBody>
          <a:bodyPr wrap="square">
            <a:spAutoFit/>
          </a:bodyPr>
          <a:lstStyle/>
          <a:p>
            <a:pPr algn="just">
              <a:lnSpc>
                <a:spcPct val="165000"/>
              </a:lnSpc>
            </a:pPr>
            <a:r>
              <a:rPr lang="da-DK" sz="1800">
                <a:latin typeface="+mj-lt"/>
                <a:ea typeface="Calibri" panose="020F0502020204030204" pitchFamily="34" charset="0"/>
                <a:cs typeface="Times New Roman" panose="02020603050405020304" pitchFamily="18" charset="0"/>
              </a:rPr>
              <a:t>Tại một cửa hàng, chị An mua 1,2kg thịt lợn và 0,7kg thịt bò hết 362 000 đồng; chị Ba mua 0,8kg thịt lợn và 0,5kg thị bò cùng loại hết 250 000 đồng. Làm thế nào để tính giá tiền 1kg mỗi loại thịt lợn và thịt bò?</a:t>
            </a:r>
            <a:endParaRPr lang="en-US" sz="1800">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906820" y="483154"/>
            <a:ext cx="499122" cy="49912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661" y="1571543"/>
            <a:ext cx="3333551" cy="30496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76471" y="499428"/>
                <a:ext cx="7987084" cy="3098284"/>
              </a:xfrm>
              <a:prstGeom prst="rect">
                <a:avLst/>
              </a:prstGeom>
            </p:spPr>
            <p:txBody>
              <a:bodyPr wrap="square">
                <a:spAutoFit/>
              </a:bodyPr>
              <a:lstStyle/>
              <a:p>
                <a:pPr algn="just">
                  <a:lnSpc>
                    <a:spcPct val="165000"/>
                  </a:lnSpc>
                </a:pPr>
                <a:r>
                  <a:rPr lang="vi-VN" sz="1900">
                    <a:latin typeface="+mn-lt"/>
                    <a:ea typeface="Calibri" panose="020F0502020204030204" pitchFamily="34" charset="0"/>
                    <a:cs typeface="Times New Roman" panose="02020603050405020304" pitchFamily="18" charset="0"/>
                  </a:rPr>
                  <a:t>b) Cộng từng vế của hệ phương trình (II) ta được: </a:t>
                </a:r>
                <a:endParaRPr lang="en-US" sz="1900" smtClean="0">
                  <a:latin typeface="+mn-lt"/>
                  <a:ea typeface="Calibri" panose="020F0502020204030204" pitchFamily="34" charset="0"/>
                  <a:cs typeface="Times New Roman" panose="02020603050405020304" pitchFamily="18" charset="0"/>
                </a:endParaRPr>
              </a:p>
              <a:p>
                <a:pPr algn="just">
                  <a:lnSpc>
                    <a:spcPct val="165000"/>
                  </a:lnSpc>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3</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oMath>
                  </m:oMathPara>
                </a14:m>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vi-VN" sz="1900">
                    <a:effectLst/>
                    <a:latin typeface="+mn-lt"/>
                    <a:ea typeface="Calibri" panose="020F0502020204030204" pitchFamily="34" charset="0"/>
                    <a:cs typeface="Times New Roman" panose="02020603050405020304" pitchFamily="18" charset="0"/>
                  </a:rPr>
                  <a:t>Thay phương trình thứ nhất của hệ (II) bằng phương trình mới, ta được: </a:t>
                </a:r>
                <a:endParaRPr lang="en-US" sz="1900" smtClean="0">
                  <a:effectLst/>
                  <a:latin typeface="+mn-lt"/>
                  <a:ea typeface="Calibri" panose="020F0502020204030204" pitchFamily="34" charset="0"/>
                  <a:cs typeface="Times New Roman" panose="02020603050405020304" pitchFamily="18" charset="0"/>
                </a:endParaRPr>
              </a:p>
              <a:p>
                <a:pPr algn="just">
                  <a:lnSpc>
                    <a:spcPct val="165000"/>
                  </a:lnSpc>
                </a:pPr>
                <a14:m>
                  <m:oMathPara xmlns:m="http://schemas.openxmlformats.org/officeDocument/2006/math">
                    <m:oMathParaPr>
                      <m:jc m:val="centerGroup"/>
                    </m:oMathParaPr>
                    <m:oMath xmlns:m="http://schemas.openxmlformats.org/officeDocument/2006/math">
                      <m:d>
                        <m:dPr>
                          <m:begChr m:val="{"/>
                          <m:end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900" i="1">
                                  <a:effectLst/>
                                  <a:latin typeface="Cambria Math" panose="02040503050406030204" pitchFamily="18" charset="0"/>
                                  <a:ea typeface="Calibri" panose="020F0502020204030204" pitchFamily="34" charset="0"/>
                                  <a:cs typeface="Times New Roman" panose="02020603050405020304" pitchFamily="18" charset="0"/>
                                </a:rPr>
                                <m:t>3</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900" i="1">
                                  <a:effectLst/>
                                  <a:latin typeface="Cambria Math" panose="02040503050406030204" pitchFamily="18" charset="0"/>
                                  <a:ea typeface="Calibri" panose="020F0502020204030204" pitchFamily="34" charset="0"/>
                                  <a:cs typeface="Times New Roman" panose="02020603050405020304" pitchFamily="18" charset="0"/>
                                </a:rPr>
                                <m:t>=6     </m:t>
                              </m:r>
                            </m:e>
                            <m:e>
                              <m:r>
                                <a:rPr lang="vi-VN" sz="19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900" i="1">
                                  <a:effectLst/>
                                  <a:latin typeface="Cambria Math" panose="02040503050406030204" pitchFamily="18" charset="0"/>
                                  <a:ea typeface="Calibri" panose="020F0502020204030204" pitchFamily="34" charset="0"/>
                                  <a:cs typeface="Times New Roman" panose="02020603050405020304" pitchFamily="18" charset="0"/>
                                </a:rPr>
                                <m:t>=5</m:t>
                              </m:r>
                            </m:e>
                          </m:eqArr>
                        </m:e>
                      </m:d>
                    </m:oMath>
                  </m:oMathPara>
                </a14:m>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vi-VN" sz="1900">
                    <a:effectLst/>
                    <a:latin typeface="+mn-lt"/>
                    <a:ea typeface="Calibri" panose="020F0502020204030204" pitchFamily="34" charset="0"/>
                    <a:cs typeface="Times New Roman" panose="02020603050405020304" pitchFamily="18" charset="0"/>
                  </a:rPr>
                  <a:t>Ta thấy phương trình mới nhận được giống với hệ (I</a:t>
                </a:r>
                <a:r>
                  <a:rPr lang="vi-VN" sz="1900" smtClean="0">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76471" y="499428"/>
                <a:ext cx="7987084" cy="3098284"/>
              </a:xfrm>
              <a:prstGeom prst="rect">
                <a:avLst/>
              </a:prstGeom>
              <a:blipFill>
                <a:blip r:embed="rId3"/>
                <a:stretch>
                  <a:fillRect l="-763" r="-76" b="-39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rot="17496471">
            <a:off x="7957789" y="3418241"/>
            <a:ext cx="1617048" cy="1619900"/>
          </a:xfrm>
          <a:prstGeom prst="rect">
            <a:avLst/>
          </a:prstGeom>
        </p:spPr>
      </p:pic>
    </p:spTree>
    <p:extLst>
      <p:ext uri="{BB962C8B-B14F-4D97-AF65-F5344CB8AC3E}">
        <p14:creationId xmlns:p14="http://schemas.microsoft.com/office/powerpoint/2010/main" val="209616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425394" y="4219599"/>
            <a:ext cx="8265381" cy="48474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Bef>
                <a:spcPts val="300"/>
              </a:spcBef>
              <a:spcAft>
                <a:spcPts val="300"/>
              </a:spcAft>
            </a:pPr>
            <a:r>
              <a:rPr lang="vi-VN" sz="1700">
                <a:solidFill>
                  <a:srgbClr val="000000"/>
                </a:solidFill>
                <a:ea typeface="Malgun Gothic" panose="020B0503020000020004" pitchFamily="34" charset="-127"/>
                <a:cs typeface="Times New Roman" panose="02020603050405020304" pitchFamily="18" charset="0"/>
              </a:rPr>
              <a:t>Cách giải như trên gọi là giải hệ phương trình bằng phương phép cộng đại số.</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25395" y="172471"/>
                <a:ext cx="8424406" cy="3895682"/>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n-US" sz="1700" smtClean="0">
                    <a:latin typeface="Arial" panose="020B0604020202020204" pitchFamily="34" charset="0"/>
                    <a:ea typeface="Calibri" panose="020F0502020204030204" pitchFamily="34" charset="0"/>
                    <a:cs typeface="Times New Roman" panose="02020603050405020304" pitchFamily="18" charset="0"/>
                  </a:rPr>
                  <a:t>Cho </a:t>
                </a:r>
                <a:r>
                  <a:rPr lang="vi-VN" sz="1700" smtClean="0">
                    <a:latin typeface="Arial" panose="020B0604020202020204" pitchFamily="34" charset="0"/>
                    <a:ea typeface="Calibri" panose="020F0502020204030204" pitchFamily="34" charset="0"/>
                    <a:cs typeface="Times New Roman" panose="02020603050405020304" pitchFamily="18" charset="0"/>
                  </a:rPr>
                  <a:t>hệ </a:t>
                </a:r>
                <a:r>
                  <a:rPr lang="vi-VN" sz="1700">
                    <a:latin typeface="Arial" panose="020B0604020202020204" pitchFamily="34" charset="0"/>
                    <a:ea typeface="Calibri" panose="020F0502020204030204" pitchFamily="34" charset="0"/>
                    <a:cs typeface="Times New Roman" panose="02020603050405020304" pitchFamily="18" charset="0"/>
                  </a:rPr>
                  <a:t>phương trình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5</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=3</m:t>
                            </m:r>
                          </m:e>
                          <m:e>
                            <m:r>
                              <a:rPr lang="vi-VN" sz="1700" i="1">
                                <a:latin typeface="Cambria Math" panose="02040503050406030204" pitchFamily="18" charset="0"/>
                                <a:ea typeface="Calibri" panose="020F0502020204030204" pitchFamily="34" charset="0"/>
                                <a:cs typeface="Times New Roman" panose="02020603050405020304" pitchFamily="18" charset="0"/>
                              </a:rPr>
                              <m:t>−</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=3</m:t>
                            </m:r>
                          </m:e>
                        </m:eqArr>
                      </m:e>
                    </m:d>
                  </m:oMath>
                </a14:m>
                <a:r>
                  <a:rPr lang="en-US" sz="1700" smtClean="0">
                    <a:latin typeface="Arial" panose="020B0604020202020204" pitchFamily="34" charset="0"/>
                    <a:ea typeface="Calibri" panose="020F0502020204030204" pitchFamily="34" charset="0"/>
                    <a:cs typeface="Times New Roman" panose="02020603050405020304" pitchFamily="18" charset="0"/>
                  </a:rPr>
                  <a:t>. Để giải hệ phương trình trên, ta làm như sau:</a:t>
                </a:r>
              </a:p>
              <a:p>
                <a:pPr marL="285750" lvl="0" indent="-285750" algn="just">
                  <a:lnSpc>
                    <a:spcPct val="150000"/>
                  </a:lnSpc>
                  <a:buFontTx/>
                  <a:buChar char="-"/>
                </a:pPr>
                <a:r>
                  <a:rPr lang="vi-VN" sz="1700" smtClean="0">
                    <a:latin typeface="Arial" panose="020B0604020202020204" pitchFamily="34" charset="0"/>
                    <a:ea typeface="Calibri" panose="020F0502020204030204" pitchFamily="34" charset="0"/>
                    <a:cs typeface="Times New Roman" panose="02020603050405020304" pitchFamily="18" charset="0"/>
                  </a:rPr>
                  <a:t>Nhân </a:t>
                </a:r>
                <a:r>
                  <a:rPr lang="vi-VN" sz="1700">
                    <a:latin typeface="Arial" panose="020B0604020202020204" pitchFamily="34" charset="0"/>
                    <a:ea typeface="Calibri" panose="020F0502020204030204" pitchFamily="34" charset="0"/>
                    <a:cs typeface="Times New Roman" panose="02020603050405020304" pitchFamily="18" charset="0"/>
                  </a:rPr>
                  <a:t>hai vế phương trình thứ hai của hệ với 2, ta </a:t>
                </a:r>
                <a:r>
                  <a:rPr lang="vi-VN" sz="1700" smtClean="0">
                    <a:latin typeface="Arial" panose="020B0604020202020204" pitchFamily="34" charset="0"/>
                    <a:ea typeface="Calibri" panose="020F0502020204030204" pitchFamily="34" charset="0"/>
                    <a:cs typeface="Times New Roman" panose="02020603050405020304" pitchFamily="18" charset="0"/>
                  </a:rPr>
                  <a:t>được</a:t>
                </a:r>
                <a:r>
                  <a:rPr lang="en-US" sz="170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5</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=3</m:t>
                            </m:r>
                          </m:e>
                          <m:e>
                            <m:r>
                              <a:rPr lang="vi-VN" sz="1700" i="1">
                                <a:latin typeface="Cambria Math" panose="02040503050406030204" pitchFamily="18" charset="0"/>
                                <a:ea typeface="Calibri" panose="020F0502020204030204" pitchFamily="34" charset="0"/>
                                <a:cs typeface="Times New Roman" panose="02020603050405020304" pitchFamily="18" charset="0"/>
                              </a:rPr>
                              <m:t>−</m:t>
                            </m:r>
                            <m:r>
                              <a:rPr lang="en-US" sz="1700" b="0" i="1" smtClean="0">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=6</m:t>
                            </m:r>
                          </m:e>
                        </m:eqArr>
                      </m:e>
                    </m:d>
                  </m:oMath>
                </a14:m>
                <a:endParaRPr lang="vi-VN" sz="170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pPr>
                <a:r>
                  <a:rPr lang="vi-VN" sz="1700" smtClean="0">
                    <a:latin typeface="Arial" panose="020B0604020202020204" pitchFamily="34" charset="0"/>
                    <a:ea typeface="Calibri" panose="020F0502020204030204" pitchFamily="34" charset="0"/>
                    <a:cs typeface="Times New Roman" panose="02020603050405020304" pitchFamily="18" charset="0"/>
                  </a:rPr>
                  <a:t>Cộng </a:t>
                </a:r>
                <a:r>
                  <a:rPr lang="vi-VN" sz="1700">
                    <a:latin typeface="Arial" panose="020B0604020202020204" pitchFamily="34" charset="0"/>
                    <a:ea typeface="Calibri" panose="020F0502020204030204" pitchFamily="34" charset="0"/>
                    <a:cs typeface="Times New Roman" panose="02020603050405020304" pitchFamily="18" charset="0"/>
                  </a:rPr>
                  <a:t>từng vế hai phương trình của hệ này, ta được phương trình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3</m:t>
                    </m:r>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=9</m:t>
                    </m:r>
                  </m:oMath>
                </a14:m>
                <a:r>
                  <a:rPr lang="vi-VN" sz="1700">
                    <a:latin typeface="Arial" panose="020B0604020202020204" pitchFamily="34" charset="0"/>
                    <a:ea typeface="Calibri" panose="020F0502020204030204" pitchFamily="34" charset="0"/>
                    <a:cs typeface="Times New Roman" panose="02020603050405020304" pitchFamily="18" charset="0"/>
                  </a:rPr>
                  <a:t>. </a:t>
                </a:r>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pPr>
                <a:r>
                  <a:rPr lang="vi-VN" sz="1700" smtClean="0">
                    <a:latin typeface="Arial" panose="020B0604020202020204" pitchFamily="34" charset="0"/>
                    <a:ea typeface="Calibri" panose="020F0502020204030204" pitchFamily="34" charset="0"/>
                    <a:cs typeface="Times New Roman" panose="02020603050405020304" pitchFamily="18" charset="0"/>
                  </a:rPr>
                  <a:t>Suy </a:t>
                </a:r>
                <a:r>
                  <a:rPr lang="vi-VN" sz="1700">
                    <a:latin typeface="Arial" panose="020B0604020202020204" pitchFamily="34" charset="0"/>
                    <a:ea typeface="Calibri" panose="020F0502020204030204" pitchFamily="34" charset="0"/>
                    <a:cs typeface="Times New Roman" panose="02020603050405020304" pitchFamily="18" charset="0"/>
                  </a:rPr>
                  <a:t>ra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=3</m:t>
                    </m:r>
                  </m:oMath>
                </a14:m>
                <a:r>
                  <a:rPr lang="vi-VN" sz="1700" smtClean="0">
                    <a:latin typeface="Arial" panose="020B0604020202020204" pitchFamily="34" charset="0"/>
                    <a:ea typeface="Calibri" panose="020F0502020204030204" pitchFamily="34" charset="0"/>
                    <a:cs typeface="Times New Roman" panose="02020603050405020304" pitchFamily="18" charset="0"/>
                  </a:rPr>
                  <a:t>.</a:t>
                </a:r>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lnSpc>
                    <a:spcPct val="150000"/>
                  </a:lnSpc>
                  <a:buFontTx/>
                  <a:buChar char="-"/>
                </a:pPr>
                <a:r>
                  <a:rPr lang="vi-VN" sz="1700" smtClean="0">
                    <a:latin typeface="Arial" panose="020B0604020202020204" pitchFamily="34" charset="0"/>
                    <a:ea typeface="Calibri" panose="020F0502020204030204" pitchFamily="34" charset="0"/>
                    <a:cs typeface="Times New Roman" panose="02020603050405020304" pitchFamily="18" charset="0"/>
                  </a:rPr>
                  <a:t>Thay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=3</m:t>
                    </m:r>
                  </m:oMath>
                </a14:m>
                <a:r>
                  <a:rPr lang="en-US" sz="1700" smtClean="0">
                    <a:latin typeface="Arial" panose="020B0604020202020204" pitchFamily="34" charset="0"/>
                    <a:ea typeface="Calibri" panose="020F0502020204030204" pitchFamily="34" charset="0"/>
                    <a:cs typeface="Times New Roman" panose="02020603050405020304" pitchFamily="18" charset="0"/>
                  </a:rPr>
                  <a:t> </a:t>
                </a:r>
                <a:r>
                  <a:rPr lang="vi-VN" sz="1700">
                    <a:latin typeface="Arial" panose="020B0604020202020204" pitchFamily="34" charset="0"/>
                    <a:ea typeface="Calibri" panose="020F0502020204030204" pitchFamily="34" charset="0"/>
                    <a:cs typeface="Times New Roman" panose="02020603050405020304" pitchFamily="18" charset="0"/>
                  </a:rPr>
                  <a:t>vào phương trình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smtClean="0">
                        <a:latin typeface="Cambria Math" panose="02040503050406030204" pitchFamily="18" charset="0"/>
                        <a:ea typeface="Calibri" panose="020F0502020204030204" pitchFamily="34" charset="0"/>
                        <a:cs typeface="Times New Roman" panose="02020603050405020304" pitchFamily="18" charset="0"/>
                      </a:rPr>
                      <m:t>=3</m:t>
                    </m:r>
                  </m:oMath>
                </a14:m>
                <a:r>
                  <a:rPr lang="vi-VN" sz="1700">
                    <a:latin typeface="Arial" panose="020B0604020202020204" pitchFamily="34" charset="0"/>
                    <a:ea typeface="Calibri" panose="020F0502020204030204" pitchFamily="34" charset="0"/>
                    <a:cs typeface="Times New Roman" panose="02020603050405020304" pitchFamily="18" charset="0"/>
                  </a:rPr>
                  <a:t>, ta được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–3+</m:t>
                    </m:r>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smtClean="0">
                        <a:latin typeface="Cambria Math" panose="02040503050406030204" pitchFamily="18" charset="0"/>
                        <a:ea typeface="Calibri" panose="020F0502020204030204" pitchFamily="34" charset="0"/>
                        <a:cs typeface="Times New Roman" panose="02020603050405020304" pitchFamily="18" charset="0"/>
                      </a:rPr>
                      <m:t>=3</m:t>
                    </m:r>
                  </m:oMath>
                </a14:m>
                <a:r>
                  <a:rPr lang="vi-VN" sz="1700">
                    <a:latin typeface="Arial" panose="020B0604020202020204" pitchFamily="34" charset="0"/>
                    <a:ea typeface="Calibri" panose="020F0502020204030204" pitchFamily="34" charset="0"/>
                    <a:cs typeface="Times New Roman" panose="02020603050405020304" pitchFamily="18" charset="0"/>
                  </a:rPr>
                  <a:t>, do đó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smtClean="0">
                        <a:latin typeface="Cambria Math" panose="02040503050406030204" pitchFamily="18" charset="0"/>
                        <a:ea typeface="Calibri" panose="020F0502020204030204" pitchFamily="34" charset="0"/>
                        <a:cs typeface="Times New Roman" panose="02020603050405020304" pitchFamily="18" charset="0"/>
                      </a:rPr>
                      <m:t>=6.</m:t>
                    </m:r>
                  </m:oMath>
                </a14:m>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lnSpc>
                    <a:spcPct val="150000"/>
                  </a:lnSpc>
                  <a:buFontTx/>
                  <a:buChar char="-"/>
                </a:pPr>
                <a:r>
                  <a:rPr lang="vi-VN" sz="1700" smtClean="0">
                    <a:latin typeface="Arial" panose="020B0604020202020204" pitchFamily="34" charset="0"/>
                    <a:ea typeface="Calibri" panose="020F0502020204030204" pitchFamily="34" charset="0"/>
                    <a:cs typeface="Times New Roman" panose="02020603050405020304" pitchFamily="18" charset="0"/>
                  </a:rPr>
                  <a:t>Nghiệm </a:t>
                </a:r>
                <a:r>
                  <a:rPr lang="vi-VN" sz="1700">
                    <a:latin typeface="Arial" panose="020B0604020202020204" pitchFamily="34" charset="0"/>
                    <a:ea typeface="Calibri" panose="020F0502020204030204" pitchFamily="34" charset="0"/>
                    <a:cs typeface="Times New Roman" panose="02020603050405020304" pitchFamily="18" charset="0"/>
                  </a:rPr>
                  <a:t>của hệ phương trình </a:t>
                </a:r>
                <a:r>
                  <a:rPr lang="vi-VN" sz="1700" smtClean="0">
                    <a:latin typeface="Arial" panose="020B0604020202020204" pitchFamily="34" charset="0"/>
                    <a:ea typeface="Calibri" panose="020F0502020204030204" pitchFamily="34" charset="0"/>
                    <a:cs typeface="Times New Roman" panose="02020603050405020304" pitchFamily="18" charset="0"/>
                  </a:rPr>
                  <a:t>là</a:t>
                </a:r>
                <a:r>
                  <a:rPr lang="en-US" sz="170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700" i="1" smtClean="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smtClean="0">
                                <a:latin typeface="Cambria Math" panose="02040503050406030204" pitchFamily="18" charset="0"/>
                                <a:ea typeface="Calibri" panose="020F0502020204030204" pitchFamily="34" charset="0"/>
                                <a:cs typeface="Times New Roman" panose="02020603050405020304" pitchFamily="18" charset="0"/>
                              </a:rPr>
                            </m:ctrlPr>
                          </m:eqArrPr>
                          <m:e>
                            <m:r>
                              <a:rPr lang="en-US" sz="17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700" b="0" i="1" smtClean="0">
                                <a:latin typeface="Cambria Math" panose="02040503050406030204" pitchFamily="18" charset="0"/>
                                <a:ea typeface="Calibri" panose="020F0502020204030204" pitchFamily="34" charset="0"/>
                                <a:cs typeface="Times New Roman" panose="02020603050405020304" pitchFamily="18" charset="0"/>
                              </a:rPr>
                              <m:t>=3</m:t>
                            </m:r>
                          </m:e>
                          <m:e>
                            <m:r>
                              <a:rPr lang="en-US" sz="1700" b="0" i="1" smtClean="0">
                                <a:latin typeface="Cambria Math" panose="02040503050406030204" pitchFamily="18" charset="0"/>
                                <a:ea typeface="Calibri" panose="020F0502020204030204" pitchFamily="34" charset="0"/>
                                <a:cs typeface="Times New Roman" panose="02020603050405020304" pitchFamily="18" charset="0"/>
                              </a:rPr>
                              <m:t>𝑦</m:t>
                            </m:r>
                            <m:r>
                              <a:rPr lang="en-US" sz="1700" b="0" i="1" smtClean="0">
                                <a:latin typeface="Cambria Math" panose="02040503050406030204" pitchFamily="18" charset="0"/>
                                <a:ea typeface="Calibri" panose="020F0502020204030204" pitchFamily="34" charset="0"/>
                                <a:cs typeface="Times New Roman" panose="02020603050405020304" pitchFamily="18" charset="0"/>
                              </a:rPr>
                              <m:t>=6</m:t>
                            </m:r>
                          </m:e>
                        </m:eqArr>
                      </m:e>
                    </m:d>
                  </m:oMath>
                </a14:m>
                <a:r>
                  <a:rPr lang="en-US" sz="1700" smtClean="0">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425395" y="172471"/>
                <a:ext cx="8424406" cy="3895682"/>
              </a:xfrm>
              <a:prstGeom prst="rect">
                <a:avLst/>
              </a:prstGeom>
              <a:blipFill>
                <a:blip r:embed="rId6"/>
                <a:stretch>
                  <a:fillRect l="-507"/>
                </a:stretch>
              </a:blipFill>
            </p:spPr>
            <p:txBody>
              <a:bodyPr/>
              <a:lstStyle/>
              <a:p>
                <a:r>
                  <a:rPr lang="en-US">
                    <a:noFill/>
                  </a:rPr>
                  <a:t> </a:t>
                </a:r>
              </a:p>
            </p:txBody>
          </p:sp>
        </mc:Fallback>
      </mc:AlternateContent>
    </p:spTree>
    <p:extLst>
      <p:ext uri="{BB962C8B-B14F-4D97-AF65-F5344CB8AC3E}">
        <p14:creationId xmlns:p14="http://schemas.microsoft.com/office/powerpoint/2010/main" val="1695274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11" name="Rectangle 10"/>
          <p:cNvSpPr/>
          <p:nvPr/>
        </p:nvSpPr>
        <p:spPr>
          <a:xfrm>
            <a:off x="693688" y="508478"/>
            <a:ext cx="7790355" cy="4077270"/>
          </a:xfrm>
          <a:prstGeom prst="rect">
            <a:avLst/>
          </a:prstGeom>
        </p:spPr>
        <p:txBody>
          <a:bodyPr wrap="square">
            <a:spAutoFit/>
          </a:bodyPr>
          <a:lstStyle/>
          <a:p>
            <a:pPr lvl="0" algn="just">
              <a:lnSpc>
                <a:spcPct val="170000"/>
              </a:lnSpc>
              <a:spcBef>
                <a:spcPts val="300"/>
              </a:spcBef>
              <a:spcAft>
                <a:spcPts val="300"/>
              </a:spcAft>
              <a:tabLst>
                <a:tab pos="361950" algn="l"/>
              </a:tabLst>
            </a:pPr>
            <a:r>
              <a:rPr lang="vi-VN" sz="2100" b="1">
                <a:solidFill>
                  <a:srgbClr val="C00000"/>
                </a:solidFill>
                <a:latin typeface="Arial" panose="020B0604020202020204" pitchFamily="34" charset="0"/>
                <a:ea typeface="Times New Roman" panose="02020603050405020304" pitchFamily="18" charset="0"/>
                <a:cs typeface="Times New Roman" panose="02020603050405020304" pitchFamily="18" charset="0"/>
              </a:rPr>
              <a:t>Cách giải hệ phương trình bằng phương pháp cộng đại </a:t>
            </a:r>
            <a:r>
              <a:rPr lang="vi-VN" sz="2100" b="1"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số:</a:t>
            </a:r>
            <a:endParaRPr lang="en-US" sz="2100" b="1"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70000"/>
              </a:lnSpc>
              <a:spcBef>
                <a:spcPts val="300"/>
              </a:spcBef>
              <a:spcAft>
                <a:spcPts val="300"/>
              </a:spcAft>
              <a:tabLst>
                <a:tab pos="361950" algn="l"/>
              </a:tabLst>
            </a:pPr>
            <a:r>
              <a:rPr lang="vi-VN" sz="175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Bước 1: Nhân hai vế của mỗi phương trình với một số thích hợp (nếu cần) sao cho các hệ số của một ẩn nào đó trong hai phương trình của hệ bằng nhau hoặc đối nhau.</a:t>
            </a:r>
          </a:p>
          <a:p>
            <a:pPr lvl="0" algn="just">
              <a:lnSpc>
                <a:spcPct val="170000"/>
              </a:lnSpc>
              <a:spcBef>
                <a:spcPts val="300"/>
              </a:spcBef>
              <a:spcAft>
                <a:spcPts val="300"/>
              </a:spcAft>
              <a:tabLst>
                <a:tab pos="361950" algn="l"/>
              </a:tabLst>
            </a:pPr>
            <a:r>
              <a:rPr lang="vi-VN" sz="175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Bước 2: Cộng hay trừ từng vế hai phương trình của hệ để được một phương trình một ẩn và giải phương trình đó.</a:t>
            </a:r>
          </a:p>
          <a:p>
            <a:pPr lvl="0" algn="just">
              <a:lnSpc>
                <a:spcPct val="170000"/>
              </a:lnSpc>
              <a:spcBef>
                <a:spcPts val="300"/>
              </a:spcBef>
              <a:spcAft>
                <a:spcPts val="300"/>
              </a:spcAft>
              <a:tabLst>
                <a:tab pos="361950" algn="l"/>
              </a:tabLst>
            </a:pPr>
            <a:r>
              <a:rPr lang="vi-VN" sz="175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Bước 3: Thế giá trị của ẩn vừa tìm được ở </a:t>
            </a:r>
            <a:r>
              <a:rPr lang="en-US" sz="175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a:t>
            </a:r>
            <a:r>
              <a:rPr lang="vi-VN" sz="175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ước </a:t>
            </a:r>
            <a:r>
              <a:rPr lang="vi-VN" sz="175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2 vào một trong hai phương trình của hệ đã cho để tìm giá trị ẩn còn lại. Kết luận nghiệm của hệ.</a:t>
            </a:r>
          </a:p>
        </p:txBody>
      </p:sp>
    </p:spTree>
    <p:extLst>
      <p:ext uri="{BB962C8B-B14F-4D97-AF65-F5344CB8AC3E}">
        <p14:creationId xmlns:p14="http://schemas.microsoft.com/office/powerpoint/2010/main" val="42840659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9" name="Rectangle 8"/>
          <p:cNvSpPr/>
          <p:nvPr/>
        </p:nvSpPr>
        <p:spPr>
          <a:xfrm>
            <a:off x="349858" y="297180"/>
            <a:ext cx="8442960" cy="4556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658936" y="454959"/>
                <a:ext cx="7967193" cy="710194"/>
              </a:xfrm>
              <a:prstGeom prst="rect">
                <a:avLst/>
              </a:prstGeom>
            </p:spPr>
            <p:txBody>
              <a:bodyPr wrap="square">
                <a:spAutoFit/>
              </a:bodyPr>
              <a:lstStyle/>
              <a:p>
                <a:pPr algn="just">
                  <a:spcBef>
                    <a:spcPts val="300"/>
                  </a:spcBef>
                  <a:spcAft>
                    <a:spcPts val="300"/>
                  </a:spcAft>
                </a:pPr>
                <a:r>
                  <a:rPr kumimoji="0" lang="en-US" sz="180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Ví dụ 3.</a:t>
                </a:r>
                <a:r>
                  <a:rPr kumimoji="0" lang="vi-VN" sz="180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 </a:t>
                </a:r>
                <a:r>
                  <a:rPr lang="vi-VN" sz="1800">
                    <a:latin typeface="+mn-lt"/>
                    <a:ea typeface="Calibri" panose="020F0502020204030204" pitchFamily="34" charset="0"/>
                    <a:cs typeface="Times New Roman" panose="02020603050405020304" pitchFamily="18" charset="0"/>
                  </a:rPr>
                  <a:t>Giải </a:t>
                </a:r>
                <a:r>
                  <a:rPr lang="en-US" sz="1800" smtClean="0">
                    <a:latin typeface="+mn-lt"/>
                    <a:ea typeface="Calibri" panose="020F0502020204030204" pitchFamily="34" charset="0"/>
                    <a:cs typeface="Times New Roman" panose="02020603050405020304" pitchFamily="18" charset="0"/>
                  </a:rPr>
                  <a:t>các </a:t>
                </a:r>
                <a:r>
                  <a:rPr lang="vi-VN" sz="1800" smtClean="0">
                    <a:latin typeface="+mn-lt"/>
                    <a:ea typeface="Calibri" panose="020F0502020204030204" pitchFamily="34" charset="0"/>
                    <a:cs typeface="Times New Roman" panose="02020603050405020304" pitchFamily="18" charset="0"/>
                  </a:rPr>
                  <a:t>hệ </a:t>
                </a:r>
                <a:r>
                  <a:rPr lang="vi-VN" sz="1800">
                    <a:latin typeface="+mn-lt"/>
                    <a:ea typeface="Calibri" panose="020F0502020204030204" pitchFamily="34" charset="0"/>
                    <a:cs typeface="Times New Roman" panose="02020603050405020304" pitchFamily="18" charset="0"/>
                  </a:rPr>
                  <a:t>phương </a:t>
                </a:r>
                <a:r>
                  <a:rPr lang="vi-VN" sz="1800" smtClean="0">
                    <a:latin typeface="+mn-lt"/>
                    <a:ea typeface="Calibri" panose="020F0502020204030204" pitchFamily="34" charset="0"/>
                    <a:cs typeface="Times New Roman" panose="02020603050405020304" pitchFamily="18" charset="0"/>
                  </a:rPr>
                  <a:t>trình</a:t>
                </a:r>
                <a:r>
                  <a:rPr lang="en-US" sz="1800" smtClean="0">
                    <a:latin typeface="+mn-lt"/>
                    <a:ea typeface="Calibri" panose="020F0502020204030204" pitchFamily="34" charset="0"/>
                    <a:cs typeface="Times New Roman" panose="02020603050405020304" pitchFamily="18" charset="0"/>
                  </a:rPr>
                  <a:t>:   </a:t>
                </a:r>
                <a:r>
                  <a:rPr lang="vi-VN" sz="1800" smtClean="0">
                    <a:effectLst/>
                    <a:latin typeface="+mn-lt"/>
                    <a:ea typeface="Calibri" panose="020F0502020204030204" pitchFamily="34" charset="0"/>
                    <a:cs typeface="Times New Roman" panose="02020603050405020304" pitchFamily="18" charset="0"/>
                  </a:rPr>
                  <a:t>a</a:t>
                </a:r>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=−5</m:t>
                            </m:r>
                          </m:e>
                          <m:e>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=11   </m:t>
                            </m:r>
                          </m:e>
                        </m:eqArr>
                      </m:e>
                    </m:d>
                  </m:oMath>
                </a14:m>
                <a:r>
                  <a:rPr lang="vi-VN" sz="1800">
                    <a:effectLst/>
                    <a:latin typeface="+mn-lt"/>
                    <a:ea typeface="Calibri" panose="020F0502020204030204" pitchFamily="34" charset="0"/>
                    <a:cs typeface="Times New Roman" panose="02020603050405020304" pitchFamily="18" charset="0"/>
                  </a:rPr>
                  <a:t>;  </a:t>
                </a:r>
                <a:r>
                  <a:rPr lang="en-US" sz="1800" smtClean="0">
                    <a:effectLst/>
                    <a:latin typeface="+mn-lt"/>
                    <a:ea typeface="Calibri" panose="020F0502020204030204" pitchFamily="34" charset="0"/>
                    <a:cs typeface="Times New Roman" panose="02020603050405020304" pitchFamily="18" charset="0"/>
                  </a:rPr>
                  <a:t>  </a:t>
                </a:r>
                <a:r>
                  <a:rPr lang="vi-VN" sz="1800" smtClean="0">
                    <a:effectLst/>
                    <a:latin typeface="+mn-lt"/>
                    <a:ea typeface="Calibri" panose="020F0502020204030204" pitchFamily="34" charset="0"/>
                    <a:cs typeface="Times New Roman" panose="02020603050405020304" pitchFamily="18" charset="0"/>
                  </a:rPr>
                  <a:t> </a:t>
                </a:r>
                <a:r>
                  <a:rPr lang="en-US" sz="1800" smtClean="0">
                    <a:effectLst/>
                    <a:latin typeface="+mn-lt"/>
                    <a:ea typeface="Calibri" panose="020F0502020204030204" pitchFamily="34" charset="0"/>
                    <a:cs typeface="Times New Roman" panose="02020603050405020304" pitchFamily="18" charset="0"/>
                  </a:rPr>
                  <a:t> </a:t>
                </a:r>
                <a:r>
                  <a:rPr lang="vi-VN" sz="1800" smtClean="0">
                    <a:effectLst/>
                    <a:latin typeface="+mn-lt"/>
                    <a:ea typeface="Calibri" panose="020F0502020204030204" pitchFamily="34" charset="0"/>
                    <a:cs typeface="Times New Roman" panose="02020603050405020304" pitchFamily="18" charset="0"/>
                  </a:rPr>
                  <a:t>  </a:t>
                </a:r>
                <a:r>
                  <a:rPr lang="vi-VN" sz="1800">
                    <a:effectLst/>
                    <a:latin typeface="+mn-lt"/>
                    <a:ea typeface="Calibri" panose="020F0502020204030204" pitchFamily="34" charset="0"/>
                    <a:cs typeface="Times New Roman" panose="02020603050405020304" pitchFamily="18" charset="0"/>
                  </a:rPr>
                  <a:t>b) </a:t>
                </a: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=7</m:t>
                            </m:r>
                          </m:e>
                          <m:e>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e>
                        </m:eqArr>
                      </m:e>
                    </m:d>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58936" y="454959"/>
                <a:ext cx="7967193" cy="710194"/>
              </a:xfrm>
              <a:prstGeom prst="rect">
                <a:avLst/>
              </a:prstGeom>
              <a:blipFill>
                <a:blip r:embed="rId8"/>
                <a:stretch>
                  <a:fillRect l="-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58935" y="2135771"/>
                <a:ext cx="7793301" cy="2477601"/>
              </a:xfrm>
              <a:prstGeom prst="rect">
                <a:avLst/>
              </a:prstGeom>
            </p:spPr>
            <p:txBody>
              <a:bodyPr wrap="square">
                <a:spAutoFit/>
              </a:bodyPr>
              <a:lstStyle/>
              <a:p>
                <a:pPr lvl="0" algn="just">
                  <a:lnSpc>
                    <a:spcPct val="150000"/>
                  </a:lnSpc>
                  <a:spcBef>
                    <a:spcPts val="300"/>
                  </a:spcBef>
                  <a:spcAft>
                    <a:spcPts val="300"/>
                  </a:spcAft>
                </a:pPr>
                <a:r>
                  <a:rPr lang="en-US" sz="1800" smtClean="0">
                    <a:solidFill>
                      <a:srgbClr val="DADADA">
                        <a:lumMod val="10000"/>
                      </a:srgbClr>
                    </a:solidFill>
                    <a:latin typeface="Arial" panose="020B0604020202020204" pitchFamily="34" charset="0"/>
                  </a:rPr>
                  <a:t>a) Cộng từng vế hai phương trình của hệ, ta được </a:t>
                </a:r>
                <a14:m>
                  <m:oMath xmlns:m="http://schemas.openxmlformats.org/officeDocument/2006/math">
                    <m:r>
                      <a:rPr lang="en-US" sz="1800" i="1" smtClean="0">
                        <a:solidFill>
                          <a:srgbClr val="DADADA">
                            <a:lumMod val="10000"/>
                          </a:srgbClr>
                        </a:solidFill>
                        <a:latin typeface="Cambria Math" panose="02040503050406030204" pitchFamily="18" charset="0"/>
                      </a:rPr>
                      <m:t>3</m:t>
                    </m:r>
                    <m:r>
                      <a:rPr lang="en-US" sz="1800" i="1" smtClean="0">
                        <a:solidFill>
                          <a:srgbClr val="DADADA">
                            <a:lumMod val="10000"/>
                          </a:srgbClr>
                        </a:solidFill>
                        <a:latin typeface="Cambria Math" panose="02040503050406030204" pitchFamily="18" charset="0"/>
                      </a:rPr>
                      <m:t>𝑥</m:t>
                    </m:r>
                    <m:r>
                      <a:rPr lang="en-US" sz="1800" i="1" smtClean="0">
                        <a:solidFill>
                          <a:srgbClr val="DADADA">
                            <a:lumMod val="10000"/>
                          </a:srgbClr>
                        </a:solidFill>
                        <a:latin typeface="Cambria Math" panose="02040503050406030204" pitchFamily="18" charset="0"/>
                      </a:rPr>
                      <m:t>=6</m:t>
                    </m:r>
                  </m:oMath>
                </a14:m>
                <a:r>
                  <a:rPr lang="en-US" sz="1800" smtClean="0">
                    <a:solidFill>
                      <a:srgbClr val="DADADA">
                        <a:lumMod val="10000"/>
                      </a:srgbClr>
                    </a:solidFill>
                    <a:latin typeface="Arial" panose="020B0604020202020204" pitchFamily="34" charset="0"/>
                  </a:rPr>
                  <a:t>. </a:t>
                </a:r>
              </a:p>
              <a:p>
                <a:pPr lvl="0" algn="just">
                  <a:lnSpc>
                    <a:spcPct val="150000"/>
                  </a:lnSpc>
                  <a:spcBef>
                    <a:spcPts val="300"/>
                  </a:spcBef>
                  <a:spcAft>
                    <a:spcPts val="300"/>
                  </a:spcAft>
                </a:pPr>
                <a:r>
                  <a:rPr lang="en-US" sz="1800" smtClean="0">
                    <a:solidFill>
                      <a:srgbClr val="DADADA">
                        <a:lumMod val="10000"/>
                      </a:srgbClr>
                    </a:solidFill>
                    <a:latin typeface="Arial" panose="020B0604020202020204" pitchFamily="34" charset="0"/>
                  </a:rPr>
                  <a:t>Suy ra </a:t>
                </a:r>
                <a14:m>
                  <m:oMath xmlns:m="http://schemas.openxmlformats.org/officeDocument/2006/math">
                    <m:r>
                      <a:rPr lang="en-US" sz="1800" i="1" smtClean="0">
                        <a:solidFill>
                          <a:srgbClr val="DADADA">
                            <a:lumMod val="10000"/>
                          </a:srgbClr>
                        </a:solidFill>
                        <a:latin typeface="Cambria Math" panose="02040503050406030204" pitchFamily="18" charset="0"/>
                      </a:rPr>
                      <m:t>𝑥</m:t>
                    </m:r>
                    <m:r>
                      <a:rPr lang="en-US" sz="1800" i="1" smtClean="0">
                        <a:solidFill>
                          <a:srgbClr val="DADADA">
                            <a:lumMod val="10000"/>
                          </a:srgbClr>
                        </a:solidFill>
                        <a:latin typeface="Cambria Math" panose="02040503050406030204" pitchFamily="18" charset="0"/>
                      </a:rPr>
                      <m:t>=2.</m:t>
                    </m:r>
                  </m:oMath>
                </a14:m>
                <a:endParaRPr lang="en-US" sz="1800" smtClean="0">
                  <a:solidFill>
                    <a:srgbClr val="DADADA">
                      <a:lumMod val="10000"/>
                    </a:srgbClr>
                  </a:solidFill>
                  <a:latin typeface="Arial" panose="020B0604020202020204" pitchFamily="34" charset="0"/>
                </a:endParaRPr>
              </a:p>
              <a:p>
                <a:pPr lvl="0" algn="just">
                  <a:lnSpc>
                    <a:spcPct val="150000"/>
                  </a:lnSpc>
                  <a:spcBef>
                    <a:spcPts val="300"/>
                  </a:spcBef>
                  <a:spcAft>
                    <a:spcPts val="300"/>
                  </a:spcAft>
                </a:pPr>
                <a:r>
                  <a:rPr lang="vi-VN" sz="1800" smtClean="0">
                    <a:solidFill>
                      <a:srgbClr val="DADADA">
                        <a:lumMod val="10000"/>
                      </a:srgbClr>
                    </a:solidFill>
                    <a:latin typeface="Arial" panose="020B0604020202020204" pitchFamily="34" charset="0"/>
                  </a:rPr>
                  <a:t>Thay </a:t>
                </a:r>
                <a14:m>
                  <m:oMath xmlns:m="http://schemas.openxmlformats.org/officeDocument/2006/math">
                    <m:r>
                      <a:rPr lang="en-US" sz="1800" i="1">
                        <a:solidFill>
                          <a:srgbClr val="DADADA">
                            <a:lumMod val="10000"/>
                          </a:srgbClr>
                        </a:solidFill>
                        <a:latin typeface="Cambria Math" panose="02040503050406030204" pitchFamily="18" charset="0"/>
                      </a:rPr>
                      <m:t>𝑥</m:t>
                    </m:r>
                    <m:r>
                      <a:rPr lang="en-US" sz="1800" i="1">
                        <a:solidFill>
                          <a:srgbClr val="DADADA">
                            <a:lumMod val="10000"/>
                          </a:srgbClr>
                        </a:solidFill>
                        <a:latin typeface="Cambria Math" panose="02040503050406030204" pitchFamily="18" charset="0"/>
                      </a:rPr>
                      <m:t>=2 </m:t>
                    </m:r>
                  </m:oMath>
                </a14:m>
                <a:r>
                  <a:rPr lang="vi-VN" sz="1800">
                    <a:solidFill>
                      <a:srgbClr val="DADADA">
                        <a:lumMod val="10000"/>
                      </a:srgbClr>
                    </a:solidFill>
                    <a:latin typeface="Arial" panose="020B0604020202020204" pitchFamily="34" charset="0"/>
                  </a:rPr>
                  <a:t>vào phương trình thứ hai của hệ, ta được </a:t>
                </a:r>
                <a14:m>
                  <m:oMath xmlns:m="http://schemas.openxmlformats.org/officeDocument/2006/math">
                    <m:r>
                      <a:rPr lang="vi-VN" sz="1800" i="1" smtClean="0">
                        <a:solidFill>
                          <a:srgbClr val="DADADA">
                            <a:lumMod val="10000"/>
                          </a:srgbClr>
                        </a:solidFill>
                        <a:latin typeface="Cambria Math" panose="02040503050406030204" pitchFamily="18" charset="0"/>
                      </a:rPr>
                      <m:t>2+3</m:t>
                    </m:r>
                    <m:r>
                      <a:rPr lang="vi-VN" sz="1800" i="1" smtClean="0">
                        <a:solidFill>
                          <a:srgbClr val="DADADA">
                            <a:lumMod val="10000"/>
                          </a:srgbClr>
                        </a:solidFill>
                        <a:latin typeface="Cambria Math" panose="02040503050406030204" pitchFamily="18" charset="0"/>
                      </a:rPr>
                      <m:t>𝑦</m:t>
                    </m:r>
                    <m:r>
                      <a:rPr lang="vi-VN" sz="1800" i="1" smtClean="0">
                        <a:solidFill>
                          <a:srgbClr val="DADADA">
                            <a:lumMod val="10000"/>
                          </a:srgbClr>
                        </a:solidFill>
                        <a:latin typeface="Cambria Math" panose="02040503050406030204" pitchFamily="18" charset="0"/>
                      </a:rPr>
                      <m:t>=11. </m:t>
                    </m:r>
                  </m:oMath>
                </a14:m>
                <a:endParaRPr lang="en-US" sz="1800" smtClean="0">
                  <a:solidFill>
                    <a:srgbClr val="DADADA">
                      <a:lumMod val="10000"/>
                    </a:srgbClr>
                  </a:solidFill>
                  <a:latin typeface="Arial" panose="020B0604020202020204" pitchFamily="34" charset="0"/>
                </a:endParaRPr>
              </a:p>
              <a:p>
                <a:pPr lvl="0" algn="just">
                  <a:lnSpc>
                    <a:spcPct val="150000"/>
                  </a:lnSpc>
                  <a:spcBef>
                    <a:spcPts val="300"/>
                  </a:spcBef>
                  <a:spcAft>
                    <a:spcPts val="300"/>
                  </a:spcAft>
                </a:pPr>
                <a:r>
                  <a:rPr lang="vi-VN" sz="1800" smtClean="0">
                    <a:solidFill>
                      <a:srgbClr val="DADADA">
                        <a:lumMod val="10000"/>
                      </a:srgbClr>
                    </a:solidFill>
                    <a:latin typeface="Arial" panose="020B0604020202020204" pitchFamily="34" charset="0"/>
                  </a:rPr>
                  <a:t>Do </a:t>
                </a:r>
                <a:r>
                  <a:rPr lang="vi-VN" sz="1800">
                    <a:solidFill>
                      <a:srgbClr val="DADADA">
                        <a:lumMod val="10000"/>
                      </a:srgbClr>
                    </a:solidFill>
                    <a:latin typeface="Arial" panose="020B0604020202020204" pitchFamily="34" charset="0"/>
                  </a:rPr>
                  <a:t>đó </a:t>
                </a:r>
                <a14:m>
                  <m:oMath xmlns:m="http://schemas.openxmlformats.org/officeDocument/2006/math">
                    <m:r>
                      <a:rPr lang="vi-VN" sz="1800" i="1" smtClean="0">
                        <a:solidFill>
                          <a:srgbClr val="DADADA">
                            <a:lumMod val="10000"/>
                          </a:srgbClr>
                        </a:solidFill>
                        <a:latin typeface="Cambria Math" panose="02040503050406030204" pitchFamily="18" charset="0"/>
                      </a:rPr>
                      <m:t>𝑦</m:t>
                    </m:r>
                    <m:r>
                      <a:rPr lang="vi-VN" sz="1800" i="1" smtClean="0">
                        <a:solidFill>
                          <a:srgbClr val="DADADA">
                            <a:lumMod val="10000"/>
                          </a:srgbClr>
                        </a:solidFill>
                        <a:latin typeface="Cambria Math" panose="02040503050406030204" pitchFamily="18" charset="0"/>
                      </a:rPr>
                      <m:t>=3. </m:t>
                    </m:r>
                  </m:oMath>
                </a14:m>
                <a:endParaRPr lang="en-US" sz="1800" smtClean="0">
                  <a:solidFill>
                    <a:srgbClr val="DADADA">
                      <a:lumMod val="10000"/>
                    </a:srgbClr>
                  </a:solidFill>
                  <a:latin typeface="Arial" panose="020B0604020202020204" pitchFamily="34" charset="0"/>
                </a:endParaRPr>
              </a:p>
              <a:p>
                <a:pPr lvl="0" algn="just">
                  <a:lnSpc>
                    <a:spcPct val="150000"/>
                  </a:lnSpc>
                  <a:spcBef>
                    <a:spcPts val="300"/>
                  </a:spcBef>
                  <a:spcAft>
                    <a:spcPts val="300"/>
                  </a:spcAft>
                </a:pPr>
                <a:r>
                  <a:rPr lang="vi-VN" sz="1800" smtClean="0">
                    <a:solidFill>
                      <a:srgbClr val="DADADA">
                        <a:lumMod val="10000"/>
                      </a:srgbClr>
                    </a:solidFill>
                    <a:latin typeface="Arial" panose="020B0604020202020204" pitchFamily="34" charset="0"/>
                  </a:rPr>
                  <a:t>Vậy </a:t>
                </a:r>
                <a:r>
                  <a:rPr lang="vi-VN" sz="1800">
                    <a:solidFill>
                      <a:srgbClr val="DADADA">
                        <a:lumMod val="10000"/>
                      </a:srgbClr>
                    </a:solidFill>
                    <a:latin typeface="Arial" panose="020B0604020202020204" pitchFamily="34" charset="0"/>
                  </a:rPr>
                  <a:t>hệ phương trình có nghiệm duy nhất là </a:t>
                </a:r>
                <a14:m>
                  <m:oMath xmlns:m="http://schemas.openxmlformats.org/officeDocument/2006/math">
                    <m:r>
                      <a:rPr lang="vi-VN" sz="1800" i="1" smtClean="0">
                        <a:solidFill>
                          <a:srgbClr val="DADADA">
                            <a:lumMod val="10000"/>
                          </a:srgbClr>
                        </a:solidFill>
                        <a:latin typeface="Cambria Math" panose="02040503050406030204" pitchFamily="18" charset="0"/>
                      </a:rPr>
                      <m:t>(2; </m:t>
                    </m:r>
                    <m:r>
                      <a:rPr lang="vi-VN" sz="1800" i="1">
                        <a:solidFill>
                          <a:srgbClr val="DADADA">
                            <a:lumMod val="10000"/>
                          </a:srgbClr>
                        </a:solidFill>
                        <a:latin typeface="Cambria Math" panose="02040503050406030204" pitchFamily="18" charset="0"/>
                      </a:rPr>
                      <m:t>3</m:t>
                    </m:r>
                    <m:r>
                      <a:rPr lang="vi-VN" sz="1800" i="1" smtClean="0">
                        <a:solidFill>
                          <a:srgbClr val="DADADA">
                            <a:lumMod val="10000"/>
                          </a:srgbClr>
                        </a:solidFill>
                        <a:latin typeface="Cambria Math" panose="02040503050406030204" pitchFamily="18" charset="0"/>
                      </a:rPr>
                      <m:t>).</m:t>
                    </m:r>
                  </m:oMath>
                </a14:m>
                <a:endParaRPr lang="vi-VN" sz="1800">
                  <a:solidFill>
                    <a:srgbClr val="DADADA">
                      <a:lumMod val="10000"/>
                    </a:srgbClr>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8935" y="2135771"/>
                <a:ext cx="7793301" cy="2477601"/>
              </a:xfrm>
              <a:prstGeom prst="rect">
                <a:avLst/>
              </a:prstGeom>
              <a:blipFill>
                <a:blip r:embed="rId9"/>
                <a:stretch>
                  <a:fillRect l="-625" b="-983"/>
                </a:stretch>
              </a:blipFill>
            </p:spPr>
            <p:txBody>
              <a:bodyPr/>
              <a:lstStyle/>
              <a:p>
                <a:r>
                  <a:rPr lang="en-US">
                    <a:noFill/>
                  </a:rPr>
                  <a:t> </a:t>
                </a:r>
              </a:p>
            </p:txBody>
          </p:sp>
        </mc:Fallback>
      </mc:AlternateContent>
      <p:sp>
        <p:nvSpPr>
          <p:cNvPr id="12" name="Rectangle 11"/>
          <p:cNvSpPr/>
          <p:nvPr/>
        </p:nvSpPr>
        <p:spPr>
          <a:xfrm>
            <a:off x="4222524" y="151087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6" name="Picture 5"/>
          <p:cNvPicPr>
            <a:picLocks noChangeAspect="1"/>
          </p:cNvPicPr>
          <p:nvPr/>
        </p:nvPicPr>
        <p:blipFill>
          <a:blip r:embed="rId10"/>
          <a:stretch>
            <a:fillRect/>
          </a:stretch>
        </p:blipFill>
        <p:spPr>
          <a:xfrm rot="1608692">
            <a:off x="8306033" y="4021674"/>
            <a:ext cx="934367" cy="918530"/>
          </a:xfrm>
          <a:prstGeom prst="rect">
            <a:avLst/>
          </a:prstGeom>
        </p:spPr>
      </p:pic>
    </p:spTree>
    <p:extLst>
      <p:ext uri="{BB962C8B-B14F-4D97-AF65-F5344CB8AC3E}">
        <p14:creationId xmlns:p14="http://schemas.microsoft.com/office/powerpoint/2010/main" val="302444882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8" name="Rectangle 7"/>
          <p:cNvSpPr/>
          <p:nvPr/>
        </p:nvSpPr>
        <p:spPr>
          <a:xfrm>
            <a:off x="349858" y="297180"/>
            <a:ext cx="8442960" cy="4556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829660" y="1002073"/>
                <a:ext cx="7483353" cy="3681905"/>
              </a:xfrm>
              <a:prstGeom prst="rect">
                <a:avLst/>
              </a:prstGeom>
            </p:spPr>
            <p:txBody>
              <a:bodyPr wrap="square">
                <a:spAutoFit/>
              </a:bodyPr>
              <a:lstStyle/>
              <a:p>
                <a:pPr lvl="0" algn="just">
                  <a:lnSpc>
                    <a:spcPct val="160000"/>
                  </a:lnSpc>
                  <a:defRPr/>
                </a:pPr>
                <a:r>
                  <a:rPr lang="vi-VN" sz="1800" smtClean="0">
                    <a:solidFill>
                      <a:srgbClr val="DADADA">
                        <a:lumMod val="10000"/>
                      </a:srgbClr>
                    </a:solidFill>
                    <a:latin typeface="Arial" panose="020B0604020202020204" pitchFamily="34" charset="0"/>
                  </a:rPr>
                  <a:t>b) Nhân hai vế của phương trình thứ nhất với </a:t>
                </a:r>
                <a14:m>
                  <m:oMath xmlns:m="http://schemas.openxmlformats.org/officeDocument/2006/math">
                    <m:r>
                      <a:rPr lang="vi-VN" sz="1800" i="1" smtClean="0">
                        <a:solidFill>
                          <a:srgbClr val="DADADA">
                            <a:lumMod val="10000"/>
                          </a:srgbClr>
                        </a:solidFill>
                        <a:latin typeface="Cambria Math" panose="02040503050406030204" pitchFamily="18" charset="0"/>
                      </a:rPr>
                      <m:t>2</m:t>
                    </m:r>
                  </m:oMath>
                </a14:m>
                <a:r>
                  <a:rPr lang="vi-VN" sz="1800">
                    <a:solidFill>
                      <a:srgbClr val="DADADA">
                        <a:lumMod val="10000"/>
                      </a:srgbClr>
                    </a:solidFill>
                    <a:latin typeface="Arial" panose="020B0604020202020204" pitchFamily="34" charset="0"/>
                  </a:rPr>
                  <a:t>, nhân hai vế của phương trình thứ hai với </a:t>
                </a:r>
                <a14:m>
                  <m:oMath xmlns:m="http://schemas.openxmlformats.org/officeDocument/2006/math">
                    <m:r>
                      <a:rPr lang="vi-VN" sz="1800" i="1" smtClean="0">
                        <a:solidFill>
                          <a:srgbClr val="DADADA">
                            <a:lumMod val="10000"/>
                          </a:srgbClr>
                        </a:solidFill>
                        <a:latin typeface="Cambria Math" panose="02040503050406030204" pitchFamily="18" charset="0"/>
                      </a:rPr>
                      <m:t>−3</m:t>
                    </m:r>
                  </m:oMath>
                </a14:m>
                <a:r>
                  <a:rPr lang="vi-VN" sz="1800">
                    <a:solidFill>
                      <a:srgbClr val="DADADA">
                        <a:lumMod val="10000"/>
                      </a:srgbClr>
                    </a:solidFill>
                    <a:latin typeface="Arial" panose="020B0604020202020204" pitchFamily="34" charset="0"/>
                  </a:rPr>
                  <a:t>, ta </a:t>
                </a:r>
                <a:r>
                  <a:rPr lang="vi-VN" sz="1800" smtClean="0">
                    <a:solidFill>
                      <a:srgbClr val="DADADA">
                        <a:lumMod val="10000"/>
                      </a:srgbClr>
                    </a:solidFill>
                    <a:latin typeface="Arial" panose="020B0604020202020204" pitchFamily="34" charset="0"/>
                  </a:rPr>
                  <a:t>được</a:t>
                </a:r>
                <a:r>
                  <a:rPr lang="en-US" sz="1800" smtClean="0">
                    <a:solidFill>
                      <a:srgbClr val="DADADA">
                        <a:lumMod val="10000"/>
                      </a:srgbClr>
                    </a:solidFill>
                    <a:latin typeface="Arial" panose="020B0604020202020204" pitchFamily="34" charset="0"/>
                  </a:rPr>
                  <a:t>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latin typeface="Cambria Math" panose="02040503050406030204" pitchFamily="18" charset="0"/>
                                <a:ea typeface="Calibri" panose="020F0502020204030204" pitchFamily="34" charset="0"/>
                                <a:cs typeface="Times New Roman" panose="02020603050405020304" pitchFamily="18" charset="0"/>
                              </a:rPr>
                            </m:ctrlPr>
                          </m:eqArrPr>
                          <m:e>
                            <m:r>
                              <a:rPr lang="en-US" sz="1800" b="0" i="1" smtClean="0">
                                <a:latin typeface="Cambria Math" panose="02040503050406030204" pitchFamily="18" charset="0"/>
                                <a:ea typeface="Calibri" panose="020F0502020204030204" pitchFamily="34" charset="0"/>
                                <a:cs typeface="Times New Roman" panose="02020603050405020304" pitchFamily="18" charset="0"/>
                              </a:rPr>
                              <m:t>6</m:t>
                            </m:r>
                            <m:r>
                              <a:rPr lang="vi-VN" sz="1800" i="1">
                                <a:latin typeface="Cambria Math" panose="02040503050406030204" pitchFamily="18" charset="0"/>
                                <a:ea typeface="Calibri" panose="020F0502020204030204" pitchFamily="34" charset="0"/>
                                <a:cs typeface="Times New Roman" panose="02020603050405020304" pitchFamily="18" charset="0"/>
                              </a:rPr>
                              <m:t>𝑥</m:t>
                            </m:r>
                            <m:r>
                              <a:rPr lang="vi-VN" sz="1800" i="1">
                                <a:latin typeface="Cambria Math" panose="02040503050406030204" pitchFamily="18" charset="0"/>
                                <a:ea typeface="Calibri" panose="020F0502020204030204" pitchFamily="34" charset="0"/>
                                <a:cs typeface="Times New Roman" panose="02020603050405020304" pitchFamily="18" charset="0"/>
                              </a:rPr>
                              <m:t>+4</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=14</m:t>
                            </m:r>
                          </m:e>
                          <m:e>
                            <m:r>
                              <a:rPr lang="en-US" sz="1800" b="0" i="1" smtClean="0">
                                <a:latin typeface="Cambria Math" panose="02040503050406030204" pitchFamily="18" charset="0"/>
                                <a:ea typeface="Calibri" panose="020F0502020204030204" pitchFamily="34" charset="0"/>
                                <a:cs typeface="Times New Roman" panose="02020603050405020304" pitchFamily="18" charset="0"/>
                              </a:rPr>
                              <m:t>−6</m:t>
                            </m:r>
                            <m:r>
                              <a:rPr lang="vi-VN" sz="1800" i="1">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−9</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=−9</m:t>
                            </m:r>
                          </m:e>
                        </m:eqArr>
                      </m:e>
                    </m:d>
                  </m:oMath>
                </a14:m>
                <a:endParaRPr lang="vi-VN" sz="1800">
                  <a:solidFill>
                    <a:srgbClr val="DADADA">
                      <a:lumMod val="10000"/>
                    </a:srgbClr>
                  </a:solidFill>
                  <a:latin typeface="Arial" panose="020B0604020202020204" pitchFamily="34" charset="0"/>
                </a:endParaRPr>
              </a:p>
              <a:p>
                <a:pPr lvl="0" algn="just">
                  <a:lnSpc>
                    <a:spcPct val="160000"/>
                  </a:lnSpc>
                  <a:defRPr/>
                </a:pPr>
                <a:r>
                  <a:rPr lang="vi-VN" sz="1800" smtClean="0">
                    <a:solidFill>
                      <a:srgbClr val="DADADA">
                        <a:lumMod val="10000"/>
                      </a:srgbClr>
                    </a:solidFill>
                    <a:latin typeface="Arial" panose="020B0604020202020204" pitchFamily="34" charset="0"/>
                  </a:rPr>
                  <a:t>Cộng </a:t>
                </a:r>
                <a:r>
                  <a:rPr lang="vi-VN" sz="1800">
                    <a:solidFill>
                      <a:srgbClr val="DADADA">
                        <a:lumMod val="10000"/>
                      </a:srgbClr>
                    </a:solidFill>
                    <a:latin typeface="Arial" panose="020B0604020202020204" pitchFamily="34" charset="0"/>
                  </a:rPr>
                  <a:t>từng vế hai phương trình của hệ, ta được </a:t>
                </a:r>
                <a14:m>
                  <m:oMath xmlns:m="http://schemas.openxmlformats.org/officeDocument/2006/math">
                    <m:r>
                      <a:rPr lang="vi-VN" sz="1800" i="1" smtClean="0">
                        <a:solidFill>
                          <a:srgbClr val="DADADA">
                            <a:lumMod val="10000"/>
                          </a:srgbClr>
                        </a:solidFill>
                        <a:latin typeface="Cambria Math" panose="02040503050406030204" pitchFamily="18" charset="0"/>
                      </a:rPr>
                      <m:t>–5</m:t>
                    </m:r>
                    <m:r>
                      <a:rPr lang="vi-VN" sz="1800" i="1" smtClean="0">
                        <a:solidFill>
                          <a:srgbClr val="DADADA">
                            <a:lumMod val="10000"/>
                          </a:srgbClr>
                        </a:solidFill>
                        <a:latin typeface="Cambria Math" panose="02040503050406030204" pitchFamily="18" charset="0"/>
                      </a:rPr>
                      <m:t>𝑦</m:t>
                    </m:r>
                    <m:r>
                      <a:rPr lang="vi-VN" sz="1800" i="1" smtClean="0">
                        <a:solidFill>
                          <a:srgbClr val="DADADA">
                            <a:lumMod val="10000"/>
                          </a:srgbClr>
                        </a:solidFill>
                        <a:latin typeface="Cambria Math" panose="02040503050406030204" pitchFamily="18" charset="0"/>
                      </a:rPr>
                      <m:t>=5</m:t>
                    </m:r>
                  </m:oMath>
                </a14:m>
                <a:r>
                  <a:rPr lang="vi-VN" sz="1800">
                    <a:solidFill>
                      <a:srgbClr val="DADADA">
                        <a:lumMod val="10000"/>
                      </a:srgbClr>
                    </a:solidFill>
                    <a:latin typeface="Arial" panose="020B0604020202020204" pitchFamily="34" charset="0"/>
                  </a:rPr>
                  <a:t>. </a:t>
                </a:r>
                <a:endParaRPr lang="en-US" sz="1800" smtClean="0">
                  <a:solidFill>
                    <a:srgbClr val="DADADA">
                      <a:lumMod val="10000"/>
                    </a:srgbClr>
                  </a:solidFill>
                  <a:latin typeface="Arial" panose="020B0604020202020204" pitchFamily="34" charset="0"/>
                </a:endParaRPr>
              </a:p>
              <a:p>
                <a:pPr lvl="0" algn="just">
                  <a:lnSpc>
                    <a:spcPct val="160000"/>
                  </a:lnSpc>
                  <a:defRPr/>
                </a:pPr>
                <a:r>
                  <a:rPr lang="vi-VN" sz="1800" smtClean="0">
                    <a:solidFill>
                      <a:srgbClr val="DADADA">
                        <a:lumMod val="10000"/>
                      </a:srgbClr>
                    </a:solidFill>
                    <a:latin typeface="Arial" panose="020B0604020202020204" pitchFamily="34" charset="0"/>
                  </a:rPr>
                  <a:t>Suy </a:t>
                </a:r>
                <a:r>
                  <a:rPr lang="vi-VN" sz="1800">
                    <a:solidFill>
                      <a:srgbClr val="DADADA">
                        <a:lumMod val="10000"/>
                      </a:srgbClr>
                    </a:solidFill>
                    <a:latin typeface="Arial" panose="020B0604020202020204" pitchFamily="34" charset="0"/>
                  </a:rPr>
                  <a:t>ra </a:t>
                </a:r>
                <a14:m>
                  <m:oMath xmlns:m="http://schemas.openxmlformats.org/officeDocument/2006/math">
                    <m:r>
                      <a:rPr lang="vi-VN" sz="1800" i="1" smtClean="0">
                        <a:solidFill>
                          <a:srgbClr val="DADADA">
                            <a:lumMod val="10000"/>
                          </a:srgbClr>
                        </a:solidFill>
                        <a:latin typeface="Cambria Math" panose="02040503050406030204" pitchFamily="18" charset="0"/>
                      </a:rPr>
                      <m:t>𝑦</m:t>
                    </m:r>
                    <m:r>
                      <a:rPr lang="vi-VN" sz="1800" i="1" smtClean="0">
                        <a:solidFill>
                          <a:srgbClr val="DADADA">
                            <a:lumMod val="10000"/>
                          </a:srgbClr>
                        </a:solidFill>
                        <a:latin typeface="Cambria Math" panose="02040503050406030204" pitchFamily="18" charset="0"/>
                      </a:rPr>
                      <m:t>=−1</m:t>
                    </m:r>
                  </m:oMath>
                </a14:m>
                <a:r>
                  <a:rPr lang="vi-VN" sz="1800">
                    <a:solidFill>
                      <a:srgbClr val="DADADA">
                        <a:lumMod val="10000"/>
                      </a:srgbClr>
                    </a:solidFill>
                    <a:latin typeface="Arial" panose="020B0604020202020204" pitchFamily="34" charset="0"/>
                  </a:rPr>
                  <a:t>.</a:t>
                </a:r>
              </a:p>
              <a:p>
                <a:pPr lvl="0" algn="just">
                  <a:lnSpc>
                    <a:spcPct val="160000"/>
                  </a:lnSpc>
                  <a:defRPr/>
                </a:pPr>
                <a:r>
                  <a:rPr lang="vi-VN" sz="1800">
                    <a:solidFill>
                      <a:srgbClr val="DADADA">
                        <a:lumMod val="10000"/>
                      </a:srgbClr>
                    </a:solidFill>
                    <a:latin typeface="Arial" panose="020B0604020202020204" pitchFamily="34" charset="0"/>
                  </a:rPr>
                  <a:t>Thay </a:t>
                </a:r>
                <a14:m>
                  <m:oMath xmlns:m="http://schemas.openxmlformats.org/officeDocument/2006/math">
                    <m:r>
                      <a:rPr lang="vi-VN" sz="1800" i="1">
                        <a:solidFill>
                          <a:srgbClr val="DADADA">
                            <a:lumMod val="10000"/>
                          </a:srgbClr>
                        </a:solidFill>
                        <a:latin typeface="Cambria Math" panose="02040503050406030204" pitchFamily="18" charset="0"/>
                      </a:rPr>
                      <m:t>𝑦</m:t>
                    </m:r>
                    <m:r>
                      <a:rPr lang="vi-VN" sz="1800" i="1">
                        <a:solidFill>
                          <a:srgbClr val="DADADA">
                            <a:lumMod val="10000"/>
                          </a:srgbClr>
                        </a:solidFill>
                        <a:latin typeface="Cambria Math" panose="02040503050406030204" pitchFamily="18" charset="0"/>
                      </a:rPr>
                      <m:t>=−1</m:t>
                    </m:r>
                  </m:oMath>
                </a14:m>
                <a:r>
                  <a:rPr lang="vi-VN" sz="1800">
                    <a:solidFill>
                      <a:srgbClr val="DADADA">
                        <a:lumMod val="10000"/>
                      </a:srgbClr>
                    </a:solidFill>
                    <a:latin typeface="Arial" panose="020B0604020202020204" pitchFamily="34" charset="0"/>
                  </a:rPr>
                  <a:t> vào phương trình </a:t>
                </a:r>
                <a14:m>
                  <m:oMath xmlns:m="http://schemas.openxmlformats.org/officeDocument/2006/math">
                    <m:r>
                      <a:rPr lang="vi-VN" sz="1800" i="1" smtClean="0">
                        <a:solidFill>
                          <a:srgbClr val="DADADA">
                            <a:lumMod val="10000"/>
                          </a:srgbClr>
                        </a:solidFill>
                        <a:latin typeface="Cambria Math" panose="02040503050406030204" pitchFamily="18" charset="0"/>
                      </a:rPr>
                      <m:t>3</m:t>
                    </m:r>
                    <m:r>
                      <a:rPr lang="vi-VN" sz="1800" i="1" smtClean="0">
                        <a:solidFill>
                          <a:srgbClr val="DADADA">
                            <a:lumMod val="10000"/>
                          </a:srgbClr>
                        </a:solidFill>
                        <a:latin typeface="Cambria Math" panose="02040503050406030204" pitchFamily="18" charset="0"/>
                      </a:rPr>
                      <m:t>𝑥</m:t>
                    </m:r>
                    <m:r>
                      <a:rPr lang="vi-VN" sz="1800" i="1" smtClean="0">
                        <a:solidFill>
                          <a:srgbClr val="DADADA">
                            <a:lumMod val="10000"/>
                          </a:srgbClr>
                        </a:solidFill>
                        <a:latin typeface="Cambria Math" panose="02040503050406030204" pitchFamily="18" charset="0"/>
                      </a:rPr>
                      <m:t>+2</m:t>
                    </m:r>
                    <m:r>
                      <a:rPr lang="vi-VN" sz="1800" i="1" smtClean="0">
                        <a:solidFill>
                          <a:srgbClr val="DADADA">
                            <a:lumMod val="10000"/>
                          </a:srgbClr>
                        </a:solidFill>
                        <a:latin typeface="Cambria Math" panose="02040503050406030204" pitchFamily="18" charset="0"/>
                      </a:rPr>
                      <m:t>𝑦</m:t>
                    </m:r>
                    <m:r>
                      <a:rPr lang="vi-VN" sz="1800" i="1" smtClean="0">
                        <a:solidFill>
                          <a:srgbClr val="DADADA">
                            <a:lumMod val="10000"/>
                          </a:srgbClr>
                        </a:solidFill>
                        <a:latin typeface="Cambria Math" panose="02040503050406030204" pitchFamily="18" charset="0"/>
                      </a:rPr>
                      <m:t>=7</m:t>
                    </m:r>
                  </m:oMath>
                </a14:m>
                <a:r>
                  <a:rPr lang="vi-VN" sz="1800">
                    <a:solidFill>
                      <a:srgbClr val="DADADA">
                        <a:lumMod val="10000"/>
                      </a:srgbClr>
                    </a:solidFill>
                    <a:latin typeface="Arial" panose="020B0604020202020204" pitchFamily="34" charset="0"/>
                  </a:rPr>
                  <a:t>, ta được </a:t>
                </a:r>
                <a14:m>
                  <m:oMath xmlns:m="http://schemas.openxmlformats.org/officeDocument/2006/math">
                    <m:r>
                      <a:rPr lang="vi-VN" sz="1800" i="1" smtClean="0">
                        <a:solidFill>
                          <a:srgbClr val="DADADA">
                            <a:lumMod val="10000"/>
                          </a:srgbClr>
                        </a:solidFill>
                        <a:latin typeface="Cambria Math" panose="02040503050406030204" pitchFamily="18" charset="0"/>
                      </a:rPr>
                      <m:t>3</m:t>
                    </m:r>
                    <m:r>
                      <a:rPr lang="vi-VN" sz="1800" i="1" smtClean="0">
                        <a:solidFill>
                          <a:srgbClr val="DADADA">
                            <a:lumMod val="10000"/>
                          </a:srgbClr>
                        </a:solidFill>
                        <a:latin typeface="Cambria Math" panose="02040503050406030204" pitchFamily="18" charset="0"/>
                      </a:rPr>
                      <m:t>𝑥</m:t>
                    </m:r>
                    <m:r>
                      <a:rPr lang="vi-VN" sz="1800" i="1" smtClean="0">
                        <a:solidFill>
                          <a:srgbClr val="DADADA">
                            <a:lumMod val="10000"/>
                          </a:srgbClr>
                        </a:solidFill>
                        <a:latin typeface="Cambria Math" panose="02040503050406030204" pitchFamily="18" charset="0"/>
                      </a:rPr>
                      <m:t>+2 . (−1)=7</m:t>
                    </m:r>
                  </m:oMath>
                </a14:m>
                <a:r>
                  <a:rPr lang="vi-VN" sz="1800">
                    <a:solidFill>
                      <a:srgbClr val="DADADA">
                        <a:lumMod val="10000"/>
                      </a:srgbClr>
                    </a:solidFill>
                    <a:latin typeface="Arial" panose="020B0604020202020204" pitchFamily="34" charset="0"/>
                  </a:rPr>
                  <a:t>. </a:t>
                </a:r>
                <a:endParaRPr lang="en-US" sz="1800" smtClean="0">
                  <a:solidFill>
                    <a:srgbClr val="DADADA">
                      <a:lumMod val="10000"/>
                    </a:srgbClr>
                  </a:solidFill>
                  <a:latin typeface="Arial" panose="020B0604020202020204" pitchFamily="34" charset="0"/>
                </a:endParaRPr>
              </a:p>
              <a:p>
                <a:pPr lvl="0" algn="just">
                  <a:lnSpc>
                    <a:spcPct val="160000"/>
                  </a:lnSpc>
                  <a:defRPr/>
                </a:pPr>
                <a:r>
                  <a:rPr lang="vi-VN" sz="1800" smtClean="0">
                    <a:solidFill>
                      <a:srgbClr val="DADADA">
                        <a:lumMod val="10000"/>
                      </a:srgbClr>
                    </a:solidFill>
                    <a:latin typeface="Arial" panose="020B0604020202020204" pitchFamily="34" charset="0"/>
                  </a:rPr>
                  <a:t>Do </a:t>
                </a:r>
                <a:r>
                  <a:rPr lang="vi-VN" sz="1800">
                    <a:solidFill>
                      <a:srgbClr val="DADADA">
                        <a:lumMod val="10000"/>
                      </a:srgbClr>
                    </a:solidFill>
                    <a:latin typeface="Arial" panose="020B0604020202020204" pitchFamily="34" charset="0"/>
                  </a:rPr>
                  <a:t>đó </a:t>
                </a:r>
                <a14:m>
                  <m:oMath xmlns:m="http://schemas.openxmlformats.org/officeDocument/2006/math">
                    <m:r>
                      <a:rPr lang="vi-VN" sz="1800" i="1" smtClean="0">
                        <a:solidFill>
                          <a:srgbClr val="DADADA">
                            <a:lumMod val="10000"/>
                          </a:srgbClr>
                        </a:solidFill>
                        <a:latin typeface="Cambria Math" panose="02040503050406030204" pitchFamily="18" charset="0"/>
                      </a:rPr>
                      <m:t>𝑥</m:t>
                    </m:r>
                    <m:r>
                      <a:rPr lang="vi-VN" sz="1800" i="1" smtClean="0">
                        <a:solidFill>
                          <a:srgbClr val="DADADA">
                            <a:lumMod val="10000"/>
                          </a:srgbClr>
                        </a:solidFill>
                        <a:latin typeface="Cambria Math" panose="02040503050406030204" pitchFamily="18" charset="0"/>
                      </a:rPr>
                      <m:t>=3</m:t>
                    </m:r>
                  </m:oMath>
                </a14:m>
                <a:r>
                  <a:rPr lang="vi-VN" sz="1800">
                    <a:solidFill>
                      <a:srgbClr val="DADADA">
                        <a:lumMod val="10000"/>
                      </a:srgbClr>
                    </a:solidFill>
                    <a:latin typeface="Arial" panose="020B0604020202020204" pitchFamily="34" charset="0"/>
                  </a:rPr>
                  <a:t>. </a:t>
                </a:r>
                <a:endParaRPr lang="en-US" sz="1800" smtClean="0">
                  <a:solidFill>
                    <a:srgbClr val="DADADA">
                      <a:lumMod val="10000"/>
                    </a:srgbClr>
                  </a:solidFill>
                  <a:latin typeface="Arial" panose="020B0604020202020204" pitchFamily="34" charset="0"/>
                </a:endParaRPr>
              </a:p>
              <a:p>
                <a:pPr lvl="0" algn="just">
                  <a:lnSpc>
                    <a:spcPct val="160000"/>
                  </a:lnSpc>
                  <a:defRPr/>
                </a:pPr>
                <a:r>
                  <a:rPr lang="vi-VN" sz="1800" smtClean="0">
                    <a:solidFill>
                      <a:srgbClr val="DADADA">
                        <a:lumMod val="10000"/>
                      </a:srgbClr>
                    </a:solidFill>
                    <a:latin typeface="Arial" panose="020B0604020202020204" pitchFamily="34" charset="0"/>
                  </a:rPr>
                  <a:t>Vậy </a:t>
                </a:r>
                <a:r>
                  <a:rPr lang="vi-VN" sz="1800">
                    <a:solidFill>
                      <a:srgbClr val="DADADA">
                        <a:lumMod val="10000"/>
                      </a:srgbClr>
                    </a:solidFill>
                    <a:latin typeface="Arial" panose="020B0604020202020204" pitchFamily="34" charset="0"/>
                  </a:rPr>
                  <a:t>hệ phương trình có nghiệm duy nhất là </a:t>
                </a:r>
                <a14:m>
                  <m:oMath xmlns:m="http://schemas.openxmlformats.org/officeDocument/2006/math">
                    <m:r>
                      <a:rPr lang="vi-VN" sz="1800" i="1" smtClean="0">
                        <a:solidFill>
                          <a:srgbClr val="DADADA">
                            <a:lumMod val="10000"/>
                          </a:srgbClr>
                        </a:solidFill>
                        <a:latin typeface="Cambria Math" panose="02040503050406030204" pitchFamily="18" charset="0"/>
                      </a:rPr>
                      <m:t>(3; −1).</m:t>
                    </m:r>
                  </m:oMath>
                </a14:m>
                <a:endParaRPr lang="vi-VN" sz="1800">
                  <a:solidFill>
                    <a:srgbClr val="DADADA">
                      <a:lumMod val="10000"/>
                    </a:srgbClr>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9660" y="1002073"/>
                <a:ext cx="7483353" cy="3681905"/>
              </a:xfrm>
              <a:prstGeom prst="rect">
                <a:avLst/>
              </a:prstGeom>
              <a:blipFill>
                <a:blip r:embed="rId3"/>
                <a:stretch>
                  <a:fillRect l="-651" r="-651" b="-1821"/>
                </a:stretch>
              </a:blipFill>
            </p:spPr>
            <p:txBody>
              <a:bodyPr/>
              <a:lstStyle/>
              <a:p>
                <a:r>
                  <a:rPr lang="en-US">
                    <a:noFill/>
                  </a:rPr>
                  <a:t> </a:t>
                </a:r>
              </a:p>
            </p:txBody>
          </p:sp>
        </mc:Fallback>
      </mc:AlternateContent>
      <p:sp>
        <p:nvSpPr>
          <p:cNvPr id="12" name="Rectangle 11"/>
          <p:cNvSpPr/>
          <p:nvPr/>
        </p:nvSpPr>
        <p:spPr>
          <a:xfrm>
            <a:off x="4208095" y="480863"/>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9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6" name="Picture 5"/>
          <p:cNvPicPr>
            <a:picLocks noChangeAspect="1"/>
          </p:cNvPicPr>
          <p:nvPr/>
        </p:nvPicPr>
        <p:blipFill>
          <a:blip r:embed="rId4"/>
          <a:stretch>
            <a:fillRect/>
          </a:stretch>
        </p:blipFill>
        <p:spPr>
          <a:xfrm rot="1608692">
            <a:off x="8306033" y="4021674"/>
            <a:ext cx="934367" cy="918530"/>
          </a:xfrm>
          <a:prstGeom prst="rect">
            <a:avLst/>
          </a:prstGeom>
        </p:spPr>
      </p:pic>
    </p:spTree>
    <p:extLst>
      <p:ext uri="{BB962C8B-B14F-4D97-AF65-F5344CB8AC3E}">
        <p14:creationId xmlns:p14="http://schemas.microsoft.com/office/powerpoint/2010/main" val="3415454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683812" y="-254442"/>
            <a:ext cx="8555604" cy="555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p:cNvSpPr/>
          <p:nvPr/>
        </p:nvSpPr>
        <p:spPr>
          <a:xfrm>
            <a:off x="1149290" y="400941"/>
            <a:ext cx="2226365" cy="68546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a:t>
            </a:r>
            <a:r>
              <a:rPr kumimoji="0" lang="en-US" sz="2200" b="1" i="0" u="none" strike="noStrike" kern="1200" cap="none" spc="0" normalizeH="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 hành </a:t>
            </a: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2</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722320" y="388577"/>
                <a:ext cx="5154528" cy="710194"/>
              </a:xfrm>
              <a:prstGeom prst="rect">
                <a:avLst/>
              </a:prstGeom>
            </p:spPr>
            <p:txBody>
              <a:bodyPr wrap="square">
                <a:spAutoFit/>
              </a:bodyPr>
              <a:lstStyle/>
              <a:p>
                <a:pPr algn="just"/>
                <a:r>
                  <a:rPr lang="vi-VN" sz="1800">
                    <a:latin typeface="+mn-lt"/>
                    <a:ea typeface="Calibri" panose="020F0502020204030204" pitchFamily="34" charset="0"/>
                    <a:cs typeface="Times New Roman" panose="02020603050405020304" pitchFamily="18" charset="0"/>
                  </a:rPr>
                  <a:t>Giải các hệ phương </a:t>
                </a:r>
                <a:r>
                  <a:rPr lang="vi-VN" sz="1800" smtClean="0">
                    <a:latin typeface="+mn-lt"/>
                    <a:ea typeface="Calibri" panose="020F0502020204030204" pitchFamily="34" charset="0"/>
                    <a:cs typeface="Times New Roman" panose="02020603050405020304" pitchFamily="18" charset="0"/>
                  </a:rPr>
                  <a:t>trình:</a:t>
                </a:r>
                <a:r>
                  <a:rPr lang="en-US" sz="1800" smtClean="0">
                    <a:latin typeface="+mn-lt"/>
                    <a:ea typeface="Calibri" panose="020F0502020204030204" pitchFamily="34" charset="0"/>
                    <a:cs typeface="Times New Roman" panose="02020603050405020304" pitchFamily="18" charset="0"/>
                  </a:rPr>
                  <a:t>     </a:t>
                </a:r>
                <a:r>
                  <a:rPr lang="en-US" sz="1800" smtClean="0">
                    <a:effectLst/>
                    <a:latin typeface="+mn-lt"/>
                    <a:ea typeface="Malgun Gothic" panose="020B0503020000020004" pitchFamily="34" charset="-127"/>
                    <a:cs typeface="Times New Roman" panose="02020603050405020304" pitchFamily="18" charset="0"/>
                  </a:rPr>
                  <a:t>a</a:t>
                </a:r>
                <a:r>
                  <a:rPr lang="en-US" sz="1800">
                    <a:effectLst/>
                    <a:latin typeface="+mn-lt"/>
                    <a:ea typeface="Malgun Gothic" panose="020B0503020000020004" pitchFamily="34" charset="-127"/>
                    <a:cs typeface="Times New Roman" panose="02020603050405020304" pitchFamily="18" charset="0"/>
                  </a:rPr>
                  <a:t>) </a:t>
                </a: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a:effectLst/>
                                <a:latin typeface="Cambria Math" panose="02040503050406030204" pitchFamily="18" charset="0"/>
                                <a:ea typeface="Calibri" panose="020F0502020204030204" pitchFamily="34" charset="0"/>
                                <a:cs typeface="Times New Roman" panose="02020603050405020304" pitchFamily="18" charset="0"/>
                              </a:rPr>
                              <m:t>= −14</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a:effectLst/>
                                <a:latin typeface="Cambria Math" panose="02040503050406030204" pitchFamily="18" charset="0"/>
                                <a:ea typeface="Calibri" panose="020F0502020204030204" pitchFamily="34" charset="0"/>
                                <a:cs typeface="Times New Roman" panose="02020603050405020304" pitchFamily="18" charset="0"/>
                              </a:rPr>
                              <m:t>=2       </m:t>
                            </m:r>
                          </m:e>
                        </m:eqArr>
                      </m:e>
                    </m:d>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22320" y="388577"/>
                <a:ext cx="5154528" cy="710194"/>
              </a:xfrm>
              <a:prstGeom prst="rect">
                <a:avLst/>
              </a:prstGeom>
              <a:blipFill>
                <a:blip r:embed="rId7"/>
                <a:stretch>
                  <a:fillRect l="-1065"/>
                </a:stretch>
              </a:blipFill>
            </p:spPr>
            <p:txBody>
              <a:bodyPr/>
              <a:lstStyle/>
              <a:p>
                <a:r>
                  <a:rPr lang="en-US">
                    <a:noFill/>
                  </a:rPr>
                  <a:t> </a:t>
                </a:r>
              </a:p>
            </p:txBody>
          </p:sp>
        </mc:Fallback>
      </mc:AlternateContent>
      <p:sp>
        <p:nvSpPr>
          <p:cNvPr id="10" name="Rectangle 9"/>
          <p:cNvSpPr/>
          <p:nvPr/>
        </p:nvSpPr>
        <p:spPr>
          <a:xfrm>
            <a:off x="1403732" y="1557125"/>
            <a:ext cx="697627" cy="369332"/>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2524869" y="2185363"/>
                <a:ext cx="5450290" cy="2477601"/>
              </a:xfrm>
              <a:prstGeom prst="rect">
                <a:avLst/>
              </a:prstGeom>
            </p:spPr>
            <p:txBody>
              <a:bodyPr wrap="square">
                <a:spAutoFit/>
              </a:bodyPr>
              <a:lstStyle/>
              <a:p>
                <a:pPr algn="just">
                  <a:lnSpc>
                    <a:spcPct val="150000"/>
                  </a:lnSpc>
                  <a:spcBef>
                    <a:spcPts val="300"/>
                  </a:spcBef>
                  <a:spcAft>
                    <a:spcPts val="300"/>
                  </a:spcAft>
                </a:pPr>
                <a:r>
                  <a:rPr lang="vi-VN" sz="1800" smtClean="0">
                    <a:effectLst/>
                    <a:latin typeface="+mn-lt"/>
                    <a:ea typeface="Calibri" panose="020F0502020204030204" pitchFamily="34" charset="0"/>
                    <a:cs typeface="Times New Roman" panose="02020603050405020304" pitchFamily="18" charset="0"/>
                  </a:rPr>
                  <a:t>Trừ </a:t>
                </a:r>
                <a:r>
                  <a:rPr lang="vi-VN" sz="1800">
                    <a:effectLst/>
                    <a:latin typeface="+mn-lt"/>
                    <a:ea typeface="Calibri" panose="020F0502020204030204" pitchFamily="34" charset="0"/>
                    <a:cs typeface="Times New Roman" panose="02020603050405020304" pitchFamily="18" charset="0"/>
                  </a:rPr>
                  <a:t>từng vế hai phương trình của hệ ta được:</a:t>
                </a:r>
                <a:endParaRPr lang="en-US" sz="18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−8</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=−16</m:t>
                    </m:r>
                  </m:oMath>
                </a14:m>
                <a:r>
                  <a:rPr lang="vi-VN" sz="18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8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18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18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1800">
                    <a:effectLst/>
                    <a:latin typeface="+mn-lt"/>
                    <a:ea typeface="Calibri" panose="020F0502020204030204" pitchFamily="34" charset="0"/>
                    <a:cs typeface="Times New Roman" panose="02020603050405020304" pitchFamily="18" charset="0"/>
                  </a:rPr>
                  <a:t> ta được</a:t>
                </a:r>
                <a:r>
                  <a:rPr lang="vi-VN" sz="1800" smtClean="0">
                    <a:effectLst/>
                    <a:latin typeface="+mn-lt"/>
                    <a:ea typeface="Calibri" panose="020F0502020204030204" pitchFamily="34" charset="0"/>
                    <a:cs typeface="Times New Roman" panose="02020603050405020304" pitchFamily="18" charset="0"/>
                  </a:rPr>
                  <a:t>:</a:t>
                </a:r>
                <a:endParaRPr lang="en-US" sz="1800" smtClean="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+3.2=2</m:t>
                    </m:r>
                  </m:oMath>
                </a14:m>
                <a:r>
                  <a:rPr lang="vi-VN" sz="18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8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1800">
                    <a:effectLst/>
                    <a:latin typeface="+mn-lt"/>
                    <a:ea typeface="Calibri" panose="020F0502020204030204" pitchFamily="34" charset="0"/>
                    <a:cs typeface="Times New Roman" panose="02020603050405020304" pitchFamily="18" charset="0"/>
                  </a:rPr>
                  <a:t>Vậy hệ phương trình có nghiệm là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(−2;2)</m:t>
                    </m:r>
                  </m:oMath>
                </a14:m>
                <a:r>
                  <a:rPr lang="vi-VN" sz="1800">
                    <a:effectLst/>
                    <a:latin typeface="+mn-lt"/>
                    <a:ea typeface="Calibri" panose="020F0502020204030204" pitchFamily="34"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524869" y="2185363"/>
                <a:ext cx="5450290" cy="2477601"/>
              </a:xfrm>
              <a:prstGeom prst="rect">
                <a:avLst/>
              </a:prstGeom>
              <a:blipFill>
                <a:blip r:embed="rId8"/>
                <a:stretch>
                  <a:fillRect l="-895" b="-983"/>
                </a:stretch>
              </a:blipFill>
            </p:spPr>
            <p:txBody>
              <a:bodyPr/>
              <a:lstStyle/>
              <a:p>
                <a:r>
                  <a:rPr lang="en-US">
                    <a:noFill/>
                  </a:rPr>
                  <a:t> </a:t>
                </a:r>
              </a:p>
            </p:txBody>
          </p:sp>
        </mc:Fallback>
      </mc:AlternateContent>
      <p:pic>
        <p:nvPicPr>
          <p:cNvPr id="3" name="Picture 2"/>
          <p:cNvPicPr>
            <a:picLocks noChangeAspect="1"/>
          </p:cNvPicPr>
          <p:nvPr/>
        </p:nvPicPr>
        <p:blipFill>
          <a:blip r:embed="rId9"/>
          <a:stretch>
            <a:fillRect/>
          </a:stretch>
        </p:blipFill>
        <p:spPr>
          <a:xfrm>
            <a:off x="485774" y="4190338"/>
            <a:ext cx="663516" cy="663516"/>
          </a:xfrm>
          <a:prstGeom prst="rect">
            <a:avLst/>
          </a:prstGeom>
        </p:spPr>
      </p:pic>
    </p:spTree>
    <p:extLst>
      <p:ext uri="{BB962C8B-B14F-4D97-AF65-F5344CB8AC3E}">
        <p14:creationId xmlns:p14="http://schemas.microsoft.com/office/powerpoint/2010/main" val="238685973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683812" y="-254442"/>
            <a:ext cx="8555604" cy="555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p:cNvSpPr/>
          <p:nvPr/>
        </p:nvSpPr>
        <p:spPr>
          <a:xfrm>
            <a:off x="1149290" y="215507"/>
            <a:ext cx="2226365" cy="633731"/>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 2</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730271" y="177275"/>
                <a:ext cx="5154528" cy="710194"/>
              </a:xfrm>
              <a:prstGeom prst="rect">
                <a:avLst/>
              </a:prstGeom>
            </p:spPr>
            <p:txBody>
              <a:bodyPr wrap="square">
                <a:spAutoFit/>
              </a:bodyPr>
              <a:lstStyle/>
              <a:p>
                <a:pPr lvl="0">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Giải các hệ phương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trình:</a:t>
                </a:r>
                <a:r>
                  <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lang="en-US" sz="1800">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eqArrPr>
                          <m:e>
                            <m:r>
                              <a:rPr lang="en-US" sz="1800" i="1">
                                <a:latin typeface="Cambria Math" panose="02040503050406030204" pitchFamily="18" charset="0"/>
                                <a:ea typeface="Malgun Gothic" panose="020B0503020000020004" pitchFamily="34" charset="-127"/>
                                <a:cs typeface="Times New Roman" panose="02020603050405020304" pitchFamily="18" charset="0"/>
                              </a:rPr>
                              <m:t>4</m:t>
                            </m:r>
                            <m:r>
                              <a:rPr lang="en-US" sz="1800" i="1">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latin typeface="Cambria Math" panose="02040503050406030204" pitchFamily="18" charset="0"/>
                                <a:ea typeface="Malgun Gothic" panose="020B0503020000020004" pitchFamily="34" charset="-127"/>
                                <a:cs typeface="Times New Roman" panose="02020603050405020304" pitchFamily="18" charset="0"/>
                              </a:rPr>
                              <m:t>+5</m:t>
                            </m:r>
                            <m:r>
                              <a:rPr lang="en-US" sz="1800" i="1">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latin typeface="Cambria Math" panose="02040503050406030204" pitchFamily="18" charset="0"/>
                                <a:ea typeface="Malgun Gothic" panose="020B0503020000020004" pitchFamily="34" charset="-127"/>
                                <a:cs typeface="Times New Roman" panose="02020603050405020304" pitchFamily="18" charset="0"/>
                              </a:rPr>
                              <m:t>=15</m:t>
                            </m:r>
                          </m:e>
                          <m:e>
                            <m:r>
                              <a:rPr lang="en-US" sz="1800" i="1">
                                <a:latin typeface="Cambria Math" panose="02040503050406030204" pitchFamily="18" charset="0"/>
                                <a:ea typeface="Malgun Gothic" panose="020B0503020000020004" pitchFamily="34" charset="-127"/>
                                <a:cs typeface="Times New Roman" panose="02020603050405020304" pitchFamily="18" charset="0"/>
                              </a:rPr>
                              <m:t>6</m:t>
                            </m:r>
                            <m:r>
                              <a:rPr lang="en-US" sz="1800" i="1">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latin typeface="Cambria Math" panose="02040503050406030204" pitchFamily="18" charset="0"/>
                                <a:ea typeface="Malgun Gothic" panose="020B0503020000020004" pitchFamily="34" charset="-127"/>
                                <a:cs typeface="Times New Roman" panose="02020603050405020304" pitchFamily="18" charset="0"/>
                              </a:rPr>
                              <m:t>−4</m:t>
                            </m:r>
                            <m:r>
                              <a:rPr lang="en-US" sz="1800" i="1">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latin typeface="Cambria Math" panose="02040503050406030204" pitchFamily="18" charset="0"/>
                                <a:ea typeface="Malgun Gothic" panose="020B0503020000020004" pitchFamily="34" charset="-127"/>
                                <a:cs typeface="Times New Roman" panose="02020603050405020304" pitchFamily="18" charset="0"/>
                              </a:rPr>
                              <m:t>=11</m:t>
                            </m:r>
                          </m:e>
                        </m:eqArr>
                      </m:e>
                    </m:d>
                  </m:oMath>
                </a14:m>
                <a:endParaRPr lang="en-US" sz="180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0271" y="177275"/>
                <a:ext cx="5154528" cy="710194"/>
              </a:xfrm>
              <a:prstGeom prst="rect">
                <a:avLst/>
              </a:prstGeom>
              <a:blipFill>
                <a:blip r:embed="rId3"/>
                <a:stretch>
                  <a:fillRect l="-1065"/>
                </a:stretch>
              </a:blipFill>
            </p:spPr>
            <p:txBody>
              <a:bodyPr/>
              <a:lstStyle/>
              <a:p>
                <a:r>
                  <a:rPr lang="en-US">
                    <a:noFill/>
                  </a:rPr>
                  <a:t> </a:t>
                </a:r>
              </a:p>
            </p:txBody>
          </p:sp>
        </mc:Fallback>
      </mc:AlternateContent>
      <p:sp>
        <p:nvSpPr>
          <p:cNvPr id="10" name="Rectangle 9"/>
          <p:cNvSpPr/>
          <p:nvPr/>
        </p:nvSpPr>
        <p:spPr>
          <a:xfrm>
            <a:off x="1053873" y="1226796"/>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2114331" y="1146058"/>
                <a:ext cx="6619131" cy="3945054"/>
              </a:xfrm>
              <a:prstGeom prst="rect">
                <a:avLst/>
              </a:prstGeom>
            </p:spPr>
            <p:txBody>
              <a:bodyPr wrap="square">
                <a:spAutoFit/>
              </a:bodyPr>
              <a:lstStyle/>
              <a:p>
                <a:pPr algn="just">
                  <a:lnSpc>
                    <a:spcPct val="150000"/>
                  </a:lnSpc>
                </a:pPr>
                <a:r>
                  <a:rPr lang="vi-VN" sz="1700" smtClean="0">
                    <a:latin typeface="+mn-lt"/>
                    <a:ea typeface="Calibri" panose="020F0502020204030204" pitchFamily="34" charset="0"/>
                    <a:cs typeface="Times New Roman" panose="02020603050405020304" pitchFamily="18" charset="0"/>
                  </a:rPr>
                  <a:t>Nhân hai vế của phương trình thứ nhất với 3, và hai vế của phương trình thứ hai với 2, ta </a:t>
                </a:r>
                <a:r>
                  <a:rPr lang="vi-VN" sz="1700">
                    <a:latin typeface="+mn-lt"/>
                    <a:ea typeface="Calibri" panose="020F0502020204030204" pitchFamily="34" charset="0"/>
                    <a:cs typeface="Times New Roman" panose="02020603050405020304" pitchFamily="18" charset="0"/>
                  </a:rPr>
                  <a:t>được</a:t>
                </a:r>
                <a:r>
                  <a:rPr lang="vi-VN" sz="1700" smtClean="0">
                    <a:latin typeface="+mn-lt"/>
                    <a:ea typeface="Calibri" panose="020F0502020204030204" pitchFamily="34" charset="0"/>
                    <a:cs typeface="Times New Roman" panose="02020603050405020304" pitchFamily="18" charset="0"/>
                  </a:rPr>
                  <a:t>:</a:t>
                </a:r>
                <a:r>
                  <a:rPr lang="en-US" sz="1700" smtClean="0">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effectLst/>
                                <a:latin typeface="Cambria Math" panose="02040503050406030204" pitchFamily="18" charset="0"/>
                                <a:ea typeface="Calibri" panose="020F0502020204030204" pitchFamily="34" charset="0"/>
                                <a:cs typeface="Times New Roman" panose="02020603050405020304" pitchFamily="18" charset="0"/>
                              </a:rPr>
                              <m:t>12</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700" i="1">
                                <a:effectLst/>
                                <a:latin typeface="Cambria Math" panose="02040503050406030204" pitchFamily="18" charset="0"/>
                                <a:ea typeface="Calibri" panose="020F0502020204030204" pitchFamily="34" charset="0"/>
                                <a:cs typeface="Times New Roman" panose="02020603050405020304" pitchFamily="18" charset="0"/>
                              </a:rPr>
                              <m:t>+15</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700" i="1">
                                <a:effectLst/>
                                <a:latin typeface="Cambria Math" panose="02040503050406030204" pitchFamily="18" charset="0"/>
                                <a:ea typeface="Calibri" panose="020F0502020204030204" pitchFamily="34" charset="0"/>
                                <a:cs typeface="Times New Roman" panose="02020603050405020304" pitchFamily="18" charset="0"/>
                              </a:rPr>
                              <m:t>=45</m:t>
                            </m:r>
                          </m:e>
                          <m:e>
                            <m:r>
                              <a:rPr lang="vi-VN" sz="1700" i="1">
                                <a:effectLst/>
                                <a:latin typeface="Cambria Math" panose="02040503050406030204" pitchFamily="18" charset="0"/>
                                <a:ea typeface="Calibri" panose="020F0502020204030204" pitchFamily="34" charset="0"/>
                                <a:cs typeface="Times New Roman" panose="02020603050405020304" pitchFamily="18" charset="0"/>
                              </a:rPr>
                              <m:t>12</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700" i="1">
                                <a:effectLst/>
                                <a:latin typeface="Cambria Math" panose="02040503050406030204" pitchFamily="18" charset="0"/>
                                <a:ea typeface="Calibri" panose="020F0502020204030204" pitchFamily="34" charset="0"/>
                                <a:cs typeface="Times New Roman" panose="02020603050405020304" pitchFamily="18" charset="0"/>
                              </a:rPr>
                              <m:t>−8</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700" i="1">
                                <a:effectLst/>
                                <a:latin typeface="Cambria Math" panose="02040503050406030204" pitchFamily="18" charset="0"/>
                                <a:ea typeface="Calibri" panose="020F0502020204030204" pitchFamily="34" charset="0"/>
                                <a:cs typeface="Times New Roman" panose="02020603050405020304" pitchFamily="18" charset="0"/>
                              </a:rPr>
                              <m:t>=22  </m:t>
                            </m:r>
                          </m:e>
                        </m:eqArr>
                      </m:e>
                    </m:d>
                  </m:oMath>
                </a14:m>
                <a:r>
                  <a:rPr lang="vi-VN" sz="1700">
                    <a:effectLst/>
                    <a:latin typeface="+mn-lt"/>
                    <a:ea typeface="Calibri" panose="020F0502020204030204" pitchFamily="34" charset="0"/>
                    <a:cs typeface="Times New Roman" panose="02020603050405020304" pitchFamily="18" charset="0"/>
                  </a:rPr>
                  <a:t> </a:t>
                </a:r>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Trừ từng vế hai phương trình của hệ ta được:</a:t>
                </a:r>
                <a:endParaRPr lang="en-US" sz="170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23</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700" i="1">
                        <a:effectLst/>
                        <a:latin typeface="Cambria Math" panose="02040503050406030204" pitchFamily="18" charset="0"/>
                        <a:ea typeface="Calibri" panose="020F0502020204030204" pitchFamily="34" charset="0"/>
                        <a:cs typeface="Times New Roman" panose="02020603050405020304" pitchFamily="18" charset="0"/>
                      </a:rPr>
                      <m:t>=23</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7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6</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700" i="1">
                        <a:effectLst/>
                        <a:latin typeface="Cambria Math" panose="02040503050406030204" pitchFamily="18" charset="0"/>
                        <a:ea typeface="Calibri" panose="020F0502020204030204" pitchFamily="34" charset="0"/>
                        <a:cs typeface="Times New Roman" panose="02020603050405020304" pitchFamily="18" charset="0"/>
                      </a:rPr>
                      <m:t>−4</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700" i="1">
                        <a:effectLst/>
                        <a:latin typeface="Cambria Math" panose="02040503050406030204" pitchFamily="18" charset="0"/>
                        <a:ea typeface="Calibri" panose="020F0502020204030204" pitchFamily="34" charset="0"/>
                        <a:cs typeface="Times New Roman" panose="02020603050405020304" pitchFamily="18" charset="0"/>
                      </a:rPr>
                      <m:t>=11</m:t>
                    </m:r>
                  </m:oMath>
                </a14:m>
                <a:r>
                  <a:rPr lang="vi-VN" sz="1700">
                    <a:effectLst/>
                    <a:latin typeface="+mn-lt"/>
                    <a:ea typeface="Calibri" panose="020F0502020204030204" pitchFamily="34" charset="0"/>
                    <a:cs typeface="Times New Roman" panose="02020603050405020304" pitchFamily="18" charset="0"/>
                  </a:rPr>
                  <a:t> ta được: </a:t>
                </a:r>
                <a:endParaRPr lang="en-US" sz="1700" smtClean="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r>
                        <a:rPr lang="vi-VN" sz="1700" i="1">
                          <a:latin typeface="Cambria Math" panose="02040503050406030204" pitchFamily="18" charset="0"/>
                          <a:ea typeface="Calibri" panose="020F0502020204030204" pitchFamily="34" charset="0"/>
                          <a:cs typeface="Times New Roman" panose="02020603050405020304" pitchFamily="18" charset="0"/>
                        </a:rPr>
                        <m:t>6</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−4.1=11</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hay</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700" i="1">
                              <a:effectLst/>
                              <a:latin typeface="Cambria Math" panose="02040503050406030204" pitchFamily="18" charset="0"/>
                              <a:ea typeface="Calibri" panose="020F0502020204030204" pitchFamily="34" charset="0"/>
                              <a:cs typeface="Times New Roman" panose="02020603050405020304" pitchFamily="18" charset="0"/>
                            </a:rPr>
                            <m:t>5</m:t>
                          </m:r>
                        </m:num>
                        <m:den>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700">
                          <a:ea typeface="Calibri" panose="020F0502020204030204" pitchFamily="34" charset="0"/>
                          <a:cs typeface="Times New Roman" panose="02020603050405020304" pitchFamily="18" charset="0"/>
                        </a:rPr>
                        <m:t>V</m:t>
                      </m:r>
                      <m:r>
                        <m:rPr>
                          <m:nor/>
                        </m:rPr>
                        <a:rPr lang="vi-VN" sz="1700">
                          <a:ea typeface="Calibri" panose="020F0502020204030204" pitchFamily="34" charset="0"/>
                          <a:cs typeface="Times New Roman" panose="02020603050405020304" pitchFamily="18" charset="0"/>
                        </a:rPr>
                        <m:t>ậ</m:t>
                      </m:r>
                      <m:r>
                        <m:rPr>
                          <m:nor/>
                        </m:rPr>
                        <a:rPr lang="vi-VN" sz="1700">
                          <a:ea typeface="Calibri" panose="020F0502020204030204" pitchFamily="34" charset="0"/>
                          <a:cs typeface="Times New Roman" panose="02020603050405020304" pitchFamily="18" charset="0"/>
                        </a:rPr>
                        <m:t>y</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m:t>
                      </m:r>
                      <m:r>
                        <m:rPr>
                          <m:nor/>
                        </m:rPr>
                        <a:rPr lang="vi-VN" sz="1700">
                          <a:ea typeface="Calibri" panose="020F0502020204030204" pitchFamily="34" charset="0"/>
                          <a:cs typeface="Times New Roman" panose="02020603050405020304" pitchFamily="18" charset="0"/>
                        </a:rPr>
                        <m:t>ệ </m:t>
                      </m:r>
                      <m:r>
                        <m:rPr>
                          <m:nor/>
                        </m:rPr>
                        <a:rPr lang="vi-VN" sz="1700">
                          <a:ea typeface="Calibri" panose="020F0502020204030204" pitchFamily="34" charset="0"/>
                          <a:cs typeface="Times New Roman" panose="02020603050405020304" pitchFamily="18" charset="0"/>
                        </a:rPr>
                        <m:t>ph</m:t>
                      </m:r>
                      <m:r>
                        <m:rPr>
                          <m:nor/>
                        </m:rPr>
                        <a:rPr lang="vi-VN" sz="1700">
                          <a:ea typeface="Calibri" panose="020F0502020204030204" pitchFamily="34" charset="0"/>
                          <a:cs typeface="Times New Roman" panose="02020603050405020304" pitchFamily="18" charset="0"/>
                        </a:rPr>
                        <m:t>ươ</m:t>
                      </m:r>
                      <m:r>
                        <m:rPr>
                          <m:nor/>
                        </m:rPr>
                        <a:rPr lang="vi-VN" sz="1700">
                          <a:ea typeface="Calibri" panose="020F0502020204030204" pitchFamily="34" charset="0"/>
                          <a:cs typeface="Times New Roman" panose="02020603050405020304" pitchFamily="18" charset="0"/>
                        </a:rPr>
                        <m:t>ng</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tr</m:t>
                      </m:r>
                      <m:r>
                        <m:rPr>
                          <m:nor/>
                        </m:rPr>
                        <a:rPr lang="vi-VN" sz="1700">
                          <a:ea typeface="Calibri" panose="020F0502020204030204" pitchFamily="34" charset="0"/>
                          <a:cs typeface="Times New Roman" panose="02020603050405020304" pitchFamily="18" charset="0"/>
                        </a:rPr>
                        <m:t>ì</m:t>
                      </m:r>
                      <m:r>
                        <m:rPr>
                          <m:nor/>
                        </m:rPr>
                        <a:rPr lang="vi-VN" sz="1700">
                          <a:ea typeface="Calibri" panose="020F0502020204030204" pitchFamily="34" charset="0"/>
                          <a:cs typeface="Times New Roman" panose="02020603050405020304" pitchFamily="18" charset="0"/>
                        </a:rPr>
                        <m:t>nh</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c</m:t>
                      </m:r>
                      <m:r>
                        <m:rPr>
                          <m:nor/>
                        </m:rPr>
                        <a:rPr lang="vi-VN" sz="1700">
                          <a:ea typeface="Calibri" panose="020F0502020204030204" pitchFamily="34" charset="0"/>
                          <a:cs typeface="Times New Roman" panose="02020603050405020304" pitchFamily="18" charset="0"/>
                        </a:rPr>
                        <m:t>ó </m:t>
                      </m:r>
                      <m:r>
                        <m:rPr>
                          <m:nor/>
                        </m:rPr>
                        <a:rPr lang="vi-VN" sz="1700">
                          <a:ea typeface="Calibri" panose="020F0502020204030204" pitchFamily="34" charset="0"/>
                          <a:cs typeface="Times New Roman" panose="02020603050405020304" pitchFamily="18" charset="0"/>
                        </a:rPr>
                        <m:t>nghi</m:t>
                      </m:r>
                      <m:r>
                        <m:rPr>
                          <m:nor/>
                        </m:rPr>
                        <a:rPr lang="vi-VN" sz="1700">
                          <a:ea typeface="Calibri" panose="020F0502020204030204" pitchFamily="34" charset="0"/>
                          <a:cs typeface="Times New Roman" panose="02020603050405020304" pitchFamily="18" charset="0"/>
                        </a:rPr>
                        <m:t>ệ</m:t>
                      </m:r>
                      <m:r>
                        <m:rPr>
                          <m:nor/>
                        </m:rPr>
                        <a:rPr lang="vi-VN" sz="1700">
                          <a:ea typeface="Calibri" panose="020F0502020204030204" pitchFamily="34" charset="0"/>
                          <a:cs typeface="Times New Roman" panose="02020603050405020304" pitchFamily="18" charset="0"/>
                        </a:rPr>
                        <m:t>m</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l</m:t>
                      </m:r>
                      <m:r>
                        <m:rPr>
                          <m:nor/>
                        </m:rPr>
                        <a:rPr lang="vi-VN" sz="1700">
                          <a:ea typeface="Calibri" panose="020F0502020204030204" pitchFamily="34" charset="0"/>
                          <a:cs typeface="Times New Roman" panose="02020603050405020304" pitchFamily="18" charset="0"/>
                        </a:rPr>
                        <m:t>à</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700" i="1">
                                  <a:effectLst/>
                                  <a:latin typeface="Cambria Math" panose="02040503050406030204" pitchFamily="18" charset="0"/>
                                  <a:ea typeface="Calibri" panose="020F0502020204030204" pitchFamily="34" charset="0"/>
                                  <a:cs typeface="Times New Roman" panose="02020603050405020304" pitchFamily="18" charset="0"/>
                                </a:rPr>
                                <m:t>5</m:t>
                              </m:r>
                            </m:num>
                            <m:den>
                              <m:r>
                                <a:rPr lang="vi-VN" sz="17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e>
                      </m:d>
                      <m:r>
                        <a:rPr lang="en-US" sz="1700" b="0" i="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14331" y="1146058"/>
                <a:ext cx="6619131" cy="3945054"/>
              </a:xfrm>
              <a:prstGeom prst="rect">
                <a:avLst/>
              </a:prstGeom>
              <a:blipFill>
                <a:blip r:embed="rId4"/>
                <a:stretch>
                  <a:fillRect l="-645" r="-552"/>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485774" y="4190338"/>
            <a:ext cx="663516" cy="663516"/>
          </a:xfrm>
          <a:prstGeom prst="rect">
            <a:avLst/>
          </a:prstGeom>
        </p:spPr>
      </p:pic>
    </p:spTree>
    <p:extLst>
      <p:ext uri="{BB962C8B-B14F-4D97-AF65-F5344CB8AC3E}">
        <p14:creationId xmlns:p14="http://schemas.microsoft.com/office/powerpoint/2010/main" val="1806403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74928" y="151073"/>
            <a:ext cx="8794143" cy="484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rot="19318984">
            <a:off x="8415127" y="4316330"/>
            <a:ext cx="816935" cy="640135"/>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822713" y="165002"/>
                <a:ext cx="5788192" cy="923330"/>
              </a:xfrm>
              <a:prstGeom prst="rect">
                <a:avLst/>
              </a:prstGeom>
            </p:spPr>
            <p:txBody>
              <a:bodyPr wrap="square">
                <a:spAutoFit/>
              </a:bodyPr>
              <a:lstStyle/>
              <a:p>
                <a:pPr algn="just">
                  <a:lnSpc>
                    <a:spcPct val="150000"/>
                  </a:lnSpc>
                  <a:spcBef>
                    <a:spcPts val="300"/>
                  </a:spcBef>
                  <a:spcAft>
                    <a:spcPts val="300"/>
                  </a:spcAft>
                </a:pPr>
                <a:r>
                  <a:rPr lang="vi-VN" sz="1800">
                    <a:latin typeface="+mn-lt"/>
                    <a:ea typeface="Calibri" panose="020F0502020204030204" pitchFamily="34" charset="0"/>
                    <a:cs typeface="Times New Roman" panose="02020603050405020304" pitchFamily="18" charset="0"/>
                  </a:rPr>
                  <a:t>Xác định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𝑎</m:t>
                    </m:r>
                    <m:r>
                      <a:rPr lang="vi-VN" sz="1800" i="1" smtClean="0">
                        <a:latin typeface="Cambria Math" panose="02040503050406030204" pitchFamily="18" charset="0"/>
                        <a:ea typeface="Calibri" panose="020F0502020204030204" pitchFamily="34" charset="0"/>
                        <a:cs typeface="Times New Roman" panose="02020603050405020304" pitchFamily="18" charset="0"/>
                      </a:rPr>
                      <m:t>, </m:t>
                    </m:r>
                    <m:r>
                      <a:rPr lang="vi-VN" sz="1800" i="1" smtClean="0">
                        <a:latin typeface="Cambria Math" panose="02040503050406030204" pitchFamily="18" charset="0"/>
                        <a:ea typeface="Calibri" panose="020F0502020204030204" pitchFamily="34" charset="0"/>
                        <a:cs typeface="Times New Roman" panose="02020603050405020304" pitchFamily="18" charset="0"/>
                      </a:rPr>
                      <m:t>𝑏</m:t>
                    </m:r>
                  </m:oMath>
                </a14:m>
                <a:r>
                  <a:rPr lang="en-US" sz="1800" smtClean="0">
                    <a:latin typeface="+mn-lt"/>
                    <a:ea typeface="Calibri" panose="020F0502020204030204" pitchFamily="34" charset="0"/>
                    <a:cs typeface="Times New Roman" panose="02020603050405020304" pitchFamily="18" charset="0"/>
                  </a:rPr>
                  <a:t> </a:t>
                </a:r>
                <a:r>
                  <a:rPr lang="vi-VN" sz="1800">
                    <a:latin typeface="+mn-lt"/>
                    <a:ea typeface="Calibri" panose="020F0502020204030204" pitchFamily="34" charset="0"/>
                    <a:cs typeface="Times New Roman" panose="02020603050405020304" pitchFamily="18" charset="0"/>
                  </a:rPr>
                  <a:t>để đồ thị hàm số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𝑎𝑥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1800" i="1">
                    <a:effectLst/>
                    <a:latin typeface="+mn-lt"/>
                    <a:ea typeface="Calibri" panose="020F0502020204030204" pitchFamily="34" charset="0"/>
                    <a:cs typeface="Times New Roman" panose="02020603050405020304" pitchFamily="18" charset="0"/>
                  </a:rPr>
                  <a:t> </a:t>
                </a:r>
                <a:r>
                  <a:rPr lang="vi-VN" sz="1800">
                    <a:effectLst/>
                    <a:latin typeface="+mn-lt"/>
                    <a:ea typeface="Calibri" panose="020F0502020204030204" pitchFamily="34" charset="0"/>
                    <a:cs typeface="Times New Roman" panose="02020603050405020304" pitchFamily="18" charset="0"/>
                  </a:rPr>
                  <a:t>đi qua hai điểm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r>
                      <a:rPr lang="vi-VN" sz="1800" i="1">
                        <a:effectLst/>
                        <a:latin typeface="Cambria Math" panose="02040503050406030204" pitchFamily="18" charset="0"/>
                        <a:ea typeface="Calibri" panose="020F0502020204030204" pitchFamily="34" charset="0"/>
                        <a:cs typeface="Times New Roman" panose="02020603050405020304" pitchFamily="18" charset="0"/>
                      </a:rPr>
                      <m:t>(2; −2</m:t>
                    </m:r>
                    <m:r>
                      <a:rPr lang="vi-VN" sz="18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r>
                      <a:rPr lang="vi-VN" sz="1800" i="1">
                        <a:effectLst/>
                        <a:latin typeface="Cambria Math" panose="02040503050406030204" pitchFamily="18" charset="0"/>
                        <a:ea typeface="Calibri" panose="020F0502020204030204" pitchFamily="34" charset="0"/>
                        <a:cs typeface="Times New Roman" panose="02020603050405020304" pitchFamily="18" charset="0"/>
                      </a:rPr>
                      <m:t>(−1; 3)</m:t>
                    </m:r>
                  </m:oMath>
                </a14:m>
                <a:r>
                  <a:rPr lang="vi-VN" sz="1800" i="1">
                    <a:effectLst/>
                    <a:latin typeface="+mn-lt"/>
                    <a:ea typeface="Calibri" panose="020F0502020204030204" pitchFamily="34" charset="0"/>
                    <a:cs typeface="Times New Roman" panose="02020603050405020304" pitchFamily="18" charset="0"/>
                  </a:rPr>
                  <a:t>.</a:t>
                </a:r>
                <a:endParaRPr lang="en-US" sz="1800" i="1">
                  <a:effectLst/>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22713" y="165002"/>
                <a:ext cx="5788192" cy="923330"/>
              </a:xfrm>
              <a:prstGeom prst="rect">
                <a:avLst/>
              </a:prstGeom>
              <a:blipFill>
                <a:blip r:embed="rId7"/>
                <a:stretch>
                  <a:fillRect l="-842" r="-842" b="-3947"/>
                </a:stretch>
              </a:blipFill>
            </p:spPr>
            <p:txBody>
              <a:bodyPr/>
              <a:lstStyle/>
              <a:p>
                <a:r>
                  <a:rPr lang="en-US">
                    <a:noFill/>
                  </a:rPr>
                  <a:t> </a:t>
                </a:r>
              </a:p>
            </p:txBody>
          </p:sp>
        </mc:Fallback>
      </mc:AlternateContent>
      <p:sp>
        <p:nvSpPr>
          <p:cNvPr id="27" name="Rectangle 26"/>
          <p:cNvSpPr/>
          <p:nvPr/>
        </p:nvSpPr>
        <p:spPr>
          <a:xfrm>
            <a:off x="1152926" y="121532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sng" strike="noStrike" kern="0" cap="none" spc="0" normalizeH="0" baseline="0" noProof="0">
              <a:ln>
                <a:noFill/>
              </a:ln>
              <a:solidFill>
                <a:srgbClr val="C00000"/>
              </a:solidFill>
              <a:effectLst/>
              <a:uLnTx/>
              <a:uFillTx/>
              <a:latin typeface="Arial"/>
              <a:sym typeface="Arial"/>
            </a:endParaRPr>
          </a:p>
        </p:txBody>
      </p:sp>
      <p:sp>
        <p:nvSpPr>
          <p:cNvPr id="8" name="Rounded Rectangle 7"/>
          <p:cNvSpPr/>
          <p:nvPr/>
        </p:nvSpPr>
        <p:spPr>
          <a:xfrm>
            <a:off x="533092" y="323651"/>
            <a:ext cx="2054497" cy="576428"/>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algn="ctr" defTabSz="457200">
              <a:buClrTx/>
              <a:defRPr/>
            </a:pPr>
            <a:r>
              <a:rPr lang="en-US" sz="2200" b="1" kern="1200">
                <a:solidFill>
                  <a:srgbClr val="000000"/>
                </a:solidFill>
                <a:latin typeface="Arial" panose="020B0604020202020204" pitchFamily="34" charset="0"/>
                <a:cs typeface="Arial" panose="020B0604020202020204" pitchFamily="34" charset="0"/>
              </a:rPr>
              <a:t>VẬN </a:t>
            </a:r>
            <a:r>
              <a:rPr lang="en-US" sz="2200" b="1" kern="1200" smtClean="0">
                <a:solidFill>
                  <a:srgbClr val="000000"/>
                </a:solidFill>
                <a:latin typeface="Arial" panose="020B0604020202020204" pitchFamily="34" charset="0"/>
                <a:cs typeface="Arial" panose="020B0604020202020204" pitchFamily="34" charset="0"/>
              </a:rPr>
              <a:t>DỤNG 1</a:t>
            </a:r>
            <a:endParaRPr lang="en-US" sz="2200" b="1" kern="12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533093" y="1723135"/>
                <a:ext cx="8077812" cy="3241337"/>
              </a:xfrm>
              <a:prstGeom prst="rect">
                <a:avLst/>
              </a:prstGeom>
            </p:spPr>
            <p:txBody>
              <a:bodyPr wrap="square">
                <a:spAutoFit/>
              </a:bodyPr>
              <a:lstStyle/>
              <a:p>
                <a:pPr algn="just">
                  <a:lnSpc>
                    <a:spcPct val="150000"/>
                  </a:lnSpc>
                </a:pPr>
                <a:r>
                  <a:rPr lang="vi-VN" sz="1800" smtClean="0">
                    <a:latin typeface="+mn-lt"/>
                    <a:ea typeface="Calibri" panose="020F0502020204030204" pitchFamily="34" charset="0"/>
                    <a:cs typeface="Times New Roman" panose="02020603050405020304" pitchFamily="18" charset="0"/>
                  </a:rPr>
                  <a:t>Để đồ thị hàm số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 =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𝑎𝑥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 +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1800">
                    <a:effectLst/>
                    <a:latin typeface="+mn-lt"/>
                    <a:ea typeface="Calibri" panose="020F0502020204030204" pitchFamily="34" charset="0"/>
                    <a:cs typeface="Times New Roman" panose="02020603050405020304" pitchFamily="18" charset="0"/>
                  </a:rPr>
                  <a:t> đi qua điểm A thì phải thoả mãn phương trình</a:t>
                </a:r>
                <a:endParaRPr lang="en-US" sz="180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−2=2</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𝑎</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1800">
                    <a:effectLst/>
                    <a:latin typeface="+mn-lt"/>
                    <a:ea typeface="Calibri" panose="020F0502020204030204" pitchFamily="34" charset="0"/>
                    <a:cs typeface="Times New Roman" panose="02020603050405020304" pitchFamily="18" charset="0"/>
                  </a:rPr>
                  <a:t> (I)</a:t>
                </a:r>
                <a:endParaRPr lang="en-US" sz="1800">
                  <a:effectLst/>
                  <a:latin typeface="+mn-lt"/>
                  <a:ea typeface="Calibri" panose="020F0502020204030204" pitchFamily="34" charset="0"/>
                  <a:cs typeface="Times New Roman" panose="02020603050405020304" pitchFamily="18" charset="0"/>
                </a:endParaRPr>
              </a:p>
              <a:p>
                <a:pPr algn="just">
                  <a:lnSpc>
                    <a:spcPct val="150000"/>
                  </a:lnSpc>
                </a:pPr>
                <a:r>
                  <a:rPr lang="vi-VN" sz="1800">
                    <a:effectLst/>
                    <a:latin typeface="+mn-lt"/>
                    <a:ea typeface="Calibri" panose="020F0502020204030204" pitchFamily="34" charset="0"/>
                    <a:cs typeface="Times New Roman" panose="02020603050405020304" pitchFamily="18" charset="0"/>
                  </a:rPr>
                  <a:t>Để đồ thị hàm số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𝑎𝑥</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1800">
                    <a:effectLst/>
                    <a:latin typeface="+mn-lt"/>
                    <a:ea typeface="Calibri" panose="020F0502020204030204" pitchFamily="34" charset="0"/>
                    <a:cs typeface="Times New Roman" panose="02020603050405020304" pitchFamily="18" charset="0"/>
                  </a:rPr>
                  <a:t> đi qua điểm B thì phải thoả mãn phương trình</a:t>
                </a:r>
                <a:endParaRPr lang="en-US" sz="180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3 =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𝑎</m:t>
                    </m:r>
                    <m:r>
                      <a:rPr lang="vi-VN" sz="1800" i="1">
                        <a:effectLst/>
                        <a:latin typeface="Cambria Math" panose="02040503050406030204" pitchFamily="18" charset="0"/>
                        <a:ea typeface="Calibri" panose="020F0502020204030204" pitchFamily="34" charset="0"/>
                        <a:cs typeface="Times New Roman" panose="02020603050405020304" pitchFamily="18" charset="0"/>
                      </a:rPr>
                      <m:t> +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1800">
                    <a:effectLst/>
                    <a:latin typeface="+mn-lt"/>
                    <a:ea typeface="Calibri" panose="020F0502020204030204" pitchFamily="34" charset="0"/>
                    <a:cs typeface="Times New Roman" panose="02020603050405020304" pitchFamily="18" charset="0"/>
                  </a:rPr>
                  <a:t> (II)</a:t>
                </a:r>
                <a:endParaRPr lang="en-US" sz="1800">
                  <a:effectLst/>
                  <a:latin typeface="+mn-lt"/>
                  <a:ea typeface="Calibri" panose="020F0502020204030204" pitchFamily="34" charset="0"/>
                  <a:cs typeface="Times New Roman" panose="02020603050405020304" pitchFamily="18" charset="0"/>
                </a:endParaRPr>
              </a:p>
              <a:p>
                <a:pPr algn="just">
                  <a:lnSpc>
                    <a:spcPct val="130000"/>
                  </a:lnSpc>
                </a:pPr>
                <a:r>
                  <a:rPr lang="vi-VN" sz="1800">
                    <a:effectLst/>
                    <a:latin typeface="+mn-lt"/>
                    <a:ea typeface="Calibri" panose="020F0502020204030204" pitchFamily="34" charset="0"/>
                    <a:cs typeface="Times New Roman" panose="02020603050405020304" pitchFamily="18" charset="0"/>
                  </a:rPr>
                  <a:t>Từ (I) và (II) ta có hệ phương </a:t>
                </a:r>
                <a:r>
                  <a:rPr lang="vi-VN" sz="1800" smtClean="0">
                    <a:effectLst/>
                    <a:latin typeface="+mn-lt"/>
                    <a:ea typeface="Calibri" panose="020F0502020204030204" pitchFamily="34" charset="0"/>
                    <a:cs typeface="Times New Roman" panose="02020603050405020304" pitchFamily="18" charset="0"/>
                  </a:rPr>
                  <a:t>trình</a:t>
                </a:r>
                <a:r>
                  <a:rPr lang="en-US" sz="1800" smtClean="0">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a:effectLst/>
                                <a:latin typeface="Cambria Math" panose="02040503050406030204" pitchFamily="18" charset="0"/>
                                <a:ea typeface="Calibri" panose="020F0502020204030204" pitchFamily="34" charset="0"/>
                                <a:cs typeface="Times New Roman" panose="02020603050405020304" pitchFamily="18" charset="0"/>
                              </a:rPr>
                              <m:t>= −2</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a:effectLst/>
                                <a:latin typeface="Cambria Math" panose="02040503050406030204" pitchFamily="18" charset="0"/>
                                <a:ea typeface="Calibri" panose="020F0502020204030204" pitchFamily="34" charset="0"/>
                                <a:cs typeface="Times New Roman" panose="02020603050405020304" pitchFamily="18" charset="0"/>
                              </a:rPr>
                              <m:t>=3    </m:t>
                            </m:r>
                          </m:e>
                        </m:eqArr>
                      </m:e>
                    </m:d>
                  </m:oMath>
                </a14:m>
                <a:endParaRPr lang="en-US" sz="18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800">
                          <a:ea typeface="Calibri" panose="020F0502020204030204" pitchFamily="34" charset="0"/>
                          <a:cs typeface="Times New Roman" panose="02020603050405020304" pitchFamily="18" charset="0"/>
                        </a:rPr>
                        <m:t>Tr</m:t>
                      </m:r>
                      <m:r>
                        <m:rPr>
                          <m:nor/>
                        </m:rPr>
                        <a:rPr lang="vi-VN" sz="1800">
                          <a:ea typeface="Calibri" panose="020F0502020204030204" pitchFamily="34" charset="0"/>
                          <a:cs typeface="Times New Roman" panose="02020603050405020304" pitchFamily="18" charset="0"/>
                        </a:rPr>
                        <m:t>ừ </m:t>
                      </m:r>
                      <m:r>
                        <m:rPr>
                          <m:nor/>
                        </m:rPr>
                        <a:rPr lang="vi-VN" sz="1800">
                          <a:ea typeface="Calibri" panose="020F0502020204030204" pitchFamily="34" charset="0"/>
                          <a:cs typeface="Times New Roman" panose="02020603050405020304" pitchFamily="18" charset="0"/>
                        </a:rPr>
                        <m:t>t</m:t>
                      </m:r>
                      <m:r>
                        <m:rPr>
                          <m:nor/>
                        </m:rPr>
                        <a:rPr lang="vi-VN" sz="1800">
                          <a:ea typeface="Calibri" panose="020F0502020204030204" pitchFamily="34" charset="0"/>
                          <a:cs typeface="Times New Roman" panose="02020603050405020304" pitchFamily="18" charset="0"/>
                        </a:rPr>
                        <m:t>ừ</m:t>
                      </m:r>
                      <m:r>
                        <m:rPr>
                          <m:nor/>
                        </m:rPr>
                        <a:rPr lang="vi-VN" sz="1800">
                          <a:ea typeface="Calibri" panose="020F0502020204030204" pitchFamily="34" charset="0"/>
                          <a:cs typeface="Times New Roman" panose="02020603050405020304" pitchFamily="18" charset="0"/>
                        </a:rPr>
                        <m:t>ng</m:t>
                      </m:r>
                      <m:r>
                        <m:rPr>
                          <m:nor/>
                        </m:rPr>
                        <a:rPr lang="vi-VN" sz="1800">
                          <a:ea typeface="Calibri" panose="020F0502020204030204" pitchFamily="34" charset="0"/>
                          <a:cs typeface="Times New Roman" panose="02020603050405020304" pitchFamily="18" charset="0"/>
                        </a:rPr>
                        <m:t> </m:t>
                      </m:r>
                      <m:r>
                        <m:rPr>
                          <m:nor/>
                        </m:rPr>
                        <a:rPr lang="vi-VN" sz="1800">
                          <a:ea typeface="Calibri" panose="020F0502020204030204" pitchFamily="34" charset="0"/>
                          <a:cs typeface="Times New Roman" panose="02020603050405020304" pitchFamily="18" charset="0"/>
                        </a:rPr>
                        <m:t>v</m:t>
                      </m:r>
                      <m:r>
                        <m:rPr>
                          <m:nor/>
                        </m:rPr>
                        <a:rPr lang="vi-VN" sz="1800">
                          <a:ea typeface="Calibri" panose="020F0502020204030204" pitchFamily="34" charset="0"/>
                          <a:cs typeface="Times New Roman" panose="02020603050405020304" pitchFamily="18" charset="0"/>
                        </a:rPr>
                        <m:t>ế </m:t>
                      </m:r>
                      <m:r>
                        <m:rPr>
                          <m:nor/>
                        </m:rPr>
                        <a:rPr lang="vi-VN" sz="1800">
                          <a:ea typeface="Calibri" panose="020F0502020204030204" pitchFamily="34" charset="0"/>
                          <a:cs typeface="Times New Roman" panose="02020603050405020304" pitchFamily="18" charset="0"/>
                        </a:rPr>
                        <m:t>hai</m:t>
                      </m:r>
                      <m:r>
                        <m:rPr>
                          <m:nor/>
                        </m:rPr>
                        <a:rPr lang="vi-VN" sz="1800">
                          <a:ea typeface="Calibri" panose="020F0502020204030204" pitchFamily="34" charset="0"/>
                          <a:cs typeface="Times New Roman" panose="02020603050405020304" pitchFamily="18" charset="0"/>
                        </a:rPr>
                        <m:t> </m:t>
                      </m:r>
                      <m:r>
                        <m:rPr>
                          <m:nor/>
                        </m:rPr>
                        <a:rPr lang="vi-VN" sz="1800">
                          <a:ea typeface="Calibri" panose="020F0502020204030204" pitchFamily="34" charset="0"/>
                          <a:cs typeface="Times New Roman" panose="02020603050405020304" pitchFamily="18" charset="0"/>
                        </a:rPr>
                        <m:t>ph</m:t>
                      </m:r>
                      <m:r>
                        <m:rPr>
                          <m:nor/>
                        </m:rPr>
                        <a:rPr lang="vi-VN" sz="1800">
                          <a:ea typeface="Calibri" panose="020F0502020204030204" pitchFamily="34" charset="0"/>
                          <a:cs typeface="Times New Roman" panose="02020603050405020304" pitchFamily="18" charset="0"/>
                        </a:rPr>
                        <m:t>ươ</m:t>
                      </m:r>
                      <m:r>
                        <m:rPr>
                          <m:nor/>
                        </m:rPr>
                        <a:rPr lang="vi-VN" sz="1800">
                          <a:ea typeface="Calibri" panose="020F0502020204030204" pitchFamily="34" charset="0"/>
                          <a:cs typeface="Times New Roman" panose="02020603050405020304" pitchFamily="18" charset="0"/>
                        </a:rPr>
                        <m:t>ng</m:t>
                      </m:r>
                      <m:r>
                        <m:rPr>
                          <m:nor/>
                        </m:rPr>
                        <a:rPr lang="vi-VN" sz="1800">
                          <a:ea typeface="Calibri" panose="020F0502020204030204" pitchFamily="34" charset="0"/>
                          <a:cs typeface="Times New Roman" panose="02020603050405020304" pitchFamily="18" charset="0"/>
                        </a:rPr>
                        <m:t> </m:t>
                      </m:r>
                      <m:r>
                        <m:rPr>
                          <m:nor/>
                        </m:rPr>
                        <a:rPr lang="vi-VN" sz="1800">
                          <a:ea typeface="Calibri" panose="020F0502020204030204" pitchFamily="34" charset="0"/>
                          <a:cs typeface="Times New Roman" panose="02020603050405020304" pitchFamily="18" charset="0"/>
                        </a:rPr>
                        <m:t>tr</m:t>
                      </m:r>
                      <m:r>
                        <m:rPr>
                          <m:nor/>
                        </m:rPr>
                        <a:rPr lang="vi-VN" sz="1800">
                          <a:ea typeface="Calibri" panose="020F0502020204030204" pitchFamily="34" charset="0"/>
                          <a:cs typeface="Times New Roman" panose="02020603050405020304" pitchFamily="18" charset="0"/>
                        </a:rPr>
                        <m:t>ì</m:t>
                      </m:r>
                      <m:r>
                        <m:rPr>
                          <m:nor/>
                        </m:rPr>
                        <a:rPr lang="vi-VN" sz="1800">
                          <a:ea typeface="Calibri" panose="020F0502020204030204" pitchFamily="34" charset="0"/>
                          <a:cs typeface="Times New Roman" panose="02020603050405020304" pitchFamily="18" charset="0"/>
                        </a:rPr>
                        <m:t>nh</m:t>
                      </m:r>
                      <m:r>
                        <m:rPr>
                          <m:nor/>
                        </m:rPr>
                        <a:rPr lang="vi-VN" sz="1800">
                          <a:ea typeface="Calibri" panose="020F0502020204030204" pitchFamily="34" charset="0"/>
                          <a:cs typeface="Times New Roman" panose="02020603050405020304" pitchFamily="18" charset="0"/>
                        </a:rPr>
                        <m:t> </m:t>
                      </m:r>
                      <m:r>
                        <m:rPr>
                          <m:nor/>
                        </m:rPr>
                        <a:rPr lang="vi-VN" sz="1800">
                          <a:ea typeface="Calibri" panose="020F0502020204030204" pitchFamily="34" charset="0"/>
                          <a:cs typeface="Times New Roman" panose="02020603050405020304" pitchFamily="18" charset="0"/>
                        </a:rPr>
                        <m:t>c</m:t>
                      </m:r>
                      <m:r>
                        <m:rPr>
                          <m:nor/>
                        </m:rPr>
                        <a:rPr lang="vi-VN" sz="1800">
                          <a:ea typeface="Calibri" panose="020F0502020204030204" pitchFamily="34" charset="0"/>
                          <a:cs typeface="Times New Roman" panose="02020603050405020304" pitchFamily="18" charset="0"/>
                        </a:rPr>
                        <m:t>ủ</m:t>
                      </m:r>
                      <m:r>
                        <m:rPr>
                          <m:nor/>
                        </m:rPr>
                        <a:rPr lang="vi-VN" sz="1800">
                          <a:ea typeface="Calibri" panose="020F0502020204030204" pitchFamily="34" charset="0"/>
                          <a:cs typeface="Times New Roman" panose="02020603050405020304" pitchFamily="18" charset="0"/>
                        </a:rPr>
                        <m:t>a</m:t>
                      </m:r>
                      <m:r>
                        <m:rPr>
                          <m:nor/>
                        </m:rPr>
                        <a:rPr lang="vi-VN" sz="1800">
                          <a:ea typeface="Calibri" panose="020F0502020204030204" pitchFamily="34" charset="0"/>
                          <a:cs typeface="Times New Roman" panose="02020603050405020304" pitchFamily="18" charset="0"/>
                        </a:rPr>
                        <m:t> </m:t>
                      </m:r>
                      <m:r>
                        <m:rPr>
                          <m:nor/>
                        </m:rPr>
                        <a:rPr lang="vi-VN" sz="1800">
                          <a:ea typeface="Calibri" panose="020F0502020204030204" pitchFamily="34" charset="0"/>
                          <a:cs typeface="Times New Roman" panose="02020603050405020304" pitchFamily="18" charset="0"/>
                        </a:rPr>
                        <m:t>h</m:t>
                      </m:r>
                      <m:r>
                        <m:rPr>
                          <m:nor/>
                        </m:rPr>
                        <a:rPr lang="vi-VN" sz="1800">
                          <a:ea typeface="Calibri" panose="020F0502020204030204" pitchFamily="34" charset="0"/>
                          <a:cs typeface="Times New Roman" panose="02020603050405020304" pitchFamily="18" charset="0"/>
                        </a:rPr>
                        <m:t>ệ </m:t>
                      </m:r>
                      <m:r>
                        <m:rPr>
                          <m:nor/>
                        </m:rPr>
                        <a:rPr lang="vi-VN" sz="1800">
                          <a:ea typeface="Calibri" panose="020F0502020204030204" pitchFamily="34" charset="0"/>
                          <a:cs typeface="Times New Roman" panose="02020603050405020304" pitchFamily="18" charset="0"/>
                        </a:rPr>
                        <m:t>ta</m:t>
                      </m:r>
                      <m:r>
                        <m:rPr>
                          <m:nor/>
                        </m:rPr>
                        <a:rPr lang="vi-VN" sz="1800">
                          <a:ea typeface="Calibri" panose="020F0502020204030204" pitchFamily="34" charset="0"/>
                          <a:cs typeface="Times New Roman" panose="02020603050405020304" pitchFamily="18" charset="0"/>
                        </a:rPr>
                        <m:t> đượ</m:t>
                      </m:r>
                      <m:r>
                        <m:rPr>
                          <m:nor/>
                        </m:rPr>
                        <a:rPr lang="vi-VN" sz="1800">
                          <a:ea typeface="Calibri" panose="020F0502020204030204" pitchFamily="34" charset="0"/>
                          <a:cs typeface="Times New Roman" panose="02020603050405020304" pitchFamily="18" charset="0"/>
                        </a:rPr>
                        <m:t>c</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3</m:t>
                      </m:r>
                      <m:r>
                        <a:rPr lang="vi-VN" sz="1800" i="1">
                          <a:latin typeface="Cambria Math" panose="02040503050406030204" pitchFamily="18" charset="0"/>
                          <a:ea typeface="Calibri" panose="020F0502020204030204" pitchFamily="34" charset="0"/>
                          <a:cs typeface="Times New Roman" panose="02020603050405020304" pitchFamily="18" charset="0"/>
                        </a:rPr>
                        <m:t>𝑎</m:t>
                      </m:r>
                      <m:r>
                        <a:rPr lang="vi-VN" sz="1800" i="1">
                          <a:latin typeface="Cambria Math" panose="02040503050406030204" pitchFamily="18" charset="0"/>
                          <a:ea typeface="Calibri" panose="020F0502020204030204" pitchFamily="34" charset="0"/>
                          <a:cs typeface="Times New Roman" panose="02020603050405020304" pitchFamily="18" charset="0"/>
                        </a:rPr>
                        <m:t>=−5</m:t>
                      </m:r>
                      <m:r>
                        <m:rPr>
                          <m:nor/>
                        </m:rPr>
                        <a:rPr lang="vi-VN" sz="1800">
                          <a:ea typeface="Calibri" panose="020F0502020204030204" pitchFamily="34" charset="0"/>
                          <a:cs typeface="Times New Roman" panose="02020603050405020304" pitchFamily="18" charset="0"/>
                        </a:rPr>
                        <m:t> </m:t>
                      </m:r>
                      <m:r>
                        <m:rPr>
                          <m:nor/>
                        </m:rPr>
                        <a:rPr lang="vi-VN" sz="1800">
                          <a:ea typeface="Calibri" panose="020F0502020204030204" pitchFamily="34" charset="0"/>
                          <a:cs typeface="Times New Roman" panose="02020603050405020304" pitchFamily="18" charset="0"/>
                        </a:rPr>
                        <m:t>hay</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𝑎</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vi-VN" sz="18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093" y="1723135"/>
                <a:ext cx="8077812" cy="3241337"/>
              </a:xfrm>
              <a:prstGeom prst="rect">
                <a:avLst/>
              </a:prstGeom>
              <a:blipFill>
                <a:blip r:embed="rId8"/>
                <a:stretch>
                  <a:fillRect l="-603"/>
                </a:stretch>
              </a:blipFill>
            </p:spPr>
            <p:txBody>
              <a:bodyPr/>
              <a:lstStyle/>
              <a:p>
                <a:r>
                  <a:rPr lang="en-US">
                    <a:noFill/>
                  </a:rPr>
                  <a:t> </a:t>
                </a:r>
              </a:p>
            </p:txBody>
          </p:sp>
        </mc:Fallback>
      </mc:AlternateContent>
    </p:spTree>
    <p:extLst>
      <p:ext uri="{BB962C8B-B14F-4D97-AF65-F5344CB8AC3E}">
        <p14:creationId xmlns:p14="http://schemas.microsoft.com/office/powerpoint/2010/main" val="458303683"/>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 calcmode="lin" valueType="num">
                                      <p:cBhvr additive="base">
                                        <p:cTn id="4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additive="base">
                                        <p:cTn id="5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74928" y="151073"/>
            <a:ext cx="8794143" cy="484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rot="19318984">
            <a:off x="8415127" y="4316330"/>
            <a:ext cx="816935" cy="640135"/>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822713" y="165002"/>
                <a:ext cx="5788192" cy="923330"/>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Xác định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oMath>
                </a14:m>
                <a:r>
                  <a:rPr kumimoji="0" lang="en-US"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để đồ thị hàm số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oMath>
                </a14:m>
                <a:r>
                  <a:rPr kumimoji="0" lang="vi-VN" sz="1800" b="0" i="1"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đi qua hai điểm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 −2</m:t>
                    </m:r>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3)</m:t>
                    </m:r>
                  </m:oMath>
                </a14:m>
                <a:r>
                  <a:rPr kumimoji="0" lang="vi-VN" sz="1800" b="0" i="1"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2822713" y="165002"/>
                <a:ext cx="5788192" cy="923330"/>
              </a:xfrm>
              <a:prstGeom prst="rect">
                <a:avLst/>
              </a:prstGeom>
              <a:blipFill>
                <a:blip r:embed="rId4"/>
                <a:stretch>
                  <a:fillRect l="-842" r="-842" b="-3947"/>
                </a:stretch>
              </a:blipFill>
            </p:spPr>
            <p:txBody>
              <a:bodyPr/>
              <a:lstStyle/>
              <a:p>
                <a:r>
                  <a:rPr lang="en-US">
                    <a:noFill/>
                  </a:rPr>
                  <a:t> </a:t>
                </a:r>
              </a:p>
            </p:txBody>
          </p:sp>
        </mc:Fallback>
      </mc:AlternateContent>
      <p:sp>
        <p:nvSpPr>
          <p:cNvPr id="27" name="Rectangle 26"/>
          <p:cNvSpPr/>
          <p:nvPr/>
        </p:nvSpPr>
        <p:spPr>
          <a:xfrm>
            <a:off x="1152926" y="127098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sng" strike="noStrike" kern="0" cap="none" spc="0" normalizeH="0" baseline="0" noProof="0">
              <a:ln>
                <a:noFill/>
              </a:ln>
              <a:solidFill>
                <a:srgbClr val="C00000"/>
              </a:solidFill>
              <a:effectLst/>
              <a:uLnTx/>
              <a:uFillTx/>
              <a:latin typeface="Arial"/>
              <a:cs typeface="Arial"/>
              <a:sym typeface="Arial"/>
            </a:endParaRPr>
          </a:p>
        </p:txBody>
      </p:sp>
      <p:sp>
        <p:nvSpPr>
          <p:cNvPr id="8" name="Rounded Rectangle 7"/>
          <p:cNvSpPr/>
          <p:nvPr/>
        </p:nvSpPr>
        <p:spPr>
          <a:xfrm>
            <a:off x="533092" y="323651"/>
            <a:ext cx="2054497" cy="576428"/>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VẬN </a:t>
            </a:r>
            <a:r>
              <a:rPr kumimoji="0" lang="en-US" sz="2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DỤNG 1</a:t>
            </a:r>
            <a:endParaRPr kumimoji="0" 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33093" y="1778792"/>
                <a:ext cx="8077812" cy="3003066"/>
              </a:xfrm>
              <a:prstGeom prst="rect">
                <a:avLst/>
              </a:prstGeom>
            </p:spPr>
            <p:txBody>
              <a:bodyPr wrap="square">
                <a:spAutoFit/>
              </a:bodyPr>
              <a:lstStyle/>
              <a:p>
                <a:pPr lvl="0" algn="just">
                  <a:lnSpc>
                    <a:spcPct val="150000"/>
                  </a:lnSpc>
                  <a:spcBef>
                    <a:spcPts val="200"/>
                  </a:spcBef>
                  <a:spcAft>
                    <a:spcPts val="200"/>
                  </a:spcAft>
                  <a:defRPr/>
                </a:pPr>
                <a14:m>
                  <m:oMathPara xmlns:m="http://schemas.openxmlformats.org/officeDocument/2006/math">
                    <m:oMathParaPr>
                      <m:jc m:val="left"/>
                    </m:oMathParaPr>
                    <m:oMath xmlns:m="http://schemas.openxmlformats.org/officeDocument/2006/math">
                      <m:r>
                        <m:rPr>
                          <m:nor/>
                        </m:rPr>
                        <a:rPr lang="vi-VN" sz="1800" smtClean="0">
                          <a:latin typeface="Arial" panose="020B0604020202020204" pitchFamily="34" charset="0"/>
                          <a:ea typeface="Calibri" panose="020F0502020204030204" pitchFamily="34" charset="0"/>
                          <a:cs typeface="Times New Roman" panose="02020603050405020304" pitchFamily="18" charset="0"/>
                        </a:rPr>
                        <m:t>Thay</m:t>
                      </m:r>
                      <m:r>
                        <m:rPr>
                          <m:nor/>
                        </m:rPr>
                        <a:rPr lang="vi-VN" sz="1800" smtClean="0">
                          <a:latin typeface="Arial" panose="020B0604020202020204" pitchFamily="34"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𝑎</m:t>
                      </m:r>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5</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r>
                        <m:rPr>
                          <m:nor/>
                        </m:rPr>
                        <a:rPr lang="vi-VN" sz="1800">
                          <a:latin typeface="Arial" panose="020B0604020202020204" pitchFamily="34" charset="0"/>
                          <a:ea typeface="Calibri" panose="020F0502020204030204" pitchFamily="34" charset="0"/>
                          <a:cs typeface="Times New Roman" panose="02020603050405020304" pitchFamily="18" charset="0"/>
                        </a:rPr>
                        <m:t> </m:t>
                      </m:r>
                      <m:r>
                        <m:rPr>
                          <m:nor/>
                        </m:rPr>
                        <a:rPr lang="vi-VN" sz="1800">
                          <a:latin typeface="Arial" panose="020B0604020202020204" pitchFamily="34" charset="0"/>
                          <a:ea typeface="Calibri" panose="020F0502020204030204" pitchFamily="34" charset="0"/>
                          <a:cs typeface="Times New Roman" panose="02020603050405020304" pitchFamily="18" charset="0"/>
                        </a:rPr>
                        <m:t>v</m:t>
                      </m:r>
                      <m:r>
                        <m:rPr>
                          <m:nor/>
                        </m:rPr>
                        <a:rPr lang="vi-VN" sz="1800">
                          <a:latin typeface="Arial" panose="020B0604020202020204" pitchFamily="34" charset="0"/>
                          <a:ea typeface="Calibri" panose="020F0502020204030204" pitchFamily="34" charset="0"/>
                          <a:cs typeface="Times New Roman" panose="02020603050405020304" pitchFamily="18" charset="0"/>
                        </a:rPr>
                        <m:t>à</m:t>
                      </m:r>
                      <m:r>
                        <m:rPr>
                          <m:nor/>
                        </m:rPr>
                        <a:rPr lang="vi-VN" sz="1800">
                          <a:latin typeface="Arial" panose="020B0604020202020204" pitchFamily="34" charset="0"/>
                          <a:ea typeface="Calibri" panose="020F0502020204030204" pitchFamily="34" charset="0"/>
                          <a:cs typeface="Times New Roman" panose="02020603050405020304" pitchFamily="18" charset="0"/>
                        </a:rPr>
                        <m:t>o</m:t>
                      </m:r>
                      <m:r>
                        <m:rPr>
                          <m:nor/>
                        </m:rPr>
                        <a:rPr lang="vi-VN" sz="1800">
                          <a:latin typeface="Arial" panose="020B0604020202020204" pitchFamily="34" charset="0"/>
                          <a:ea typeface="Calibri" panose="020F0502020204030204" pitchFamily="34" charset="0"/>
                          <a:cs typeface="Times New Roman" panose="02020603050405020304" pitchFamily="18" charset="0"/>
                        </a:rPr>
                        <m:t> </m:t>
                      </m:r>
                      <m:r>
                        <m:rPr>
                          <m:nor/>
                        </m:rPr>
                        <a:rPr lang="vi-VN" sz="1800">
                          <a:latin typeface="Arial" panose="020B0604020202020204" pitchFamily="34" charset="0"/>
                          <a:ea typeface="Calibri" panose="020F0502020204030204" pitchFamily="34" charset="0"/>
                          <a:cs typeface="Times New Roman" panose="02020603050405020304" pitchFamily="18" charset="0"/>
                        </a:rPr>
                        <m:t>ph</m:t>
                      </m:r>
                      <m:r>
                        <m:rPr>
                          <m:nor/>
                        </m:rPr>
                        <a:rPr lang="vi-VN" sz="1800">
                          <a:latin typeface="Arial" panose="020B0604020202020204" pitchFamily="34" charset="0"/>
                          <a:ea typeface="Calibri" panose="020F0502020204030204" pitchFamily="34" charset="0"/>
                          <a:cs typeface="Times New Roman" panose="02020603050405020304" pitchFamily="18" charset="0"/>
                        </a:rPr>
                        <m:t>ươ</m:t>
                      </m:r>
                      <m:r>
                        <m:rPr>
                          <m:nor/>
                        </m:rPr>
                        <a:rPr lang="vi-VN" sz="1800">
                          <a:latin typeface="Arial" panose="020B0604020202020204" pitchFamily="34" charset="0"/>
                          <a:ea typeface="Calibri" panose="020F0502020204030204" pitchFamily="34" charset="0"/>
                          <a:cs typeface="Times New Roman" panose="02020603050405020304" pitchFamily="18" charset="0"/>
                        </a:rPr>
                        <m:t>ng</m:t>
                      </m:r>
                      <m:r>
                        <m:rPr>
                          <m:nor/>
                        </m:rPr>
                        <a:rPr lang="vi-VN" sz="1800">
                          <a:latin typeface="Arial" panose="020B0604020202020204" pitchFamily="34" charset="0"/>
                          <a:ea typeface="Calibri" panose="020F0502020204030204" pitchFamily="34" charset="0"/>
                          <a:cs typeface="Times New Roman" panose="02020603050405020304" pitchFamily="18" charset="0"/>
                        </a:rPr>
                        <m:t> </m:t>
                      </m:r>
                      <m:r>
                        <m:rPr>
                          <m:nor/>
                        </m:rPr>
                        <a:rPr lang="vi-VN" sz="1800">
                          <a:latin typeface="Arial" panose="020B0604020202020204" pitchFamily="34" charset="0"/>
                          <a:ea typeface="Calibri" panose="020F0502020204030204" pitchFamily="34" charset="0"/>
                          <a:cs typeface="Times New Roman" panose="02020603050405020304" pitchFamily="18" charset="0"/>
                        </a:rPr>
                        <m:t>tr</m:t>
                      </m:r>
                      <m:r>
                        <m:rPr>
                          <m:nor/>
                        </m:rPr>
                        <a:rPr lang="vi-VN" sz="1800">
                          <a:latin typeface="Arial" panose="020B0604020202020204" pitchFamily="34" charset="0"/>
                          <a:ea typeface="Calibri" panose="020F0502020204030204" pitchFamily="34" charset="0"/>
                          <a:cs typeface="Times New Roman" panose="02020603050405020304" pitchFamily="18" charset="0"/>
                        </a:rPr>
                        <m:t>ì</m:t>
                      </m:r>
                      <m:r>
                        <m:rPr>
                          <m:nor/>
                        </m:rPr>
                        <a:rPr lang="vi-VN" sz="1800">
                          <a:latin typeface="Arial" panose="020B0604020202020204" pitchFamily="34" charset="0"/>
                          <a:ea typeface="Calibri" panose="020F0502020204030204" pitchFamily="34" charset="0"/>
                          <a:cs typeface="Times New Roman" panose="02020603050405020304" pitchFamily="18" charset="0"/>
                        </a:rPr>
                        <m:t>nh</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𝑎</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𝑏</m:t>
                      </m:r>
                      <m:r>
                        <a:rPr lang="vi-VN" sz="1800" i="1">
                          <a:latin typeface="Cambria Math" panose="02040503050406030204" pitchFamily="18" charset="0"/>
                          <a:ea typeface="Calibri" panose="020F0502020204030204" pitchFamily="34" charset="0"/>
                          <a:cs typeface="Times New Roman" panose="02020603050405020304" pitchFamily="18" charset="0"/>
                        </a:rPr>
                        <m:t>=3</m:t>
                      </m:r>
                      <m:r>
                        <m:rPr>
                          <m:nor/>
                        </m:rPr>
                        <a:rPr lang="en-US" sz="1800" b="0" i="0" smtClean="0">
                          <a:latin typeface="Cambria Math" panose="02040503050406030204" pitchFamily="18" charset="0"/>
                          <a:ea typeface="Calibri" panose="020F0502020204030204" pitchFamily="34" charset="0"/>
                          <a:cs typeface="Times New Roman" panose="02020603050405020304" pitchFamily="18" charset="0"/>
                        </a:rPr>
                        <m:t> </m:t>
                      </m:r>
                      <m:r>
                        <m:rPr>
                          <m:nor/>
                        </m:rPr>
                        <a:rPr lang="vi-VN" sz="1800">
                          <a:latin typeface="Arial" panose="020B0604020202020204" pitchFamily="34" charset="0"/>
                          <a:ea typeface="Calibri" panose="020F0502020204030204" pitchFamily="34" charset="0"/>
                          <a:cs typeface="Times New Roman" panose="02020603050405020304" pitchFamily="18" charset="0"/>
                        </a:rPr>
                        <m:t>ta</m:t>
                      </m:r>
                      <m:r>
                        <m:rPr>
                          <m:nor/>
                        </m:rPr>
                        <a:rPr lang="vi-VN" sz="1800">
                          <a:latin typeface="Arial" panose="020B0604020202020204" pitchFamily="34" charset="0"/>
                          <a:ea typeface="Calibri" panose="020F0502020204030204" pitchFamily="34" charset="0"/>
                          <a:cs typeface="Times New Roman" panose="02020603050405020304" pitchFamily="18" charset="0"/>
                        </a:rPr>
                        <m:t> đượ</m:t>
                      </m:r>
                      <m:r>
                        <m:rPr>
                          <m:nor/>
                        </m:rPr>
                        <a:rPr lang="vi-VN" sz="1800">
                          <a:latin typeface="Arial" panose="020B0604020202020204" pitchFamily="34" charset="0"/>
                          <a:ea typeface="Calibri" panose="020F0502020204030204" pitchFamily="34" charset="0"/>
                          <a:cs typeface="Times New Roman" panose="02020603050405020304" pitchFamily="18" charset="0"/>
                        </a:rPr>
                        <m:t>c</m:t>
                      </m:r>
                      <m:r>
                        <m:rPr>
                          <m:nor/>
                        </m:rPr>
                        <a:rPr lang="vi-VN" sz="1800">
                          <a:latin typeface="Arial" panose="020B0604020202020204" pitchFamily="34" charset="0"/>
                          <a:ea typeface="Calibri" panose="020F0502020204030204" pitchFamily="34" charset="0"/>
                          <a:cs typeface="Times New Roman" panose="02020603050405020304" pitchFamily="18" charset="0"/>
                        </a:rPr>
                        <m:t>:</m:t>
                      </m:r>
                    </m:oMath>
                  </m:oMathPara>
                </a14:m>
                <a:endParaRPr lang="en-US" sz="18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5</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𝑏</m:t>
                      </m:r>
                      <m:r>
                        <a:rPr lang="vi-VN" sz="1800" i="1">
                          <a:latin typeface="Cambria Math" panose="02040503050406030204" pitchFamily="18" charset="0"/>
                          <a:ea typeface="Calibri" panose="020F0502020204030204" pitchFamily="34" charset="0"/>
                          <a:cs typeface="Times New Roman" panose="02020603050405020304" pitchFamily="18" charset="0"/>
                        </a:rPr>
                        <m:t>=3</m:t>
                      </m:r>
                      <m:r>
                        <m:rPr>
                          <m:nor/>
                        </m:rPr>
                        <a:rPr lang="vi-VN" sz="1800">
                          <a:latin typeface="Arial" panose="020B0604020202020204" pitchFamily="34" charset="0"/>
                          <a:ea typeface="Calibri" panose="020F0502020204030204" pitchFamily="34" charset="0"/>
                          <a:cs typeface="Times New Roman" panose="02020603050405020304" pitchFamily="18" charset="0"/>
                        </a:rPr>
                        <m:t> </m:t>
                      </m:r>
                      <m:r>
                        <m:rPr>
                          <m:nor/>
                        </m:rPr>
                        <a:rPr lang="vi-VN" sz="1800">
                          <a:latin typeface="Arial" panose="020B0604020202020204" pitchFamily="34" charset="0"/>
                          <a:ea typeface="Calibri" panose="020F0502020204030204" pitchFamily="34" charset="0"/>
                          <a:cs typeface="Times New Roman" panose="02020603050405020304" pitchFamily="18" charset="0"/>
                        </a:rPr>
                        <m:t>hay</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𝑏</m:t>
                      </m:r>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4</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8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defRPr/>
                </a:pPr>
                <a:r>
                  <a:rPr lang="vi-VN" sz="1800">
                    <a:latin typeface="Arial" panose="020B0604020202020204" pitchFamily="34" charset="0"/>
                    <a:ea typeface="Calibri" panose="020F0502020204030204" pitchFamily="34" charset="0"/>
                  </a:rPr>
                  <a:t>Vậy để đồ thị hàm số </a:t>
                </a:r>
                <a14:m>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𝑎𝑥</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𝑏</m:t>
                    </m:r>
                  </m:oMath>
                </a14:m>
                <a:r>
                  <a:rPr lang="vi-VN" sz="1800">
                    <a:latin typeface="Arial" panose="020B0604020202020204" pitchFamily="34" charset="0"/>
                    <a:ea typeface="Calibri" panose="020F0502020204030204" pitchFamily="34" charset="0"/>
                  </a:rPr>
                  <a:t> đi qua hai điểm </a:t>
                </a:r>
                <a14:m>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𝐴</m:t>
                    </m:r>
                    <m:r>
                      <a:rPr lang="vi-VN" sz="1800" i="1">
                        <a:latin typeface="Cambria Math" panose="02040503050406030204" pitchFamily="18" charset="0"/>
                        <a:ea typeface="Calibri" panose="020F0502020204030204" pitchFamily="34" charset="0"/>
                        <a:cs typeface="Times New Roman" panose="02020603050405020304" pitchFamily="18" charset="0"/>
                      </a:rPr>
                      <m:t>(2; −2)</m:t>
                    </m:r>
                  </m:oMath>
                </a14:m>
                <a:r>
                  <a:rPr lang="vi-VN" sz="1800">
                    <a:latin typeface="Arial" panose="020B0604020202020204" pitchFamily="34" charset="0"/>
                    <a:ea typeface="Calibri" panose="020F0502020204030204" pitchFamily="34" charset="0"/>
                  </a:rPr>
                  <a:t> và </a:t>
                </a:r>
                <a14:m>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𝐵</m:t>
                    </m:r>
                    <m:r>
                      <a:rPr lang="vi-VN" sz="1800" i="1">
                        <a:latin typeface="Cambria Math" panose="02040503050406030204" pitchFamily="18" charset="0"/>
                        <a:ea typeface="Calibri" panose="020F0502020204030204" pitchFamily="34" charset="0"/>
                        <a:cs typeface="Times New Roman" panose="02020603050405020304" pitchFamily="18" charset="0"/>
                      </a:rPr>
                      <m:t>(−1; 3)</m:t>
                    </m:r>
                  </m:oMath>
                </a14:m>
                <a:r>
                  <a:rPr lang="vi-VN" sz="1800">
                    <a:latin typeface="Arial" panose="020B0604020202020204" pitchFamily="34" charset="0"/>
                    <a:ea typeface="Calibri" panose="020F0502020204030204" pitchFamily="34" charset="0"/>
                  </a:rPr>
                  <a:t> </a:t>
                </a:r>
                <a:r>
                  <a:rPr lang="vi-VN" sz="1800" smtClean="0">
                    <a:latin typeface="Arial" panose="020B0604020202020204" pitchFamily="34" charset="0"/>
                    <a:ea typeface="Calibri" panose="020F0502020204030204" pitchFamily="34" charset="0"/>
                  </a:rPr>
                  <a:t>thì</a:t>
                </a:r>
                <a:endParaRPr lang="en-US" sz="1800" smtClean="0">
                  <a:latin typeface="Arial" panose="020B0604020202020204" pitchFamily="34" charset="0"/>
                  <a:ea typeface="Calibri" panose="020F0502020204030204" pitchFamily="34" charset="0"/>
                </a:endParaRPr>
              </a:p>
              <a:p>
                <a:pPr lvl="0" algn="just">
                  <a:lnSpc>
                    <a:spcPct val="150000"/>
                  </a:lnSpc>
                  <a:spcBef>
                    <a:spcPts val="200"/>
                  </a:spcBef>
                  <a:spcAft>
                    <a:spcPts val="200"/>
                  </a:spcAft>
                  <a:defRPr/>
                </a:pPr>
                <a14:m>
                  <m:oMathPara xmlns:m="http://schemas.openxmlformats.org/officeDocument/2006/math">
                    <m:oMathParaPr>
                      <m:jc m:val="left"/>
                    </m:oMathParaPr>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𝑎</m:t>
                      </m:r>
                      <m:r>
                        <a:rPr lang="vi-VN" sz="1800" i="1">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5</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r>
                        <m:rPr>
                          <m:nor/>
                        </m:rPr>
                        <a:rPr lang="vi-VN" sz="1800">
                          <a:latin typeface="Arial" panose="020B0604020202020204" pitchFamily="34" charset="0"/>
                          <a:ea typeface="Calibri" panose="020F0502020204030204" pitchFamily="34" charset="0"/>
                        </a:rPr>
                        <m:t> </m:t>
                      </m:r>
                      <m:r>
                        <m:rPr>
                          <m:nor/>
                        </m:rPr>
                        <a:rPr lang="vi-VN" sz="1800">
                          <a:latin typeface="Arial" panose="020B0604020202020204" pitchFamily="34" charset="0"/>
                          <a:ea typeface="Calibri" panose="020F0502020204030204" pitchFamily="34" charset="0"/>
                        </a:rPr>
                        <m:t>v</m:t>
                      </m:r>
                      <m:r>
                        <m:rPr>
                          <m:nor/>
                        </m:rPr>
                        <a:rPr lang="vi-VN" sz="1800">
                          <a:latin typeface="Arial" panose="020B0604020202020204" pitchFamily="34" charset="0"/>
                          <a:ea typeface="Calibri" panose="020F0502020204030204" pitchFamily="34" charset="0"/>
                        </a:rPr>
                        <m:t>à</m:t>
                      </m:r>
                      <m:r>
                        <a:rPr lang="en-US" sz="1800" b="0" i="1" smtClean="0">
                          <a:latin typeface="Cambria Math" panose="02040503050406030204" pitchFamily="18" charset="0"/>
                          <a:ea typeface="Calibri" panose="020F0502020204030204" pitchFamily="34"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𝑏</m:t>
                      </m:r>
                      <m:r>
                        <a:rPr lang="vi-VN"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4</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093" y="1778792"/>
                <a:ext cx="8077812" cy="3003066"/>
              </a:xfrm>
              <a:prstGeom prst="rect">
                <a:avLst/>
              </a:prstGeom>
              <a:blipFill>
                <a:blip r:embed="rId6"/>
                <a:stretch>
                  <a:fillRect l="-603"/>
                </a:stretch>
              </a:blipFill>
            </p:spPr>
            <p:txBody>
              <a:bodyPr/>
              <a:lstStyle/>
              <a:p>
                <a:r>
                  <a:rPr lang="en-US">
                    <a:noFill/>
                  </a:rPr>
                  <a:t> </a:t>
                </a:r>
              </a:p>
            </p:txBody>
          </p:sp>
        </mc:Fallback>
      </mc:AlternateContent>
    </p:spTree>
    <p:extLst>
      <p:ext uri="{BB962C8B-B14F-4D97-AF65-F5344CB8AC3E}">
        <p14:creationId xmlns:p14="http://schemas.microsoft.com/office/powerpoint/2010/main" val="3486109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1" name="Rectangle 70"/>
          <p:cNvSpPr/>
          <p:nvPr/>
        </p:nvSpPr>
        <p:spPr>
          <a:xfrm>
            <a:off x="828327" y="647103"/>
            <a:ext cx="7509809" cy="2748253"/>
          </a:xfrm>
          <a:prstGeom prst="rect">
            <a:avLst/>
          </a:prstGeom>
        </p:spPr>
        <p:txBody>
          <a:bodyPr wrap="square">
            <a:spAutoFit/>
          </a:bodyPr>
          <a:lstStyle/>
          <a:p>
            <a:pPr lvl="0" algn="ctr">
              <a:lnSpc>
                <a:spcPct val="150000"/>
              </a:lnSpc>
              <a:defRPr/>
            </a:pPr>
            <a:r>
              <a:rPr lang="vi-VN" sz="4000" b="1">
                <a:solidFill>
                  <a:srgbClr val="C6EAFF">
                    <a:lumMod val="25000"/>
                  </a:srgbClr>
                </a:solidFill>
                <a:sym typeface="Darker Grotesque Black"/>
              </a:rPr>
              <a:t>3. Tìm nghiệm của hệ hai phương trình bậc nhất hai ẩn bằng máy tính cầm tay</a:t>
            </a:r>
            <a:endParaRPr kumimoji="0" lang="en-US" sz="4000" b="0" i="0" u="none" strike="noStrike" kern="0" cap="none" spc="0" normalizeH="0" baseline="0" noProof="0">
              <a:ln>
                <a:noFill/>
              </a:ln>
              <a:solidFill>
                <a:srgbClr val="C6EAFF">
                  <a:lumMod val="25000"/>
                </a:srgbClr>
              </a:solidFill>
              <a:effectLst/>
              <a:uLnTx/>
              <a:uFillTx/>
              <a:sym typeface="Arial"/>
            </a:endParaRPr>
          </a:p>
        </p:txBody>
      </p:sp>
      <p:pic>
        <p:nvPicPr>
          <p:cNvPr id="2" name="Picture 1"/>
          <p:cNvPicPr>
            <a:picLocks noChangeAspect="1"/>
          </p:cNvPicPr>
          <p:nvPr/>
        </p:nvPicPr>
        <p:blipFill>
          <a:blip r:embed="rId3"/>
          <a:stretch>
            <a:fillRect/>
          </a:stretch>
        </p:blipFill>
        <p:spPr>
          <a:xfrm>
            <a:off x="207174" y="3813048"/>
            <a:ext cx="1859370" cy="1728120"/>
          </a:xfrm>
          <a:prstGeom prst="rect">
            <a:avLst/>
          </a:prstGeom>
        </p:spPr>
      </p:pic>
    </p:spTree>
    <p:extLst>
      <p:ext uri="{BB962C8B-B14F-4D97-AF65-F5344CB8AC3E}">
        <p14:creationId xmlns:p14="http://schemas.microsoft.com/office/powerpoint/2010/main" val="127316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11" name="Google Shape;591;p34"/>
          <p:cNvSpPr txBox="1">
            <a:spLocks/>
          </p:cNvSpPr>
          <p:nvPr/>
        </p:nvSpPr>
        <p:spPr>
          <a:xfrm>
            <a:off x="509613" y="2496976"/>
            <a:ext cx="8124760" cy="1796997"/>
          </a:xfrm>
          <a:prstGeom prst="rect">
            <a:avLst/>
          </a:prstGeom>
          <a:noFill/>
          <a:ln>
            <a:solidFill>
              <a:schemeClr val="accent4">
                <a:lumMod val="20000"/>
                <a:lumOff val="80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000"/>
              <a:buFont typeface="Paytone One"/>
              <a:buNone/>
              <a:defRPr sz="5000" b="0" i="0" u="none" strike="noStrike" cap="none">
                <a:solidFill>
                  <a:schemeClr val="dk1"/>
                </a:solidFill>
                <a:latin typeface="Paytone One"/>
                <a:ea typeface="Paytone One"/>
                <a:cs typeface="Paytone One"/>
                <a:sym typeface="Paytone One"/>
              </a:defRPr>
            </a:lvl1pPr>
            <a:lvl2pPr marR="0" lvl="1"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2pPr>
            <a:lvl3pPr marR="0" lvl="2"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3pPr>
            <a:lvl4pPr marR="0" lvl="3"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4pPr>
            <a:lvl5pPr marR="0" lvl="4"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5pPr>
            <a:lvl6pPr marR="0" lvl="5"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6pPr>
            <a:lvl7pPr marR="0" lvl="6"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7pPr>
            <a:lvl8pPr marR="0" lvl="7"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8pPr>
            <a:lvl9pPr marR="0" lvl="8" algn="ctr" rtl="0">
              <a:lnSpc>
                <a:spcPct val="100000"/>
              </a:lnSpc>
              <a:spcBef>
                <a:spcPts val="0"/>
              </a:spcBef>
              <a:spcAft>
                <a:spcPts val="0"/>
              </a:spcAft>
              <a:buClr>
                <a:srgbClr val="191919"/>
              </a:buClr>
              <a:buSzPts val="5000"/>
              <a:buFont typeface="Paytone One"/>
              <a:buNone/>
              <a:defRPr sz="5000" b="0" i="0" u="none" strike="noStrike" cap="none">
                <a:solidFill>
                  <a:srgbClr val="191919"/>
                </a:solidFill>
                <a:latin typeface="Paytone One"/>
                <a:ea typeface="Paytone One"/>
                <a:cs typeface="Paytone One"/>
                <a:sym typeface="Paytone One"/>
              </a:defRPr>
            </a:lvl9pPr>
          </a:lstStyle>
          <a:p>
            <a:pPr>
              <a:lnSpc>
                <a:spcPct val="150000"/>
              </a:lnSpc>
            </a:pPr>
            <a:r>
              <a:rPr lang="vi-VN" sz="3600" b="1">
                <a:solidFill>
                  <a:srgbClr val="00487E"/>
                </a:solidFill>
                <a:latin typeface="+mn-lt"/>
              </a:rPr>
              <a:t>BÀI 3. GIẢI HỆ HAI PHƯƠNG TRÌNH BẬC NHẤT HAI ẨN </a:t>
            </a:r>
          </a:p>
        </p:txBody>
      </p:sp>
      <p:sp>
        <p:nvSpPr>
          <p:cNvPr id="12" name="Rectangle 11"/>
          <p:cNvSpPr/>
          <p:nvPr/>
        </p:nvSpPr>
        <p:spPr>
          <a:xfrm>
            <a:off x="363720" y="535924"/>
            <a:ext cx="8416546" cy="1694951"/>
          </a:xfrm>
          <a:prstGeom prst="rect">
            <a:avLst/>
          </a:prstGeom>
        </p:spPr>
        <p:txBody>
          <a:bodyPr wrap="square">
            <a:spAutoFit/>
          </a:bodyPr>
          <a:lstStyle/>
          <a:p>
            <a:pPr lvl="0" algn="ctr" defTabSz="457200">
              <a:lnSpc>
                <a:spcPct val="150000"/>
              </a:lnSpc>
              <a:buClrTx/>
            </a:pPr>
            <a:r>
              <a:rPr lang="vi-VN" sz="3700" b="1" kern="1200">
                <a:solidFill>
                  <a:srgbClr val="C00000"/>
                </a:solidFill>
                <a:latin typeface="Arial" panose="020B0604020202020204" pitchFamily="34" charset="0"/>
                <a:ea typeface="+mn-ea"/>
                <a:cs typeface="Arial" panose="020B0604020202020204" pitchFamily="34" charset="0"/>
              </a:rPr>
              <a:t>CHƯƠNG 1. PHƯƠNG TRÌNH VÀ </a:t>
            </a:r>
            <a:endParaRPr lang="en-US" sz="3700" b="1" kern="1200" smtClean="0">
              <a:solidFill>
                <a:srgbClr val="C00000"/>
              </a:solidFill>
              <a:latin typeface="Arial" panose="020B0604020202020204" pitchFamily="34" charset="0"/>
              <a:ea typeface="+mn-ea"/>
              <a:cs typeface="Arial" panose="020B0604020202020204" pitchFamily="34" charset="0"/>
            </a:endParaRPr>
          </a:p>
          <a:p>
            <a:pPr lvl="0" algn="ctr" defTabSz="457200">
              <a:lnSpc>
                <a:spcPct val="150000"/>
              </a:lnSpc>
              <a:buClrTx/>
            </a:pPr>
            <a:r>
              <a:rPr lang="vi-VN" sz="3700" b="1" kern="1200" smtClean="0">
                <a:solidFill>
                  <a:srgbClr val="C00000"/>
                </a:solidFill>
                <a:latin typeface="Arial" panose="020B0604020202020204" pitchFamily="34" charset="0"/>
                <a:ea typeface="+mn-ea"/>
                <a:cs typeface="Arial" panose="020B0604020202020204" pitchFamily="34" charset="0"/>
              </a:rPr>
              <a:t>HỆ </a:t>
            </a:r>
            <a:r>
              <a:rPr lang="vi-VN" sz="3700" b="1" kern="1200">
                <a:solidFill>
                  <a:srgbClr val="C00000"/>
                </a:solidFill>
                <a:latin typeface="Arial" panose="020B0604020202020204" pitchFamily="34" charset="0"/>
                <a:ea typeface="+mn-ea"/>
                <a:cs typeface="Arial" panose="020B0604020202020204" pitchFamily="34" charset="0"/>
              </a:rPr>
              <a:t>HAI PHƯƠNG TRÌNH </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p:cNvPicPr>
            <a:picLocks noChangeAspect="1"/>
          </p:cNvPicPr>
          <p:nvPr/>
        </p:nvPicPr>
        <p:blipFill>
          <a:blip r:embed="rId3"/>
          <a:stretch>
            <a:fillRect/>
          </a:stretch>
        </p:blipFill>
        <p:spPr>
          <a:xfrm>
            <a:off x="8186227" y="4134950"/>
            <a:ext cx="1188078" cy="1208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860;p30"/>
          <p:cNvSpPr/>
          <p:nvPr/>
        </p:nvSpPr>
        <p:spPr>
          <a:xfrm rot="-2700000" flipH="1">
            <a:off x="8790693" y="4281732"/>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ectangle 16"/>
          <p:cNvSpPr/>
          <p:nvPr/>
        </p:nvSpPr>
        <p:spPr>
          <a:xfrm>
            <a:off x="650780" y="232701"/>
            <a:ext cx="7857118" cy="1613519"/>
          </a:xfrm>
          <a:prstGeom prst="rect">
            <a:avLst/>
          </a:prstGeom>
        </p:spPr>
        <p:txBody>
          <a:bodyPr wrap="square">
            <a:spAutoFit/>
          </a:bodyPr>
          <a:lstStyle/>
          <a:p>
            <a:pPr algn="just">
              <a:lnSpc>
                <a:spcPct val="150000"/>
              </a:lnSpc>
            </a:pPr>
            <a:r>
              <a:rPr lang="vi-VN" sz="1700">
                <a:latin typeface="+mn-lt"/>
                <a:ea typeface="Malgun Gothic" panose="020B0503020000020004" pitchFamily="34" charset="-127"/>
                <a:cs typeface="Times New Roman" panose="02020603050405020304" pitchFamily="18" charset="0"/>
              </a:rPr>
              <a:t>Để tìm nghiệm của hệ hai phương trình bậc nhất hai ẩn bằng máy tính cầm tay thích hợp, ta thực hiện như sau:</a:t>
            </a:r>
          </a:p>
          <a:p>
            <a:pPr marL="285750" indent="-285750" algn="just">
              <a:lnSpc>
                <a:spcPct val="150000"/>
              </a:lnSpc>
              <a:buFontTx/>
              <a:buChar char="-"/>
            </a:pPr>
            <a:r>
              <a:rPr lang="vi-VN" sz="1700" smtClean="0">
                <a:latin typeface="+mn-lt"/>
                <a:ea typeface="Malgun Gothic" panose="020B0503020000020004" pitchFamily="34" charset="-127"/>
                <a:cs typeface="Times New Roman" panose="02020603050405020304" pitchFamily="18" charset="0"/>
              </a:rPr>
              <a:t>Ấn </a:t>
            </a:r>
            <a:r>
              <a:rPr lang="vi-VN" sz="1700">
                <a:latin typeface="+mn-lt"/>
                <a:ea typeface="Malgun Gothic" panose="020B0503020000020004" pitchFamily="34" charset="-127"/>
                <a:cs typeface="Times New Roman" panose="02020603050405020304" pitchFamily="18" charset="0"/>
              </a:rPr>
              <a:t>nút ON để khởi động </a:t>
            </a:r>
            <a:r>
              <a:rPr lang="vi-VN" sz="1700" smtClean="0">
                <a:latin typeface="+mn-lt"/>
                <a:ea typeface="Malgun Gothic" panose="020B0503020000020004" pitchFamily="34" charset="-127"/>
                <a:cs typeface="Times New Roman" panose="02020603050405020304" pitchFamily="18" charset="0"/>
              </a:rPr>
              <a:t>máy.</a:t>
            </a:r>
            <a:endParaRPr lang="en-US" sz="1700" smtClean="0">
              <a:latin typeface="+mn-lt"/>
              <a:ea typeface="Malgun Gothic" panose="020B0503020000020004" pitchFamily="34" charset="-127"/>
              <a:cs typeface="Times New Roman" panose="02020603050405020304" pitchFamily="18" charset="0"/>
            </a:endParaRPr>
          </a:p>
          <a:p>
            <a:pPr marL="285750" indent="-285750" algn="just">
              <a:lnSpc>
                <a:spcPct val="150000"/>
              </a:lnSpc>
              <a:buFontTx/>
              <a:buChar char="-"/>
            </a:pPr>
            <a:r>
              <a:rPr lang="vi-VN" sz="1700" smtClean="0">
                <a:latin typeface="+mn-lt"/>
                <a:ea typeface="Malgun Gothic" panose="020B0503020000020004" pitchFamily="34" charset="-127"/>
                <a:cs typeface="Times New Roman" panose="02020603050405020304" pitchFamily="18" charset="0"/>
              </a:rPr>
              <a:t>Ấn </a:t>
            </a:r>
            <a:r>
              <a:rPr lang="vi-VN" sz="1700">
                <a:latin typeface="+mn-lt"/>
                <a:ea typeface="Malgun Gothic" panose="020B0503020000020004" pitchFamily="34" charset="-127"/>
                <a:cs typeface="Times New Roman" panose="02020603050405020304" pitchFamily="18" charset="0"/>
              </a:rPr>
              <a:t>nút MODE, màn hình máy sẽ hiện ra các dòng như hình sau:</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349" y="2004896"/>
            <a:ext cx="2157045" cy="915059"/>
          </a:xfrm>
          <a:prstGeom prst="rect">
            <a:avLst/>
          </a:prstGeom>
        </p:spPr>
      </p:pic>
      <p:sp>
        <p:nvSpPr>
          <p:cNvPr id="19" name="Rectangle 18"/>
          <p:cNvSpPr/>
          <p:nvPr/>
        </p:nvSpPr>
        <p:spPr>
          <a:xfrm>
            <a:off x="650780" y="3003112"/>
            <a:ext cx="8028432" cy="353943"/>
          </a:xfrm>
          <a:prstGeom prst="rect">
            <a:avLst/>
          </a:prstGeom>
        </p:spPr>
        <p:txBody>
          <a:bodyPr wrap="square">
            <a:spAutoFit/>
          </a:bodyPr>
          <a:lstStyle/>
          <a:p>
            <a:pPr marL="285750" indent="-285750" algn="just">
              <a:buFontTx/>
              <a:buChar char="-"/>
            </a:pPr>
            <a:r>
              <a:rPr lang="da-DK" sz="1700" smtClean="0">
                <a:latin typeface="+mj-lt"/>
                <a:ea typeface="Malgun Gothic" panose="020B0503020000020004" pitchFamily="34" charset="-127"/>
                <a:cs typeface="Times New Roman" panose="02020603050405020304" pitchFamily="18" charset="0"/>
              </a:rPr>
              <a:t>Ấn </a:t>
            </a:r>
            <a:r>
              <a:rPr lang="da-DK" sz="1700">
                <a:latin typeface="+mj-lt"/>
                <a:ea typeface="Malgun Gothic" panose="020B0503020000020004" pitchFamily="34" charset="-127"/>
                <a:cs typeface="Times New Roman" panose="02020603050405020304" pitchFamily="18" charset="0"/>
              </a:rPr>
              <a:t>nút 5, màn hình sẽ hiện ra các </a:t>
            </a:r>
            <a:r>
              <a:rPr lang="da-DK" sz="1700" smtClean="0">
                <a:latin typeface="+mj-lt"/>
                <a:ea typeface="Malgun Gothic" panose="020B0503020000020004" pitchFamily="34" charset="-127"/>
                <a:cs typeface="Times New Roman" panose="02020603050405020304" pitchFamily="18" charset="0"/>
              </a:rPr>
              <a:t>dòng</a:t>
            </a:r>
          </a:p>
        </p:txBody>
      </p:sp>
      <p:sp>
        <p:nvSpPr>
          <p:cNvPr id="20" name="Rectangle 19"/>
          <p:cNvSpPr/>
          <p:nvPr/>
        </p:nvSpPr>
        <p:spPr>
          <a:xfrm>
            <a:off x="650780" y="4466035"/>
            <a:ext cx="3259226" cy="436273"/>
          </a:xfrm>
          <a:prstGeom prst="rect">
            <a:avLst/>
          </a:prstGeom>
        </p:spPr>
        <p:txBody>
          <a:bodyPr wrap="none">
            <a:spAutoFit/>
          </a:bodyPr>
          <a:lstStyle/>
          <a:p>
            <a:pPr marL="285750" lvl="0" indent="-285750" algn="just">
              <a:lnSpc>
                <a:spcPct val="150000"/>
              </a:lnSpc>
              <a:buFontTx/>
              <a:buChar char="-"/>
            </a:pPr>
            <a:r>
              <a:rPr lang="da-DK" sz="1700">
                <a:ea typeface="Malgun Gothic" panose="020B0503020000020004" pitchFamily="34" charset="-127"/>
                <a:cs typeface="Times New Roman" panose="02020603050405020304" pitchFamily="18" charset="0"/>
              </a:rPr>
              <a:t>Ấn nút 1, rồi nhập các hệ số.</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746" y="3490966"/>
            <a:ext cx="2138648" cy="895559"/>
          </a:xfrm>
          <a:prstGeom prst="rect">
            <a:avLst/>
          </a:prstGeom>
        </p:spPr>
      </p:pic>
    </p:spTree>
    <p:extLst>
      <p:ext uri="{BB962C8B-B14F-4D97-AF65-F5344CB8AC3E}">
        <p14:creationId xmlns:p14="http://schemas.microsoft.com/office/powerpoint/2010/main" val="157931839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8" name="Rectangle 7"/>
          <p:cNvSpPr/>
          <p:nvPr/>
        </p:nvSpPr>
        <p:spPr>
          <a:xfrm>
            <a:off x="159749" y="161558"/>
            <a:ext cx="8826310" cy="4834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11337" y="240602"/>
                <a:ext cx="8722428" cy="67589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Ví dụ 4.</a:t>
                </a:r>
                <a:r>
                  <a:rPr kumimoji="0" lang="vi-VN" sz="170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Tìm</a:t>
                </a:r>
                <a:r>
                  <a:rPr kumimoji="0" lang="en-US" sz="1700" b="0" i="0" u="none" strike="noStrike" kern="0" cap="none" spc="0" normalizeH="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nghiệm của </a:t>
                </a:r>
                <a:r>
                  <a:rPr kumimoji="0" lang="vi-VN"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hệ </a:t>
                </a:r>
                <a:r>
                  <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phương </a:t>
                </a:r>
                <a:r>
                  <a:rPr kumimoji="0" lang="vi-VN"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trình</a:t>
                </a:r>
                <a:r>
                  <a:rPr kumimoji="0" lang="en-US" sz="1700" b="0" i="0" u="none" strike="noStrike" kern="0" cap="none" spc="0" normalizeH="0" baseline="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sau bằng</a:t>
                </a:r>
                <a:r>
                  <a:rPr kumimoji="0" lang="en-US" sz="1700" b="0" i="0" u="none" strike="noStrike" kern="0" cap="none" spc="0" normalizeH="0" noProof="0" smtClean="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rPr>
                  <a:t> máy tính cầm tay</a:t>
                </a:r>
                <a:r>
                  <a:rPr lang="en-US" sz="1700">
                    <a:solidFill>
                      <a:srgbClr val="DADADA">
                        <a:lumMod val="10000"/>
                      </a:srgbClr>
                    </a:solidFill>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dPr>
                      <m:e>
                        <m:eqArr>
                          <m:eqArrPr>
                            <m:ctrlP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ctrlPr>
                          </m:eqArrPr>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2</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+5</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=−4</m:t>
                            </m:r>
                          </m:e>
                          <m:e>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−3</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𝑥</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𝑦</m:t>
                            </m:r>
                            <m:r>
                              <a:rPr kumimoji="0" lang="en-US" sz="1700" b="0" i="1" u="none" strike="noStrike" kern="0" cap="none" spc="0" normalizeH="0" baseline="0" noProof="0" smtClean="0">
                                <a:ln>
                                  <a:noFill/>
                                </a:ln>
                                <a:solidFill>
                                  <a:srgbClr val="DADADA">
                                    <a:lumMod val="10000"/>
                                  </a:srgbClr>
                                </a:solidFill>
                                <a:effectLst/>
                                <a:uLnTx/>
                                <a:uFillTx/>
                                <a:latin typeface="Cambria Math" panose="02040503050406030204" pitchFamily="18" charset="0"/>
                                <a:cs typeface="Times New Roman" panose="02020603050405020304" pitchFamily="18" charset="0"/>
                                <a:sym typeface="Arial"/>
                              </a:rPr>
                              <m:t>=−11</m:t>
                            </m:r>
                          </m:e>
                        </m:eqArr>
                      </m:e>
                    </m:d>
                  </m:oMath>
                </a14:m>
                <a:endParaRPr kumimoji="0" lang="vi-VN" sz="1700" b="0" i="0" u="none" strike="noStrike" kern="0" cap="none" spc="0" normalizeH="0" baseline="0" noProof="0">
                  <a:ln>
                    <a:noFill/>
                  </a:ln>
                  <a:solidFill>
                    <a:srgbClr val="DADADA">
                      <a:lumMod val="10000"/>
                    </a:srgbClr>
                  </a:solidFill>
                  <a:effectLst/>
                  <a:uLnTx/>
                  <a:uFillTx/>
                  <a:latin typeface="Arial"/>
                  <a:ea typeface="Times New Roman" panose="02020603050405020304" pitchFamily="18" charset="0"/>
                  <a:cs typeface="Times New Roman" panose="02020603050405020304" pitchFamily="18"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11337" y="240602"/>
                <a:ext cx="8722428" cy="675891"/>
              </a:xfrm>
              <a:prstGeom prst="rect">
                <a:avLst/>
              </a:prstGeom>
              <a:blipFill>
                <a:blip r:embed="rId8"/>
                <a:stretch>
                  <a:fillRect l="-419"/>
                </a:stretch>
              </a:blipFill>
            </p:spPr>
            <p:txBody>
              <a:bodyPr/>
              <a:lstStyle/>
              <a:p>
                <a:r>
                  <a:rPr lang="en-US">
                    <a:noFill/>
                  </a:rPr>
                  <a:t> </a:t>
                </a:r>
              </a:p>
            </p:txBody>
          </p:sp>
        </mc:Fallback>
      </mc:AlternateContent>
      <p:sp>
        <p:nvSpPr>
          <p:cNvPr id="12" name="Rectangle 11"/>
          <p:cNvSpPr/>
          <p:nvPr/>
        </p:nvSpPr>
        <p:spPr>
          <a:xfrm>
            <a:off x="4282686" y="101217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4" name="Rectangle 3"/>
          <p:cNvSpPr/>
          <p:nvPr/>
        </p:nvSpPr>
        <p:spPr>
          <a:xfrm>
            <a:off x="311337" y="1637117"/>
            <a:ext cx="3363421" cy="353943"/>
          </a:xfrm>
          <a:prstGeom prst="rect">
            <a:avLst/>
          </a:prstGeom>
        </p:spPr>
        <p:txBody>
          <a:bodyPr wrap="none">
            <a:spAutoFit/>
          </a:bodyPr>
          <a:lstStyle/>
          <a:p>
            <a:pPr marL="285750" lvl="0" indent="-285750" algn="just">
              <a:buFontTx/>
              <a:buChar char="-"/>
            </a:pPr>
            <a:r>
              <a:rPr lang="vi-VN" sz="1700">
                <a:latin typeface="Arial" panose="020B0604020202020204" pitchFamily="34" charset="0"/>
                <a:ea typeface="Malgun Gothic" panose="020B0503020000020004" pitchFamily="34" charset="-127"/>
                <a:cs typeface="Times New Roman" panose="02020603050405020304" pitchFamily="18" charset="0"/>
              </a:rPr>
              <a:t>Ấn nút ON để khởi động máy.</a:t>
            </a:r>
            <a:endParaRPr lang="en-US" sz="1700">
              <a:ea typeface="Malgun Gothic" panose="020B0503020000020004" pitchFamily="34" charset="-127"/>
              <a:cs typeface="Times New Roman" panose="02020603050405020304" pitchFamily="18" charset="0"/>
            </a:endParaRPr>
          </a:p>
        </p:txBody>
      </p:sp>
      <p:sp>
        <p:nvSpPr>
          <p:cNvPr id="11" name="Rectangle 10"/>
          <p:cNvSpPr/>
          <p:nvPr/>
        </p:nvSpPr>
        <p:spPr>
          <a:xfrm>
            <a:off x="311337" y="2083784"/>
            <a:ext cx="8028432" cy="353943"/>
          </a:xfrm>
          <a:prstGeom prst="rect">
            <a:avLst/>
          </a:prstGeom>
        </p:spPr>
        <p:txBody>
          <a:bodyPr wrap="square">
            <a:spAutoFit/>
          </a:bodyPr>
          <a:lstStyle/>
          <a:p>
            <a:pPr marL="285750" indent="-285750" algn="just">
              <a:buFontTx/>
              <a:buChar char="-"/>
            </a:pPr>
            <a:r>
              <a:rPr lang="vi-VN" sz="1700">
                <a:ea typeface="Malgun Gothic" panose="020B0503020000020004" pitchFamily="34" charset="-127"/>
                <a:cs typeface="Times New Roman" panose="02020603050405020304" pitchFamily="18" charset="0"/>
              </a:rPr>
              <a:t>Ấn nút </a:t>
            </a:r>
            <a:r>
              <a:rPr lang="vi-VN" sz="1700" smtClean="0">
                <a:ea typeface="Malgun Gothic" panose="020B0503020000020004" pitchFamily="34" charset="-127"/>
                <a:cs typeface="Times New Roman" panose="02020603050405020304" pitchFamily="18" charset="0"/>
              </a:rPr>
              <a:t>MODE</a:t>
            </a:r>
            <a:r>
              <a:rPr lang="en-US" sz="1700" smtClean="0">
                <a:ea typeface="Malgun Gothic" panose="020B0503020000020004" pitchFamily="34" charset="-127"/>
                <a:cs typeface="Times New Roman" panose="02020603050405020304" pitchFamily="18" charset="0"/>
              </a:rPr>
              <a:t>, </a:t>
            </a:r>
            <a:r>
              <a:rPr lang="da-DK" sz="1700">
                <a:latin typeface="+mj-lt"/>
                <a:ea typeface="Malgun Gothic" panose="020B0503020000020004" pitchFamily="34" charset="-127"/>
                <a:cs typeface="Times New Roman" panose="02020603050405020304" pitchFamily="18" charset="0"/>
              </a:rPr>
              <a:t>ấ</a:t>
            </a:r>
            <a:r>
              <a:rPr lang="da-DK" sz="1700" smtClean="0">
                <a:latin typeface="+mj-lt"/>
                <a:ea typeface="Malgun Gothic" panose="020B0503020000020004" pitchFamily="34" charset="-127"/>
                <a:cs typeface="Times New Roman" panose="02020603050405020304" pitchFamily="18" charset="0"/>
              </a:rPr>
              <a:t>n </a:t>
            </a:r>
            <a:r>
              <a:rPr lang="da-DK" sz="1700">
                <a:latin typeface="+mj-lt"/>
                <a:ea typeface="Malgun Gothic" panose="020B0503020000020004" pitchFamily="34" charset="-127"/>
                <a:cs typeface="Times New Roman" panose="02020603050405020304" pitchFamily="18" charset="0"/>
              </a:rPr>
              <a:t>nút 5</a:t>
            </a:r>
            <a:r>
              <a:rPr lang="da-DK" sz="1700" smtClean="0">
                <a:latin typeface="+mj-lt"/>
                <a:ea typeface="Malgun Gothic" panose="020B0503020000020004" pitchFamily="34" charset="-127"/>
                <a:cs typeface="Times New Roman" panose="02020603050405020304" pitchFamily="18" charset="0"/>
              </a:rPr>
              <a:t>,</a:t>
            </a:r>
            <a:r>
              <a:rPr lang="da-DK" sz="1700">
                <a:ea typeface="Malgun Gothic" panose="020B0503020000020004" pitchFamily="34" charset="-127"/>
                <a:cs typeface="Times New Roman" panose="02020603050405020304" pitchFamily="18" charset="0"/>
              </a:rPr>
              <a:t> ấn nút </a:t>
            </a:r>
            <a:r>
              <a:rPr lang="da-DK" sz="1700" smtClean="0">
                <a:ea typeface="Malgun Gothic" panose="020B0503020000020004" pitchFamily="34" charset="-127"/>
                <a:cs typeface="Times New Roman" panose="02020603050405020304" pitchFamily="18" charset="0"/>
              </a:rPr>
              <a:t>1, rồi nhập các hệ số như sau:</a:t>
            </a:r>
            <a:endParaRPr lang="da-DK" sz="1700" smtClean="0">
              <a:latin typeface="+mj-lt"/>
              <a:ea typeface="Malgun Gothic" panose="020B0503020000020004" pitchFamily="34" charset="-127"/>
              <a:cs typeface="Times New Roman" panose="02020603050405020304" pitchFamily="18" charset="0"/>
            </a:endParaRPr>
          </a:p>
        </p:txBody>
      </p:sp>
      <p:sp>
        <p:nvSpPr>
          <p:cNvPr id="13" name="Rectangle 12"/>
          <p:cNvSpPr/>
          <p:nvPr/>
        </p:nvSpPr>
        <p:spPr>
          <a:xfrm>
            <a:off x="311337" y="3507186"/>
            <a:ext cx="8028432" cy="353943"/>
          </a:xfrm>
          <a:prstGeom prst="rect">
            <a:avLst/>
          </a:prstGeom>
        </p:spPr>
        <p:txBody>
          <a:bodyPr wrap="square">
            <a:spAutoFit/>
          </a:bodyPr>
          <a:lstStyle/>
          <a:p>
            <a:pPr marL="285750" indent="-285750" algn="just">
              <a:buFontTx/>
              <a:buChar char="-"/>
            </a:pPr>
            <a:r>
              <a:rPr lang="en-US" sz="1700" smtClean="0">
                <a:ea typeface="Malgun Gothic" panose="020B0503020000020004" pitchFamily="34" charset="-127"/>
                <a:cs typeface="Times New Roman" panose="02020603050405020304" pitchFamily="18" charset="0"/>
              </a:rPr>
              <a:t>Màn hình hiện ra kết quả như hình sau</a:t>
            </a:r>
            <a:endParaRPr lang="da-DK" sz="1700" smtClean="0">
              <a:latin typeface="+mj-lt"/>
              <a:ea typeface="Malgun Gothic" panose="020B0503020000020004" pitchFamily="34" charset="-127"/>
              <a:cs typeface="Times New Roman" panose="02020603050405020304" pitchFamily="18"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0892" y="2571999"/>
            <a:ext cx="4683318" cy="81592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7319" y="3980394"/>
            <a:ext cx="2210463" cy="934266"/>
          </a:xfrm>
          <a:prstGeom prst="rect">
            <a:avLst/>
          </a:prstGeom>
        </p:spPr>
      </p:pic>
      <p:pic>
        <p:nvPicPr>
          <p:cNvPr id="15" name="Picture 14"/>
          <p:cNvPicPr>
            <a:picLocks noChangeAspect="1"/>
          </p:cNvPicPr>
          <p:nvPr/>
        </p:nvPicPr>
        <p:blipFill>
          <a:blip r:embed="rId11"/>
          <a:stretch>
            <a:fillRect/>
          </a:stretch>
        </p:blipFill>
        <p:spPr>
          <a:xfrm>
            <a:off x="8154632" y="4212361"/>
            <a:ext cx="902986" cy="839246"/>
          </a:xfrm>
          <a:prstGeom prst="rect">
            <a:avLst/>
          </a:prstGeom>
        </p:spPr>
      </p:pic>
    </p:spTree>
    <p:extLst>
      <p:ext uri="{BB962C8B-B14F-4D97-AF65-F5344CB8AC3E}">
        <p14:creationId xmlns:p14="http://schemas.microsoft.com/office/powerpoint/2010/main" val="22302197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anim calcmode="lin" valueType="num">
                                      <p:cBhvr>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anim calcmode="lin" valueType="num">
                                      <p:cBhvr>
                                        <p:cTn id="3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8" name="Rectangle 7"/>
          <p:cNvSpPr/>
          <p:nvPr/>
        </p:nvSpPr>
        <p:spPr>
          <a:xfrm>
            <a:off x="159749" y="161558"/>
            <a:ext cx="8826310" cy="4834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p:cNvGrpSpPr/>
          <p:nvPr/>
        </p:nvGrpSpPr>
        <p:grpSpPr>
          <a:xfrm>
            <a:off x="494217" y="547674"/>
            <a:ext cx="8028432" cy="364276"/>
            <a:chOff x="311337" y="3496853"/>
            <a:chExt cx="8028432" cy="364276"/>
          </a:xfrm>
        </p:grpSpPr>
        <p:sp>
          <p:nvSpPr>
            <p:cNvPr id="13" name="Rectangle 12"/>
            <p:cNvSpPr/>
            <p:nvPr/>
          </p:nvSpPr>
          <p:spPr>
            <a:xfrm>
              <a:off x="311337" y="3507186"/>
              <a:ext cx="8028432" cy="353943"/>
            </a:xfrm>
            <a:prstGeom prst="rect">
              <a:avLst/>
            </a:prstGeom>
          </p:spPr>
          <p:txBody>
            <a:bodyPr wrap="square">
              <a:spAutoFit/>
            </a:bodyPr>
            <a:lstStyle/>
            <a:p>
              <a:pPr marL="285750" lvl="0" indent="-285750" algn="just">
                <a:buFontTx/>
                <a:buChar char="-"/>
              </a:pPr>
              <a:r>
                <a:rPr lang="vi-VN" sz="1700">
                  <a:latin typeface="Arial" panose="020B0604020202020204" pitchFamily="34" charset="0"/>
                  <a:ea typeface="Malgun Gothic" panose="020B0503020000020004" pitchFamily="34" charset="-127"/>
                  <a:cs typeface="Times New Roman" panose="02020603050405020304" pitchFamily="18" charset="0"/>
                </a:rPr>
                <a:t>Ấn </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kumimoji="0" lang="en-US" sz="17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kết quả như hình sau</a:t>
              </a:r>
              <a:endParaRPr kumimoji="0" lang="da-DK" sz="17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p:txBody>
        </p:sp>
        <p:pic>
          <p:nvPicPr>
            <p:cNvPr id="2" name="Picture 1"/>
            <p:cNvPicPr>
              <a:picLocks noChangeAspect="1"/>
            </p:cNvPicPr>
            <p:nvPr/>
          </p:nvPicPr>
          <p:blipFill>
            <a:blip r:embed="rId3"/>
            <a:stretch>
              <a:fillRect/>
            </a:stretch>
          </p:blipFill>
          <p:spPr>
            <a:xfrm>
              <a:off x="1091198" y="3496853"/>
              <a:ext cx="467258" cy="332472"/>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166" y="1197659"/>
            <a:ext cx="2250220" cy="92294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94217" y="2406311"/>
                <a:ext cx="5480988" cy="456535"/>
              </a:xfrm>
              <a:prstGeom prst="rect">
                <a:avLst/>
              </a:prstGeom>
            </p:spPr>
            <p:txBody>
              <a:bodyPr wrap="none">
                <a:spAutoFit/>
              </a:bodyPr>
              <a:lstStyle/>
              <a:p>
                <a:pPr lvl="0" algn="just">
                  <a:lnSpc>
                    <a:spcPct val="150000"/>
                  </a:lnSpc>
                  <a:spcBef>
                    <a:spcPts val="300"/>
                  </a:spcBef>
                  <a:spcAft>
                    <a:spcPts val="300"/>
                  </a:spcAft>
                </a:pPr>
                <a:r>
                  <a:rPr lang="vi-VN" sz="1800" smtClean="0">
                    <a:latin typeface="Arial" panose="020B0604020202020204" pitchFamily="34" charset="0"/>
                    <a:ea typeface="Calibri" panose="020F0502020204030204" pitchFamily="34" charset="0"/>
                    <a:cs typeface="Times New Roman" panose="02020603050405020304" pitchFamily="18" charset="0"/>
                  </a:rPr>
                  <a:t>Vậy hệ phương trình </a:t>
                </a:r>
                <a:r>
                  <a:rPr lang="vi-VN" sz="1800">
                    <a:latin typeface="Arial" panose="020B0604020202020204" pitchFamily="34" charset="0"/>
                    <a:ea typeface="Calibri" panose="020F0502020204030204" pitchFamily="34" charset="0"/>
                    <a:cs typeface="Times New Roman" panose="02020603050405020304" pitchFamily="18" charset="0"/>
                  </a:rPr>
                  <a:t>có </a:t>
                </a:r>
                <a:r>
                  <a:rPr lang="vi-VN" sz="1800" smtClean="0">
                    <a:latin typeface="Arial" panose="020B0604020202020204" pitchFamily="34" charset="0"/>
                    <a:ea typeface="Calibri" panose="020F0502020204030204" pitchFamily="34" charset="0"/>
                    <a:cs typeface="Times New Roman" panose="02020603050405020304" pitchFamily="18" charset="0"/>
                  </a:rPr>
                  <a:t>nghiệm</a:t>
                </a:r>
                <a:r>
                  <a:rPr lang="en-US" sz="1800" smtClean="0">
                    <a:latin typeface="Arial" panose="020B0604020202020204" pitchFamily="34" charset="0"/>
                    <a:ea typeface="Calibri" panose="020F0502020204030204" pitchFamily="34" charset="0"/>
                    <a:cs typeface="Times New Roman" panose="02020603050405020304" pitchFamily="18" charset="0"/>
                  </a:rPr>
                  <a:t> duy nhất</a:t>
                </a:r>
                <a:r>
                  <a:rPr lang="vi-VN" sz="1800" smtClean="0">
                    <a:latin typeface="Arial" panose="020B0604020202020204" pitchFamily="34" charset="0"/>
                    <a:ea typeface="Calibri" panose="020F0502020204030204" pitchFamily="34" charset="0"/>
                    <a:cs typeface="Times New Roman" panose="02020603050405020304" pitchFamily="18" charset="0"/>
                  </a:rPr>
                  <a:t> </a:t>
                </a:r>
                <a:r>
                  <a:rPr lang="vi-VN" sz="1800">
                    <a:latin typeface="Arial" panose="020B0604020202020204" pitchFamily="34" charset="0"/>
                    <a:ea typeface="Calibri" panose="020F0502020204030204" pitchFamily="34" charset="0"/>
                    <a:cs typeface="Times New Roman" panose="02020603050405020304" pitchFamily="18" charset="0"/>
                  </a:rPr>
                  <a:t>là </a:t>
                </a:r>
                <a14:m>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3</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2)</m:t>
                    </m:r>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94217" y="2406311"/>
                <a:ext cx="5480988" cy="456535"/>
              </a:xfrm>
              <a:prstGeom prst="rect">
                <a:avLst/>
              </a:prstGeom>
              <a:blipFill>
                <a:blip r:embed="rId5"/>
                <a:stretch>
                  <a:fillRect l="-890" r="-111" b="-21333"/>
                </a:stretch>
              </a:blipFill>
            </p:spPr>
            <p:txBody>
              <a:bodyPr/>
              <a:lstStyle/>
              <a:p>
                <a:r>
                  <a:rPr lang="en-US">
                    <a:noFill/>
                  </a:rPr>
                  <a:t> </a:t>
                </a:r>
              </a:p>
            </p:txBody>
          </p:sp>
        </mc:Fallback>
      </mc:AlternateContent>
      <p:sp>
        <p:nvSpPr>
          <p:cNvPr id="17" name="Rectangle 16"/>
          <p:cNvSpPr/>
          <p:nvPr/>
        </p:nvSpPr>
        <p:spPr>
          <a:xfrm>
            <a:off x="494217" y="3482573"/>
            <a:ext cx="8093192" cy="8771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just">
              <a:lnSpc>
                <a:spcPct val="150000"/>
              </a:lnSpc>
              <a:spcBef>
                <a:spcPts val="300"/>
              </a:spcBef>
              <a:spcAft>
                <a:spcPts val="300"/>
              </a:spcAft>
            </a:pPr>
            <a:r>
              <a:rPr lang="vi-VN" sz="1700" b="1">
                <a:solidFill>
                  <a:srgbClr val="000000"/>
                </a:solidFill>
                <a:ea typeface="Malgun Gothic" panose="020B0503020000020004" pitchFamily="34" charset="-127"/>
                <a:cs typeface="Times New Roman" panose="02020603050405020304" pitchFamily="18" charset="0"/>
              </a:rPr>
              <a:t>Chú ý: </a:t>
            </a:r>
            <a:r>
              <a:rPr lang="vi-VN" sz="1700">
                <a:solidFill>
                  <a:srgbClr val="000000"/>
                </a:solidFill>
                <a:ea typeface="Malgun Gothic" panose="020B0503020000020004" pitchFamily="34" charset="-127"/>
                <a:cs typeface="Times New Roman" panose="02020603050405020304" pitchFamily="18" charset="0"/>
              </a:rPr>
              <a:t>Khi hệ phương trình vô nghiệm hoặc vô số nghiệm, máy sẽ báo các dòng chữ tương ứng.</a:t>
            </a:r>
          </a:p>
        </p:txBody>
      </p:sp>
      <p:pic>
        <p:nvPicPr>
          <p:cNvPr id="18" name="Picture 17"/>
          <p:cNvPicPr>
            <a:picLocks noChangeAspect="1"/>
          </p:cNvPicPr>
          <p:nvPr/>
        </p:nvPicPr>
        <p:blipFill>
          <a:blip r:embed="rId6"/>
          <a:stretch>
            <a:fillRect/>
          </a:stretch>
        </p:blipFill>
        <p:spPr>
          <a:xfrm>
            <a:off x="7957353" y="4161576"/>
            <a:ext cx="455127" cy="396319"/>
          </a:xfrm>
          <a:prstGeom prst="rect">
            <a:avLst/>
          </a:prstGeom>
        </p:spPr>
      </p:pic>
    </p:spTree>
    <p:extLst>
      <p:ext uri="{BB962C8B-B14F-4D97-AF65-F5344CB8AC3E}">
        <p14:creationId xmlns:p14="http://schemas.microsoft.com/office/powerpoint/2010/main" val="3076053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p:cNvSpPr/>
          <p:nvPr/>
        </p:nvSpPr>
        <p:spPr>
          <a:xfrm>
            <a:off x="461176" y="451491"/>
            <a:ext cx="2287790" cy="604510"/>
          </a:xfrm>
          <a:prstGeom prst="roundRect">
            <a:avLst/>
          </a:prstGeom>
          <a:solidFill>
            <a:schemeClr val="accent3">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a:t>
            </a:r>
            <a:r>
              <a:rPr kumimoji="0" lang="en-US" sz="2200" b="1" i="0" u="none" strike="noStrike" kern="1200" cap="none" spc="0" normalizeH="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 hành 3</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962755" y="287393"/>
                <a:ext cx="5808429" cy="1191032"/>
              </a:xfrm>
              <a:prstGeom prst="rect">
                <a:avLst/>
              </a:prstGeom>
            </p:spPr>
            <p:txBody>
              <a:bodyPr wrap="square">
                <a:spAutoFit/>
              </a:bodyPr>
              <a:lstStyle/>
              <a:p>
                <a:pPr lvl="0" algn="just">
                  <a:lnSpc>
                    <a:spcPct val="130000"/>
                  </a:lnSpc>
                </a:pPr>
                <a:r>
                  <a:rPr lang="vi-VN" sz="1700">
                    <a:latin typeface="Arial" panose="020B0604020202020204" pitchFamily="34" charset="0"/>
                    <a:ea typeface="Calibri" panose="020F0502020204030204" pitchFamily="34" charset="0"/>
                    <a:cs typeface="Times New Roman" panose="02020603050405020304" pitchFamily="18" charset="0"/>
                  </a:rPr>
                  <a:t>Tìm nghiệm của các hệ phương trình sau bằng máy tính cầm tay</a:t>
                </a:r>
                <a:r>
                  <a:rPr lang="vi-VN" sz="1700" smtClean="0">
                    <a:latin typeface="Arial" panose="020B0604020202020204" pitchFamily="34" charset="0"/>
                    <a:ea typeface="Calibri" panose="020F0502020204030204" pitchFamily="34" charset="0"/>
                    <a:cs typeface="Times New Roman" panose="02020603050405020304" pitchFamily="18" charset="0"/>
                  </a:rPr>
                  <a:t>:</a:t>
                </a:r>
                <a:r>
                  <a:rPr lang="en-US" sz="1700" smtClean="0">
                    <a:latin typeface="Arial" panose="020B0604020202020204" pitchFamily="34" charset="0"/>
                    <a:ea typeface="Calibri" panose="020F0502020204030204" pitchFamily="34" charset="0"/>
                    <a:cs typeface="Times New Roman" panose="02020603050405020304" pitchFamily="18" charset="0"/>
                  </a:rPr>
                  <a:t>  </a:t>
                </a:r>
                <a:r>
                  <a:rPr lang="en-US" sz="1700" smtClean="0">
                    <a:ea typeface="Calibri" panose="020F0502020204030204" pitchFamily="34" charset="0"/>
                    <a:cs typeface="Times New Roman" panose="02020603050405020304" pitchFamily="18" charset="0"/>
                  </a:rPr>
                  <a:t>a</a:t>
                </a:r>
                <a:r>
                  <a:rPr lang="en-US" sz="170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en-US" sz="1700" i="1">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𝑦</m:t>
                            </m:r>
                            <m:r>
                              <a:rPr lang="en-US" sz="1700" i="1">
                                <a:latin typeface="Cambria Math" panose="02040503050406030204" pitchFamily="18" charset="0"/>
                                <a:ea typeface="Calibri" panose="020F0502020204030204" pitchFamily="34" charset="0"/>
                                <a:cs typeface="Times New Roman" panose="02020603050405020304" pitchFamily="18" charset="0"/>
                              </a:rPr>
                              <m:t>=4         </m:t>
                            </m:r>
                          </m:e>
                          <m:e>
                            <m:r>
                              <a:rPr lang="en-US" sz="1700" i="1">
                                <a:latin typeface="Cambria Math" panose="02040503050406030204" pitchFamily="18" charset="0"/>
                                <a:ea typeface="Calibri" panose="020F0502020204030204" pitchFamily="34" charset="0"/>
                                <a:cs typeface="Times New Roman" panose="02020603050405020304" pitchFamily="18" charset="0"/>
                              </a:rPr>
                              <m:t>3</m:t>
                            </m:r>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en-US" sz="1700" i="1">
                                <a:latin typeface="Cambria Math" panose="02040503050406030204" pitchFamily="18" charset="0"/>
                                <a:ea typeface="Calibri" panose="020F0502020204030204" pitchFamily="34" charset="0"/>
                                <a:cs typeface="Times New Roman" panose="02020603050405020304" pitchFamily="18" charset="0"/>
                              </a:rPr>
                              <m:t>+5</m:t>
                            </m:r>
                            <m:r>
                              <a:rPr lang="en-US" sz="1700" i="1">
                                <a:latin typeface="Cambria Math" panose="02040503050406030204" pitchFamily="18" charset="0"/>
                                <a:ea typeface="Calibri" panose="020F0502020204030204" pitchFamily="34" charset="0"/>
                                <a:cs typeface="Times New Roman" panose="02020603050405020304" pitchFamily="18" charset="0"/>
                              </a:rPr>
                              <m:t>𝑦</m:t>
                            </m:r>
                            <m:r>
                              <a:rPr lang="en-US" sz="1700" i="1">
                                <a:latin typeface="Cambria Math" panose="02040503050406030204" pitchFamily="18" charset="0"/>
                                <a:ea typeface="Calibri" panose="020F0502020204030204" pitchFamily="34" charset="0"/>
                                <a:cs typeface="Times New Roman" panose="02020603050405020304" pitchFamily="18" charset="0"/>
                              </a:rPr>
                              <m:t>=−19</m:t>
                            </m:r>
                          </m:e>
                        </m:eqArr>
                      </m:e>
                    </m:d>
                  </m:oMath>
                </a14:m>
                <a:r>
                  <a:rPr lang="en-US" sz="1700" i="1">
                    <a:ea typeface="Calibri" panose="020F0502020204030204" pitchFamily="34" charset="0"/>
                    <a:cs typeface="Times New Roman" panose="02020603050405020304" pitchFamily="18" charset="0"/>
                  </a:rPr>
                  <a:t>      </a:t>
                </a:r>
                <a:r>
                  <a:rPr lang="en-US" sz="1700">
                    <a:ea typeface="Calibri" panose="020F0502020204030204" pitchFamily="34" charset="0"/>
                    <a:cs typeface="Times New Roman" panose="02020603050405020304" pitchFamily="18" charset="0"/>
                  </a:rPr>
                  <a:t>;     </a:t>
                </a:r>
                <a:r>
                  <a:rPr lang="en-US" sz="1700" smtClean="0">
                    <a:ea typeface="Calibri" panose="020F0502020204030204" pitchFamily="34" charset="0"/>
                    <a:cs typeface="Times New Roman" panose="02020603050405020304" pitchFamily="18" charset="0"/>
                  </a:rPr>
                  <a:t>   </a:t>
                </a:r>
                <a:r>
                  <a:rPr lang="en-US" sz="1700">
                    <a:ea typeface="Calibri" panose="020F0502020204030204" pitchFamily="34" charset="0"/>
                    <a:cs typeface="Times New Roman" panose="02020603050405020304" pitchFamily="18" charset="0"/>
                  </a:rPr>
                  <a:t>b)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en-US" sz="1700" i="1">
                                <a:latin typeface="Cambria Math" panose="02040503050406030204" pitchFamily="18" charset="0"/>
                                <a:ea typeface="Calibri" panose="020F0502020204030204" pitchFamily="34" charset="0"/>
                                <a:cs typeface="Times New Roman" panose="02020603050405020304" pitchFamily="18" charset="0"/>
                              </a:rPr>
                              <m:t>−3</m:t>
                            </m:r>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en-US" sz="1700" i="1">
                                <a:latin typeface="Cambria Math" panose="02040503050406030204" pitchFamily="18" charset="0"/>
                                <a:ea typeface="Calibri" panose="020F0502020204030204" pitchFamily="34" charset="0"/>
                                <a:cs typeface="Times New Roman" panose="02020603050405020304" pitchFamily="18" charset="0"/>
                              </a:rPr>
                              <m:t>+5</m:t>
                            </m:r>
                            <m:r>
                              <a:rPr lang="en-US" sz="1700" i="1">
                                <a:latin typeface="Cambria Math" panose="02040503050406030204" pitchFamily="18" charset="0"/>
                                <a:ea typeface="Calibri" panose="020F0502020204030204" pitchFamily="34" charset="0"/>
                                <a:cs typeface="Times New Roman" panose="02020603050405020304" pitchFamily="18" charset="0"/>
                              </a:rPr>
                              <m:t>𝑦</m:t>
                            </m:r>
                            <m:r>
                              <a:rPr lang="en-US" sz="1700" i="1">
                                <a:latin typeface="Cambria Math" panose="02040503050406030204" pitchFamily="18" charset="0"/>
                                <a:ea typeface="Calibri" panose="020F0502020204030204" pitchFamily="34" charset="0"/>
                                <a:cs typeface="Times New Roman" panose="02020603050405020304" pitchFamily="18" charset="0"/>
                              </a:rPr>
                              <m:t>=12</m:t>
                            </m:r>
                          </m:e>
                          <m:e>
                            <m:r>
                              <a:rPr lang="en-US" sz="1700" i="1">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𝑦</m:t>
                            </m:r>
                            <m:r>
                              <a:rPr lang="en-US" sz="1700" i="1">
                                <a:latin typeface="Cambria Math" panose="02040503050406030204" pitchFamily="18" charset="0"/>
                                <a:ea typeface="Calibri" panose="020F0502020204030204" pitchFamily="34" charset="0"/>
                                <a:cs typeface="Times New Roman" panose="02020603050405020304" pitchFamily="18" charset="0"/>
                              </a:rPr>
                              <m:t>=5       </m:t>
                            </m:r>
                          </m:e>
                        </m:eqArr>
                      </m:e>
                    </m:d>
                  </m:oMath>
                </a14:m>
                <a:endParaRPr lang="en-US" sz="170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62755" y="287393"/>
                <a:ext cx="5808429" cy="1191032"/>
              </a:xfrm>
              <a:prstGeom prst="rect">
                <a:avLst/>
              </a:prstGeom>
              <a:blipFill>
                <a:blip r:embed="rId9"/>
                <a:stretch>
                  <a:fillRect l="-630" r="-735"/>
                </a:stretch>
              </a:blipFill>
            </p:spPr>
            <p:txBody>
              <a:bodyPr/>
              <a:lstStyle/>
              <a:p>
                <a:r>
                  <a:rPr lang="en-US">
                    <a:noFill/>
                  </a:rPr>
                  <a:t> </a:t>
                </a:r>
              </a:p>
            </p:txBody>
          </p:sp>
        </mc:Fallback>
      </mc:AlternateContent>
      <p:sp>
        <p:nvSpPr>
          <p:cNvPr id="11" name="Rectangle 10"/>
          <p:cNvSpPr/>
          <p:nvPr/>
        </p:nvSpPr>
        <p:spPr>
          <a:xfrm>
            <a:off x="403190" y="184788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0" name="Rectangle 9"/>
          <p:cNvSpPr/>
          <p:nvPr/>
        </p:nvSpPr>
        <p:spPr>
          <a:xfrm>
            <a:off x="1311965" y="1847883"/>
            <a:ext cx="378630" cy="353943"/>
          </a:xfrm>
          <a:prstGeom prst="rect">
            <a:avLst/>
          </a:prstGeom>
        </p:spPr>
        <p:txBody>
          <a:bodyPr wrap="none">
            <a:spAutoFit/>
          </a:bodyPr>
          <a:lstStyle/>
          <a:p>
            <a:r>
              <a:rPr lang="en-US" sz="1700">
                <a:ea typeface="Calibri" panose="020F0502020204030204" pitchFamily="34" charset="0"/>
                <a:cs typeface="Times New Roman" panose="02020603050405020304" pitchFamily="18" charset="0"/>
              </a:rPr>
              <a:t>a)</a:t>
            </a:r>
            <a:endParaRPr lang="en-US"/>
          </a:p>
        </p:txBody>
      </p:sp>
      <p:pic>
        <p:nvPicPr>
          <p:cNvPr id="13" name="Picture 12"/>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930302" y="3080396"/>
            <a:ext cx="2941983" cy="1157355"/>
          </a:xfrm>
          <a:prstGeom prst="rect">
            <a:avLst/>
          </a:prstGeom>
          <a:ln w="19050">
            <a:solidFill>
              <a:schemeClr val="accent3">
                <a:lumMod val="75000"/>
              </a:schemeClr>
            </a:solidFill>
          </a:ln>
        </p:spPr>
      </p:pic>
      <p:pic>
        <p:nvPicPr>
          <p:cNvPr id="14" name="Picture 13"/>
          <p:cNvPicPr/>
          <p:nvPr/>
        </p:nvPicPr>
        <p:blipFill>
          <a:blip r:embed="rId12">
            <a:extLst>
              <a:ext uri="{BEBA8EAE-BF5A-486C-A8C5-ECC9F3942E4B}">
                <a14:imgProps xmlns:a14="http://schemas.microsoft.com/office/drawing/2010/main">
                  <a14:imgLayer r:embed="rId13">
                    <a14:imgEffect>
                      <a14:saturation sat="400000"/>
                    </a14:imgEffect>
                  </a14:imgLayer>
                </a14:imgProps>
              </a:ext>
            </a:extLst>
          </a:blip>
          <a:stretch>
            <a:fillRect/>
          </a:stretch>
        </p:blipFill>
        <p:spPr>
          <a:xfrm>
            <a:off x="5456718" y="3080397"/>
            <a:ext cx="2846760" cy="1157355"/>
          </a:xfrm>
          <a:prstGeom prst="rect">
            <a:avLst/>
          </a:prstGeom>
          <a:ln w="19050">
            <a:solidFill>
              <a:schemeClr val="accent3">
                <a:lumMod val="75000"/>
              </a:schemeClr>
            </a:solidFill>
          </a:ln>
        </p:spPr>
      </p:pic>
    </p:spTree>
    <p:extLst>
      <p:ext uri="{BB962C8B-B14F-4D97-AF65-F5344CB8AC3E}">
        <p14:creationId xmlns:p14="http://schemas.microsoft.com/office/powerpoint/2010/main" val="130789789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p:cNvSpPr/>
          <p:nvPr/>
        </p:nvSpPr>
        <p:spPr>
          <a:xfrm>
            <a:off x="461176" y="451491"/>
            <a:ext cx="2287790" cy="604510"/>
          </a:xfrm>
          <a:prstGeom prst="roundRect">
            <a:avLst/>
          </a:prstGeom>
          <a:solidFill>
            <a:schemeClr val="accent3">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 3</a:t>
            </a:r>
            <a:endParaRPr kumimoji="0" lang="en-US" sz="22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962755" y="287393"/>
                <a:ext cx="5808429" cy="1191032"/>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Tìm nghiệm của các hệ phương trình sau bằng máy tính cầm tay</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r>
                  <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d>
                      <m:dPr>
                        <m:begChr m:val="{"/>
                        <m:end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         </m:t>
                            </m:r>
                          </m:e>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=−19</m:t>
                            </m:r>
                          </m:e>
                        </m:eqArr>
                      </m:e>
                    </m:d>
                  </m:oMath>
                </a14:m>
                <a:r>
                  <a:rPr kumimoji="0" lang="en-US" sz="1700" b="0" i="1"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d>
                      <m:dPr>
                        <m:begChr m:val="{"/>
                        <m:end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e>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       </m:t>
                            </m:r>
                          </m:e>
                        </m:eqArr>
                      </m:e>
                    </m:d>
                  </m:oMath>
                </a14:m>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962755" y="287393"/>
                <a:ext cx="5808429" cy="1191032"/>
              </a:xfrm>
              <a:prstGeom prst="rect">
                <a:avLst/>
              </a:prstGeom>
              <a:blipFill>
                <a:blip r:embed="rId3"/>
                <a:stretch>
                  <a:fillRect l="-630" r="-735"/>
                </a:stretch>
              </a:blipFill>
            </p:spPr>
            <p:txBody>
              <a:bodyPr/>
              <a:lstStyle/>
              <a:p>
                <a:r>
                  <a:rPr lang="en-US">
                    <a:noFill/>
                  </a:rPr>
                  <a:t> </a:t>
                </a:r>
              </a:p>
            </p:txBody>
          </p:sp>
        </mc:Fallback>
      </mc:AlternateContent>
      <p:sp>
        <p:nvSpPr>
          <p:cNvPr id="11" name="Rectangle 10"/>
          <p:cNvSpPr/>
          <p:nvPr/>
        </p:nvSpPr>
        <p:spPr>
          <a:xfrm>
            <a:off x="403190" y="184788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0" name="Rectangle 9"/>
          <p:cNvSpPr/>
          <p:nvPr/>
        </p:nvSpPr>
        <p:spPr>
          <a:xfrm>
            <a:off x="1311965" y="1847883"/>
            <a:ext cx="37863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14400" y="2902477"/>
            <a:ext cx="3108962" cy="1110708"/>
          </a:xfrm>
          <a:prstGeom prst="rect">
            <a:avLst/>
          </a:prstGeom>
          <a:ln w="19050">
            <a:solidFill>
              <a:schemeClr val="accent3">
                <a:lumMod val="75000"/>
              </a:schemeClr>
            </a:solidFill>
          </a:ln>
        </p:spPr>
      </p:pic>
      <p:pic>
        <p:nvPicPr>
          <p:cNvPr id="12" name="Picture 1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176793" y="2902477"/>
            <a:ext cx="3068710" cy="1110708"/>
          </a:xfrm>
          <a:prstGeom prst="rect">
            <a:avLst/>
          </a:prstGeom>
          <a:ln w="19050">
            <a:solidFill>
              <a:schemeClr val="accent3">
                <a:lumMod val="75000"/>
              </a:schemeClr>
            </a:solidFill>
          </a:ln>
        </p:spPr>
      </p:pic>
    </p:spTree>
    <p:extLst>
      <p:ext uri="{BB962C8B-B14F-4D97-AF65-F5344CB8AC3E}">
        <p14:creationId xmlns:p14="http://schemas.microsoft.com/office/powerpoint/2010/main" val="2078644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1" name="Rectangle 70"/>
          <p:cNvSpPr/>
          <p:nvPr/>
        </p:nvSpPr>
        <p:spPr>
          <a:xfrm>
            <a:off x="507888" y="744175"/>
            <a:ext cx="8119276" cy="178164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900" b="1" i="0" u="none" strike="noStrike" kern="0" cap="none" spc="0" normalizeH="0" baseline="0" noProof="0" smtClean="0">
                <a:ln>
                  <a:noFill/>
                </a:ln>
                <a:solidFill>
                  <a:srgbClr val="C6EAFF">
                    <a:lumMod val="25000"/>
                  </a:srgbClr>
                </a:solidFill>
                <a:effectLst/>
                <a:uLnTx/>
                <a:uFillTx/>
                <a:latin typeface="Arial"/>
                <a:cs typeface="Arial"/>
                <a:sym typeface="Darker Grotesque Black"/>
              </a:rPr>
              <a:t>4. GIẢI BÀI</a:t>
            </a:r>
            <a:r>
              <a:rPr kumimoji="0" lang="en-US" sz="3900" b="1" i="0" u="none" strike="noStrike" kern="0" cap="none" spc="0" normalizeH="0" noProof="0" smtClean="0">
                <a:ln>
                  <a:noFill/>
                </a:ln>
                <a:solidFill>
                  <a:srgbClr val="C6EAFF">
                    <a:lumMod val="25000"/>
                  </a:srgbClr>
                </a:solidFill>
                <a:effectLst/>
                <a:uLnTx/>
                <a:uFillTx/>
                <a:latin typeface="Arial"/>
                <a:cs typeface="Arial"/>
                <a:sym typeface="Darker Grotesque Black"/>
              </a:rPr>
              <a:t> TOÁN BẰNG CÁCH LẬP </a:t>
            </a:r>
            <a:r>
              <a:rPr kumimoji="0" lang="en-US" sz="3900" b="1" i="0" u="none" strike="noStrike" kern="0" cap="none" spc="0" normalizeH="0" baseline="0" noProof="0" smtClean="0">
                <a:ln>
                  <a:noFill/>
                </a:ln>
                <a:solidFill>
                  <a:srgbClr val="C6EAFF">
                    <a:lumMod val="25000"/>
                  </a:srgbClr>
                </a:solidFill>
                <a:effectLst/>
                <a:uLnTx/>
                <a:uFillTx/>
                <a:latin typeface="Arial"/>
                <a:cs typeface="Arial"/>
                <a:sym typeface="Darker Grotesque Black"/>
              </a:rPr>
              <a:t>HỆ PHƯƠNG TRÌNH</a:t>
            </a:r>
            <a:endParaRPr kumimoji="0" lang="en-US" sz="3900" b="0" i="0" u="none" strike="noStrike" kern="0" cap="none" spc="0" normalizeH="0" baseline="0" noProof="0">
              <a:ln>
                <a:noFill/>
              </a:ln>
              <a:solidFill>
                <a:srgbClr val="C6EAFF">
                  <a:lumMod val="25000"/>
                </a:srgbClr>
              </a:solidFill>
              <a:effectLst/>
              <a:uLnTx/>
              <a:uFillTx/>
              <a:latin typeface="Arial"/>
              <a:cs typeface="Arial"/>
              <a:sym typeface="Arial"/>
            </a:endParaRPr>
          </a:p>
        </p:txBody>
      </p:sp>
      <p:sp>
        <p:nvSpPr>
          <p:cNvPr id="73" name="Freeform 5"/>
          <p:cNvSpPr/>
          <p:nvPr/>
        </p:nvSpPr>
        <p:spPr>
          <a:xfrm>
            <a:off x="6705933" y="3490623"/>
            <a:ext cx="1507766" cy="899037"/>
          </a:xfrm>
          <a:custGeom>
            <a:avLst/>
            <a:gdLst/>
            <a:ahLst/>
            <a:cxnLst/>
            <a:rect l="l" t="t" r="r" b="b"/>
            <a:pathLst>
              <a:path w="16230600" h="7824502">
                <a:moveTo>
                  <a:pt x="0" y="0"/>
                </a:moveTo>
                <a:lnTo>
                  <a:pt x="16230600" y="0"/>
                </a:lnTo>
                <a:lnTo>
                  <a:pt x="16230600" y="7824502"/>
                </a:lnTo>
                <a:lnTo>
                  <a:pt x="0" y="7824502"/>
                </a:lnTo>
                <a:lnTo>
                  <a:pt x="0" y="0"/>
                </a:lnTo>
                <a:close/>
              </a:path>
            </a:pathLst>
          </a:custGeom>
          <a:blipFill>
            <a:blip r:embed="rId3"/>
            <a:stretch>
              <a:fillRect/>
            </a:stretch>
          </a:blipFill>
        </p:spPr>
      </p:sp>
    </p:spTree>
    <p:extLst>
      <p:ext uri="{BB962C8B-B14F-4D97-AF65-F5344CB8AC3E}">
        <p14:creationId xmlns:p14="http://schemas.microsoft.com/office/powerpoint/2010/main" val="358639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8266405" y="4398535"/>
            <a:ext cx="816935" cy="640135"/>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83757" y="409547"/>
                <a:ext cx="7976484" cy="3951851"/>
              </a:xfrm>
              <a:prstGeom prst="rect">
                <a:avLst/>
              </a:prstGeom>
            </p:spPr>
            <p:txBody>
              <a:bodyPr wrap="square">
                <a:spAutoFit/>
              </a:bodyPr>
              <a:lstStyle/>
              <a:p>
                <a:pPr algn="just">
                  <a:lnSpc>
                    <a:spcPct val="165000"/>
                  </a:lnSpc>
                </a:pP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900" b="1" i="0" u="none" strike="noStrike" kern="1200" cap="none" spc="0" normalizeH="0" baseline="0" noProof="0" smtClean="0">
                    <a:ln>
                      <a:noFill/>
                    </a:ln>
                    <a:solidFill>
                      <a:srgbClr val="C00000"/>
                    </a:solidFill>
                    <a:effectLst/>
                    <a:uLnTx/>
                    <a:uFillTx/>
                    <a:ea typeface="Times New Roman" panose="02020603050405020304" pitchFamily="18" charset="0"/>
                    <a:cs typeface="Times New Roman" panose="02020603050405020304" pitchFamily="18" charset="0"/>
                    <a:sym typeface="Arial"/>
                  </a:rPr>
                  <a:t>KP</a:t>
                </a:r>
                <a:r>
                  <a:rPr kumimoji="0" lang="en-US"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3</a:t>
                </a: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en-US" sz="1900">
                    <a:latin typeface="+mn-lt"/>
                    <a:ea typeface="Calibri" panose="020F0502020204030204" pitchFamily="34" charset="0"/>
                    <a:cs typeface="Times New Roman" panose="02020603050405020304" pitchFamily="18" charset="0"/>
                  </a:rPr>
                  <a:t>Hai lớp 9A và 9B có tổng số 82 học sinh. Trong dịp tết trồng cây năm 2022, mỗi học sinh lớp 9A trồng được 3 cây, mỗi học sinh lớp 9B trồng được 4 cây nên cả hai lớp trồng được tổng số 288 cây.</a:t>
                </a:r>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en-US" sz="1900">
                    <a:effectLst/>
                    <a:latin typeface="+mn-lt"/>
                    <a:ea typeface="Calibri" panose="020F0502020204030204" pitchFamily="34" charset="0"/>
                    <a:cs typeface="Times New Roman" panose="02020603050405020304" pitchFamily="18" charset="0"/>
                  </a:rPr>
                  <a:t>Gọi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900">
                    <a:effectLst/>
                    <a:latin typeface="+mn-lt"/>
                    <a:ea typeface="Calibri" panose="020F0502020204030204" pitchFamily="34" charset="0"/>
                    <a:cs typeface="Times New Roman" panose="02020603050405020304" pitchFamily="18" charset="0"/>
                  </a:rPr>
                  <a:t>lần lượt là số học sinh lớp 9A và lớp 9B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𝑁</m:t>
                        </m:r>
                      </m:e>
                      <m:sup>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𝑁</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en-US" sz="1900">
                    <a:effectLst/>
                    <a:latin typeface="+mn-lt"/>
                    <a:ea typeface="Calibri" panose="020F0502020204030204" pitchFamily="34" charset="0"/>
                    <a:cs typeface="Times New Roman" panose="02020603050405020304" pitchFamily="18" charset="0"/>
                  </a:rPr>
                  <a:t>a) Từ dữ liệu đã cho, lập hai phương trình bậc nhất hai ẩn biểu thị số học sinh của hai lớp và số cây trồng </a:t>
                </a:r>
                <a:r>
                  <a:rPr lang="en-US" sz="1900" smtClean="0">
                    <a:effectLst/>
                    <a:latin typeface="+mn-lt"/>
                    <a:ea typeface="Calibri" panose="020F0502020204030204" pitchFamily="34" charset="0"/>
                    <a:cs typeface="Times New Roman" panose="02020603050405020304" pitchFamily="18" charset="0"/>
                  </a:rPr>
                  <a:t>được.</a:t>
                </a:r>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en-US" sz="1900">
                    <a:effectLst/>
                    <a:latin typeface="+mn-lt"/>
                    <a:ea typeface="Calibri" panose="020F0502020204030204" pitchFamily="34" charset="0"/>
                    <a:cs typeface="Times New Roman" panose="02020603050405020304" pitchFamily="18" charset="0"/>
                  </a:rPr>
                  <a:t>b) Giải hệ phương trình bậc nhất hai ẩn và cho biết mỗi lớp có bao nhiêu học </a:t>
                </a:r>
                <a:r>
                  <a:rPr lang="en-US" sz="1900" smtClean="0">
                    <a:effectLst/>
                    <a:latin typeface="+mn-lt"/>
                    <a:ea typeface="Calibri" panose="020F0502020204030204" pitchFamily="34" charset="0"/>
                    <a:cs typeface="Times New Roman" panose="02020603050405020304" pitchFamily="18" charset="0"/>
                  </a:rPr>
                  <a:t>sinh.</a:t>
                </a:r>
                <a:endParaRPr lang="en-US" sz="1900">
                  <a:effectLst/>
                  <a:latin typeface="+mn-lt"/>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83757" y="409547"/>
                <a:ext cx="7976484" cy="3951851"/>
              </a:xfrm>
              <a:prstGeom prst="rect">
                <a:avLst/>
              </a:prstGeom>
              <a:blipFill>
                <a:blip r:embed="rId4"/>
                <a:stretch>
                  <a:fillRect l="-765" r="-688"/>
                </a:stretch>
              </a:blipFill>
            </p:spPr>
            <p:txBody>
              <a:bodyPr/>
              <a:lstStyle/>
              <a:p>
                <a:r>
                  <a:rPr lang="en-US">
                    <a:noFill/>
                  </a:rPr>
                  <a:t> </a:t>
                </a:r>
              </a:p>
            </p:txBody>
          </p:sp>
        </mc:Fallback>
      </mc:AlternateContent>
    </p:spTree>
    <p:extLst>
      <p:ext uri="{BB962C8B-B14F-4D97-AF65-F5344CB8AC3E}">
        <p14:creationId xmlns:p14="http://schemas.microsoft.com/office/powerpoint/2010/main" val="77425069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p:cNvSpPr/>
          <p:nvPr/>
        </p:nvSpPr>
        <p:spPr>
          <a:xfrm>
            <a:off x="679699" y="41059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100" cap="none" spc="0" normalizeH="0" baseline="0" noProof="0" smtClean="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sng" strike="noStrike" kern="0" cap="none" spc="0" normalizeH="0" baseline="0" noProof="0">
              <a:ln>
                <a:noFill/>
              </a:ln>
              <a:solidFill>
                <a:srgbClr val="C6EAFF">
                  <a:lumMod val="25000"/>
                </a:srgbClr>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79699" y="950542"/>
                <a:ext cx="7874540" cy="3854068"/>
              </a:xfrm>
              <a:prstGeom prst="rect">
                <a:avLst/>
              </a:prstGeom>
            </p:spPr>
            <p:txBody>
              <a:bodyPr wrap="square">
                <a:spAutoFit/>
              </a:bodyPr>
              <a:lstStyle/>
              <a:p>
                <a:pPr algn="just">
                  <a:lnSpc>
                    <a:spcPct val="165000"/>
                  </a:lnSpc>
                </a:pPr>
                <a:r>
                  <a:rPr lang="en-US" sz="1800" smtClean="0">
                    <a:latin typeface="+mn-lt"/>
                    <a:ea typeface="Calibri" panose="020F0502020204030204" pitchFamily="34" charset="0"/>
                    <a:cs typeface="Times New Roman" panose="02020603050405020304" pitchFamily="18" charset="0"/>
                  </a:rPr>
                  <a:t>a) </a:t>
                </a:r>
                <a:r>
                  <a:rPr lang="vi-VN" sz="1800" smtClean="0">
                    <a:latin typeface="+mn-lt"/>
                    <a:ea typeface="Calibri" panose="020F0502020204030204" pitchFamily="34" charset="0"/>
                    <a:cs typeface="Times New Roman" panose="02020603050405020304" pitchFamily="18" charset="0"/>
                  </a:rPr>
                  <a:t>Gọi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𝑥</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𝑦</m:t>
                    </m:r>
                  </m:oMath>
                </a14:m>
                <a:r>
                  <a:rPr lang="vi-VN" sz="1800">
                    <a:effectLst/>
                    <a:latin typeface="+mn-lt"/>
                    <a:ea typeface="Calibri" panose="020F0502020204030204" pitchFamily="34" charset="0"/>
                    <a:cs typeface="Times New Roman" panose="02020603050405020304" pitchFamily="18" charset="0"/>
                  </a:rPr>
                  <a:t> lần lượt là số học sinh lớp 9A và lớp 9B</a:t>
                </a:r>
                <a:r>
                  <a:rPr lang="en-US" sz="18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latin typeface="Cambria Math" panose="02040503050406030204" pitchFamily="18" charset="0"/>
                            <a:ea typeface="Calibri" panose="020F0502020204030204" pitchFamily="34" charset="0"/>
                            <a:cs typeface="Times New Roman" panose="02020603050405020304" pitchFamily="18" charset="0"/>
                          </a:rPr>
                          <m:t>∗</m:t>
                        </m:r>
                      </m:sup>
                    </m:sSup>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latin typeface="Cambria Math" panose="02040503050406030204" pitchFamily="18" charset="0"/>
                            <a:ea typeface="Calibri" panose="020F0502020204030204" pitchFamily="34" charset="0"/>
                            <a:cs typeface="Times New Roman" panose="02020603050405020304" pitchFamily="18" charset="0"/>
                          </a:rPr>
                          <m:t>∗</m:t>
                        </m:r>
                      </m:sup>
                    </m:sSup>
                    <m:r>
                      <a:rPr lang="en-US" sz="18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ea typeface="Calibri" panose="020F0502020204030204" pitchFamily="34" charset="0"/>
                  <a:cs typeface="Times New Roman" panose="02020603050405020304" pitchFamily="18" charset="0"/>
                </a:endParaRPr>
              </a:p>
              <a:p>
                <a:pPr algn="just">
                  <a:lnSpc>
                    <a:spcPct val="165000"/>
                  </a:lnSpc>
                </a:pPr>
                <a:r>
                  <a:rPr lang="vi-VN" sz="1800">
                    <a:effectLst/>
                    <a:latin typeface="+mn-lt"/>
                    <a:ea typeface="Calibri" panose="020F0502020204030204" pitchFamily="34" charset="0"/>
                    <a:cs typeface="Times New Roman" panose="02020603050405020304" pitchFamily="18" charset="0"/>
                  </a:rPr>
                  <a:t>Vì hai lớp có tổng số 82 học sinh, nên ta có phương trình: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𝑥</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𝑦</m:t>
                    </m:r>
                    <m:r>
                      <a:rPr lang="vi-VN" sz="1800" i="1">
                        <a:effectLst/>
                        <a:latin typeface="+mn-lt"/>
                        <a:ea typeface="Calibri" panose="020F0502020204030204" pitchFamily="34" charset="0"/>
                        <a:cs typeface="Times New Roman" panose="02020603050405020304" pitchFamily="18" charset="0"/>
                      </a:rPr>
                      <m:t> = 82</m:t>
                    </m:r>
                  </m:oMath>
                </a14:m>
                <a:r>
                  <a:rPr lang="vi-VN" sz="1800">
                    <a:effectLst/>
                    <a:latin typeface="+mn-lt"/>
                    <a:ea typeface="Calibri" panose="020F0502020204030204" pitchFamily="34" charset="0"/>
                    <a:cs typeface="Times New Roman" panose="02020603050405020304" pitchFamily="18" charset="0"/>
                  </a:rPr>
                  <a:t> (I)</a:t>
                </a:r>
                <a:endParaRPr lang="en-US" sz="1800">
                  <a:effectLst/>
                  <a:latin typeface="+mn-lt"/>
                  <a:ea typeface="Calibri" panose="020F0502020204030204" pitchFamily="34" charset="0"/>
                  <a:cs typeface="Times New Roman" panose="02020603050405020304" pitchFamily="18" charset="0"/>
                </a:endParaRPr>
              </a:p>
              <a:p>
                <a:pPr algn="just">
                  <a:lnSpc>
                    <a:spcPct val="165000"/>
                  </a:lnSpc>
                </a:pPr>
                <a:r>
                  <a:rPr lang="vi-VN" sz="1800">
                    <a:effectLst/>
                    <a:latin typeface="+mn-lt"/>
                    <a:ea typeface="Calibri" panose="020F0502020204030204" pitchFamily="34" charset="0"/>
                    <a:cs typeface="Times New Roman" panose="02020603050405020304" pitchFamily="18" charset="0"/>
                  </a:rPr>
                  <a:t>Số cây lớp 9A trồng được là: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3</m:t>
                    </m:r>
                    <m:r>
                      <a:rPr lang="vi-VN" sz="1800" i="1">
                        <a:effectLst/>
                        <a:latin typeface="+mn-lt"/>
                        <a:ea typeface="Calibri" panose="020F0502020204030204" pitchFamily="34" charset="0"/>
                        <a:cs typeface="Times New Roman" panose="02020603050405020304" pitchFamily="18" charset="0"/>
                      </a:rPr>
                      <m:t>𝑥</m:t>
                    </m:r>
                  </m:oMath>
                </a14:m>
                <a:r>
                  <a:rPr lang="vi-VN" sz="1800">
                    <a:effectLst/>
                    <a:latin typeface="+mn-lt"/>
                    <a:ea typeface="Malgun Gothic" panose="020B0503020000020004" pitchFamily="34" charset="-127"/>
                    <a:cs typeface="Times New Roman" panose="02020603050405020304" pitchFamily="18" charset="0"/>
                  </a:rPr>
                  <a:t> (cây)</a:t>
                </a:r>
                <a:endParaRPr lang="en-US" sz="1800">
                  <a:effectLst/>
                  <a:latin typeface="+mn-lt"/>
                  <a:ea typeface="Calibri" panose="020F0502020204030204" pitchFamily="34" charset="0"/>
                  <a:cs typeface="Times New Roman" panose="02020603050405020304" pitchFamily="18" charset="0"/>
                </a:endParaRPr>
              </a:p>
              <a:p>
                <a:pPr algn="just">
                  <a:lnSpc>
                    <a:spcPct val="165000"/>
                  </a:lnSpc>
                </a:pPr>
                <a:r>
                  <a:rPr lang="vi-VN" sz="1800">
                    <a:effectLst/>
                    <a:latin typeface="+mn-lt"/>
                    <a:ea typeface="Calibri" panose="020F0502020204030204" pitchFamily="34" charset="0"/>
                    <a:cs typeface="Times New Roman" panose="02020603050405020304" pitchFamily="18" charset="0"/>
                  </a:rPr>
                  <a:t>Số cây lớp 9B tròng được là: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4</m:t>
                    </m:r>
                    <m:r>
                      <a:rPr lang="vi-VN" sz="1800" i="1">
                        <a:effectLst/>
                        <a:latin typeface="+mn-lt"/>
                        <a:ea typeface="Calibri" panose="020F0502020204030204" pitchFamily="34" charset="0"/>
                        <a:cs typeface="Times New Roman" panose="02020603050405020304" pitchFamily="18" charset="0"/>
                      </a:rPr>
                      <m:t>𝑦</m:t>
                    </m:r>
                  </m:oMath>
                </a14:m>
                <a:r>
                  <a:rPr lang="vi-VN" sz="1800">
                    <a:effectLst/>
                    <a:latin typeface="+mn-lt"/>
                    <a:ea typeface="Malgun Gothic" panose="020B0503020000020004" pitchFamily="34" charset="-127"/>
                    <a:cs typeface="Times New Roman" panose="02020603050405020304" pitchFamily="18" charset="0"/>
                  </a:rPr>
                  <a:t> (cây)</a:t>
                </a:r>
                <a:endParaRPr lang="en-US" sz="1800">
                  <a:effectLst/>
                  <a:latin typeface="+mn-lt"/>
                  <a:ea typeface="Calibri" panose="020F0502020204030204" pitchFamily="34" charset="0"/>
                  <a:cs typeface="Times New Roman" panose="02020603050405020304" pitchFamily="18" charset="0"/>
                </a:endParaRPr>
              </a:p>
              <a:p>
                <a:pPr algn="just">
                  <a:lnSpc>
                    <a:spcPct val="165000"/>
                  </a:lnSpc>
                </a:pPr>
                <a:r>
                  <a:rPr lang="vi-VN" sz="1800">
                    <a:effectLst/>
                    <a:latin typeface="+mn-lt"/>
                    <a:ea typeface="Calibri" panose="020F0502020204030204" pitchFamily="34" charset="0"/>
                    <a:cs typeface="Times New Roman" panose="02020603050405020304" pitchFamily="18" charset="0"/>
                  </a:rPr>
                  <a:t>Do cả hai lớp trồng được tổng số 288 cây nên ta có phương trình: </a:t>
                </a:r>
                <a:endParaRPr lang="en-US" sz="1800" i="1" smtClean="0">
                  <a:effectLst/>
                  <a:latin typeface="+mn-lt"/>
                  <a:ea typeface="Calibri" panose="020F0502020204030204" pitchFamily="34" charset="0"/>
                  <a:cs typeface="Times New Roman" panose="02020603050405020304" pitchFamily="18" charset="0"/>
                </a:endParaRPr>
              </a:p>
              <a:p>
                <a:pPr algn="ctr">
                  <a:lnSpc>
                    <a:spcPct val="165000"/>
                  </a:lnSpc>
                </a:pP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3</m:t>
                    </m:r>
                    <m:r>
                      <a:rPr lang="vi-VN" sz="1800" i="1">
                        <a:effectLst/>
                        <a:latin typeface="+mn-lt"/>
                        <a:ea typeface="Calibri" panose="020F0502020204030204" pitchFamily="34" charset="0"/>
                        <a:cs typeface="Times New Roman" panose="02020603050405020304" pitchFamily="18" charset="0"/>
                      </a:rPr>
                      <m:t>𝑥</m:t>
                    </m:r>
                    <m:r>
                      <a:rPr lang="vi-VN" sz="1800" i="1">
                        <a:effectLst/>
                        <a:latin typeface="+mn-lt"/>
                        <a:ea typeface="Calibri" panose="020F0502020204030204" pitchFamily="34" charset="0"/>
                        <a:cs typeface="Times New Roman" panose="02020603050405020304" pitchFamily="18" charset="0"/>
                      </a:rPr>
                      <m:t> + 4</m:t>
                    </m:r>
                    <m:r>
                      <a:rPr lang="vi-VN" sz="1800" i="1">
                        <a:effectLst/>
                        <a:latin typeface="+mn-lt"/>
                        <a:ea typeface="Calibri" panose="020F0502020204030204" pitchFamily="34" charset="0"/>
                        <a:cs typeface="Times New Roman" panose="02020603050405020304" pitchFamily="18" charset="0"/>
                      </a:rPr>
                      <m:t>𝑦</m:t>
                    </m:r>
                    <m:r>
                      <a:rPr lang="vi-VN" sz="1800" i="1">
                        <a:effectLst/>
                        <a:latin typeface="+mn-lt"/>
                        <a:ea typeface="Calibri" panose="020F0502020204030204" pitchFamily="34" charset="0"/>
                        <a:cs typeface="Times New Roman" panose="02020603050405020304" pitchFamily="18" charset="0"/>
                      </a:rPr>
                      <m:t> = 288</m:t>
                    </m:r>
                  </m:oMath>
                </a14:m>
                <a:r>
                  <a:rPr lang="vi-VN" sz="1800">
                    <a:effectLst/>
                    <a:latin typeface="+mn-lt"/>
                    <a:ea typeface="Calibri" panose="020F0502020204030204" pitchFamily="34" charset="0"/>
                    <a:cs typeface="Times New Roman" panose="02020603050405020304" pitchFamily="18" charset="0"/>
                  </a:rPr>
                  <a:t> (II)</a:t>
                </a:r>
                <a:endParaRPr lang="en-US" sz="1800">
                  <a:effectLst/>
                  <a:latin typeface="+mn-lt"/>
                  <a:ea typeface="Calibri" panose="020F0502020204030204" pitchFamily="34" charset="0"/>
                  <a:cs typeface="Times New Roman" panose="02020603050405020304" pitchFamily="18" charset="0"/>
                </a:endParaRPr>
              </a:p>
              <a:p>
                <a:pPr algn="just">
                  <a:lnSpc>
                    <a:spcPct val="165000"/>
                  </a:lnSpc>
                </a:pPr>
                <a:r>
                  <a:rPr lang="vi-VN" sz="1800">
                    <a:effectLst/>
                    <a:latin typeface="+mn-lt"/>
                    <a:ea typeface="Calibri" panose="020F0502020204030204" pitchFamily="34" charset="0"/>
                    <a:cs typeface="Times New Roman" panose="02020603050405020304" pitchFamily="18" charset="0"/>
                  </a:rPr>
                  <a:t>Từ (I) và (II) ta có hệ phương </a:t>
                </a:r>
                <a:r>
                  <a:rPr lang="vi-VN" sz="1800">
                    <a:effectLst/>
                    <a:latin typeface="+mn-lt"/>
                    <a:ea typeface="Calibri" panose="020F0502020204030204" pitchFamily="34" charset="0"/>
                    <a:cs typeface="Times New Roman" panose="02020603050405020304" pitchFamily="18" charset="0"/>
                  </a:rPr>
                  <a:t>trình</a:t>
                </a:r>
                <a:r>
                  <a:rPr lang="vi-VN" sz="1800" smtClean="0">
                    <a:effectLst/>
                    <a:latin typeface="+mn-lt"/>
                    <a:ea typeface="Calibri" panose="020F0502020204030204" pitchFamily="34" charset="0"/>
                    <a:cs typeface="Times New Roman" panose="02020603050405020304" pitchFamily="18" charset="0"/>
                  </a:rPr>
                  <a:t>:</a:t>
                </a:r>
                <a:r>
                  <a:rPr lang="en-US" sz="1800" smtClean="0">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800" i="1">
                            <a:effectLst/>
                            <a:latin typeface="+mn-lt"/>
                            <a:ea typeface="Calibri" panose="020F0502020204030204" pitchFamily="34" charset="0"/>
                            <a:cs typeface="Times New Roman" panose="02020603050405020304" pitchFamily="18" charset="0"/>
                          </a:rPr>
                        </m:ctrlPr>
                      </m:dPr>
                      <m:e>
                        <m:eqArr>
                          <m:eqArrPr>
                            <m:ctrlPr>
                              <a:rPr lang="en-US" sz="1800" i="1">
                                <a:effectLst/>
                                <a:latin typeface="+mn-lt"/>
                                <a:ea typeface="Calibri" panose="020F0502020204030204" pitchFamily="34" charset="0"/>
                                <a:cs typeface="Times New Roman" panose="02020603050405020304" pitchFamily="18" charset="0"/>
                              </a:rPr>
                            </m:ctrlPr>
                          </m:eqArrPr>
                          <m:e>
                            <m:r>
                              <a:rPr lang="en-US" sz="1800" i="1">
                                <a:effectLst/>
                                <a:latin typeface="+mn-lt"/>
                                <a:ea typeface="Calibri" panose="020F0502020204030204" pitchFamily="34" charset="0"/>
                                <a:cs typeface="Times New Roman" panose="02020603050405020304" pitchFamily="18" charset="0"/>
                              </a:rPr>
                              <m:t>𝑥</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𝑦</m:t>
                            </m:r>
                            <m:r>
                              <a:rPr lang="en-US" sz="1800" i="1">
                                <a:effectLst/>
                                <a:latin typeface="+mn-lt"/>
                                <a:ea typeface="Calibri" panose="020F0502020204030204" pitchFamily="34" charset="0"/>
                                <a:cs typeface="Times New Roman" panose="02020603050405020304" pitchFamily="18" charset="0"/>
                              </a:rPr>
                              <m:t>=82       </m:t>
                            </m:r>
                          </m:e>
                          <m:e>
                            <m:r>
                              <a:rPr lang="en-US" sz="1800" i="1">
                                <a:effectLst/>
                                <a:latin typeface="+mn-lt"/>
                                <a:ea typeface="Calibri" panose="020F0502020204030204" pitchFamily="34" charset="0"/>
                                <a:cs typeface="Times New Roman" panose="02020603050405020304" pitchFamily="18" charset="0"/>
                              </a:rPr>
                              <m:t>3</m:t>
                            </m:r>
                            <m:r>
                              <a:rPr lang="en-US" sz="1800" i="1">
                                <a:effectLst/>
                                <a:latin typeface="+mn-lt"/>
                                <a:ea typeface="Calibri" panose="020F0502020204030204" pitchFamily="34" charset="0"/>
                                <a:cs typeface="Times New Roman" panose="02020603050405020304" pitchFamily="18" charset="0"/>
                              </a:rPr>
                              <m:t>𝑥</m:t>
                            </m:r>
                            <m:r>
                              <a:rPr lang="en-US" sz="1800" i="1">
                                <a:effectLst/>
                                <a:latin typeface="+mn-lt"/>
                                <a:ea typeface="Calibri" panose="020F0502020204030204" pitchFamily="34" charset="0"/>
                                <a:cs typeface="Times New Roman" panose="02020603050405020304" pitchFamily="18" charset="0"/>
                              </a:rPr>
                              <m:t>+4</m:t>
                            </m:r>
                            <m:r>
                              <a:rPr lang="en-US" sz="1800" i="1">
                                <a:effectLst/>
                                <a:latin typeface="+mn-lt"/>
                                <a:ea typeface="Calibri" panose="020F0502020204030204" pitchFamily="34" charset="0"/>
                                <a:cs typeface="Times New Roman" panose="02020603050405020304" pitchFamily="18" charset="0"/>
                              </a:rPr>
                              <m:t>𝑦</m:t>
                            </m:r>
                            <m:r>
                              <a:rPr lang="en-US" sz="1800" i="1">
                                <a:effectLst/>
                                <a:latin typeface="+mn-lt"/>
                                <a:ea typeface="Calibri" panose="020F0502020204030204" pitchFamily="34" charset="0"/>
                                <a:cs typeface="Times New Roman" panose="02020603050405020304" pitchFamily="18" charset="0"/>
                              </a:rPr>
                              <m:t>=288</m:t>
                            </m:r>
                          </m:e>
                        </m:eqArr>
                      </m:e>
                    </m:d>
                  </m:oMath>
                </a14:m>
                <a:endParaRPr lang="en-US" sz="18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79699" y="950542"/>
                <a:ext cx="7874540" cy="3854068"/>
              </a:xfrm>
              <a:prstGeom prst="rect">
                <a:avLst/>
              </a:prstGeom>
              <a:blipFill>
                <a:blip r:embed="rId3"/>
                <a:stretch>
                  <a:fillRect l="-619"/>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266405" y="4398535"/>
            <a:ext cx="816935" cy="640135"/>
          </a:xfrm>
          <a:prstGeom prst="rect">
            <a:avLst/>
          </a:prstGeom>
        </p:spPr>
      </p:pic>
    </p:spTree>
    <p:extLst>
      <p:ext uri="{BB962C8B-B14F-4D97-AF65-F5344CB8AC3E}">
        <p14:creationId xmlns:p14="http://schemas.microsoft.com/office/powerpoint/2010/main" val="267387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75550" y="471020"/>
                <a:ext cx="6807888" cy="4043415"/>
              </a:xfrm>
              <a:prstGeom prst="rect">
                <a:avLst/>
              </a:prstGeom>
            </p:spPr>
            <p:txBody>
              <a:bodyPr wrap="square">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b) Ta có </a:t>
                </a:r>
                <a14:m>
                  <m:oMath xmlns:m="http://schemas.openxmlformats.org/officeDocument/2006/math">
                    <m:d>
                      <m:dPr>
                        <m:begChr m:val="{"/>
                        <m:endChr m:val=""/>
                        <m:ctrlPr>
                          <a:rPr lang="en-US" sz="1800" i="1">
                            <a:effectLst/>
                            <a:latin typeface="+mj-lt"/>
                            <a:ea typeface="Calibri" panose="020F0502020204030204" pitchFamily="34" charset="0"/>
                            <a:cs typeface="Times New Roman" panose="02020603050405020304" pitchFamily="18" charset="0"/>
                          </a:rPr>
                        </m:ctrlPr>
                      </m:dPr>
                      <m:e>
                        <m:eqArr>
                          <m:eqArrPr>
                            <m:ctrlPr>
                              <a:rPr lang="en-US" sz="1800" i="1">
                                <a:effectLst/>
                                <a:latin typeface="+mj-lt"/>
                                <a:ea typeface="Calibri" panose="020F0502020204030204" pitchFamily="34" charset="0"/>
                                <a:cs typeface="Times New Roman" panose="02020603050405020304" pitchFamily="18" charset="0"/>
                              </a:rPr>
                            </m:ctrlPr>
                          </m:eqArrPr>
                          <m:e>
                            <m:r>
                              <a:rPr lang="en-US" sz="1800" i="1">
                                <a:effectLst/>
                                <a:latin typeface="+mj-lt"/>
                                <a:ea typeface="Calibri" panose="020F0502020204030204" pitchFamily="34" charset="0"/>
                                <a:cs typeface="Times New Roman" panose="02020603050405020304" pitchFamily="18" charset="0"/>
                              </a:rPr>
                              <m:t>𝑥</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𝑦</m:t>
                            </m:r>
                            <m:r>
                              <a:rPr lang="en-US" sz="1800" i="1">
                                <a:effectLst/>
                                <a:latin typeface="+mj-lt"/>
                                <a:ea typeface="Calibri" panose="020F0502020204030204" pitchFamily="34" charset="0"/>
                                <a:cs typeface="Times New Roman" panose="02020603050405020304" pitchFamily="18" charset="0"/>
                              </a:rPr>
                              <m:t>=82       </m:t>
                            </m:r>
                          </m:e>
                          <m:e>
                            <m:r>
                              <a:rPr lang="en-US" sz="1800" i="1">
                                <a:effectLst/>
                                <a:latin typeface="+mj-lt"/>
                                <a:ea typeface="Calibri" panose="020F0502020204030204" pitchFamily="34" charset="0"/>
                                <a:cs typeface="Times New Roman" panose="02020603050405020304" pitchFamily="18" charset="0"/>
                              </a:rPr>
                              <m:t>3</m:t>
                            </m:r>
                            <m:r>
                              <a:rPr lang="en-US" sz="1800" i="1">
                                <a:effectLst/>
                                <a:latin typeface="+mj-lt"/>
                                <a:ea typeface="Calibri" panose="020F0502020204030204" pitchFamily="34" charset="0"/>
                                <a:cs typeface="Times New Roman" panose="02020603050405020304" pitchFamily="18" charset="0"/>
                              </a:rPr>
                              <m:t>𝑥</m:t>
                            </m:r>
                            <m:r>
                              <a:rPr lang="en-US" sz="1800" i="1">
                                <a:effectLst/>
                                <a:latin typeface="+mj-lt"/>
                                <a:ea typeface="Calibri" panose="020F0502020204030204" pitchFamily="34" charset="0"/>
                                <a:cs typeface="Times New Roman" panose="02020603050405020304" pitchFamily="18" charset="0"/>
                              </a:rPr>
                              <m:t>+4</m:t>
                            </m:r>
                            <m:r>
                              <a:rPr lang="en-US" sz="1800" i="1">
                                <a:effectLst/>
                                <a:latin typeface="+mj-lt"/>
                                <a:ea typeface="Calibri" panose="020F0502020204030204" pitchFamily="34" charset="0"/>
                                <a:cs typeface="Times New Roman" panose="02020603050405020304" pitchFamily="18" charset="0"/>
                              </a:rPr>
                              <m:t>𝑦</m:t>
                            </m:r>
                            <m:r>
                              <a:rPr lang="en-US" sz="1800" i="1">
                                <a:effectLst/>
                                <a:latin typeface="+mj-lt"/>
                                <a:ea typeface="Calibri" panose="020F0502020204030204" pitchFamily="34" charset="0"/>
                                <a:cs typeface="Times New Roman" panose="02020603050405020304" pitchFamily="18" charset="0"/>
                              </a:rPr>
                              <m:t>=288</m:t>
                            </m:r>
                          </m:e>
                        </m:eqArr>
                      </m:e>
                    </m:d>
                  </m:oMath>
                </a14:m>
                <a:endParaRPr lang="en-US" sz="1800">
                  <a:effectLst/>
                  <a:latin typeface="+mj-lt"/>
                  <a:ea typeface="Calibri" panose="020F0502020204030204" pitchFamily="34" charset="0"/>
                  <a:cs typeface="Times New Roman" panose="02020603050405020304" pitchFamily="18" charset="0"/>
                </a:endParaRPr>
              </a:p>
              <a:p>
                <a:pPr algn="just">
                  <a:lnSpc>
                    <a:spcPct val="150000"/>
                  </a:lnSpc>
                </a:pPr>
                <a:r>
                  <a:rPr lang="vi-VN" sz="1800">
                    <a:effectLst/>
                    <a:latin typeface="+mn-lt"/>
                    <a:ea typeface="Calibri" panose="020F0502020204030204" pitchFamily="34" charset="0"/>
                    <a:cs typeface="Times New Roman" panose="02020603050405020304" pitchFamily="18" charset="0"/>
                  </a:rPr>
                  <a:t>Nhân hai vế phưng trình thứ nhất với 3, ta được: </a:t>
                </a:r>
                <a14:m>
                  <m:oMath xmlns:m="http://schemas.openxmlformats.org/officeDocument/2006/math">
                    <m:d>
                      <m:dPr>
                        <m:begChr m:val="{"/>
                        <m:endChr m:val=""/>
                        <m:ctrlPr>
                          <a:rPr lang="en-US" sz="1800" i="1">
                            <a:effectLst/>
                            <a:latin typeface="+mn-lt"/>
                            <a:ea typeface="Calibri" panose="020F0502020204030204" pitchFamily="34" charset="0"/>
                            <a:cs typeface="Times New Roman" panose="02020603050405020304" pitchFamily="18" charset="0"/>
                          </a:rPr>
                        </m:ctrlPr>
                      </m:dPr>
                      <m:e>
                        <m:eqArr>
                          <m:eqArrPr>
                            <m:ctrlPr>
                              <a:rPr lang="en-US" sz="1800" i="1">
                                <a:effectLst/>
                                <a:latin typeface="+mn-lt"/>
                                <a:ea typeface="Calibri" panose="020F0502020204030204" pitchFamily="34" charset="0"/>
                                <a:cs typeface="Times New Roman" panose="02020603050405020304" pitchFamily="18" charset="0"/>
                              </a:rPr>
                            </m:ctrlPr>
                          </m:eqArrPr>
                          <m:e>
                            <m:r>
                              <a:rPr lang="vi-VN" sz="1800" i="1">
                                <a:effectLst/>
                                <a:latin typeface="+mn-lt"/>
                                <a:ea typeface="Calibri" panose="020F0502020204030204" pitchFamily="34" charset="0"/>
                                <a:cs typeface="Times New Roman" panose="02020603050405020304" pitchFamily="18" charset="0"/>
                              </a:rPr>
                              <m:t>3</m:t>
                            </m:r>
                            <m:r>
                              <a:rPr lang="vi-VN" sz="1800" i="1">
                                <a:effectLst/>
                                <a:latin typeface="+mn-lt"/>
                                <a:ea typeface="Calibri" panose="020F0502020204030204" pitchFamily="34" charset="0"/>
                                <a:cs typeface="Times New Roman" panose="02020603050405020304" pitchFamily="18" charset="0"/>
                              </a:rPr>
                              <m:t>𝑥</m:t>
                            </m:r>
                            <m:r>
                              <a:rPr lang="vi-VN" sz="1800" i="1">
                                <a:effectLst/>
                                <a:latin typeface="+mn-lt"/>
                                <a:ea typeface="Calibri" panose="020F0502020204030204" pitchFamily="34" charset="0"/>
                                <a:cs typeface="Times New Roman" panose="02020603050405020304" pitchFamily="18" charset="0"/>
                              </a:rPr>
                              <m:t>+3</m:t>
                            </m:r>
                            <m:r>
                              <a:rPr lang="vi-VN" sz="1800" i="1">
                                <a:effectLst/>
                                <a:latin typeface="+mn-lt"/>
                                <a:ea typeface="Calibri" panose="020F0502020204030204" pitchFamily="34" charset="0"/>
                                <a:cs typeface="Times New Roman" panose="02020603050405020304" pitchFamily="18" charset="0"/>
                              </a:rPr>
                              <m:t>𝑦</m:t>
                            </m:r>
                            <m:r>
                              <a:rPr lang="vi-VN" sz="1800" i="1">
                                <a:effectLst/>
                                <a:latin typeface="+mn-lt"/>
                                <a:ea typeface="Calibri" panose="020F0502020204030204" pitchFamily="34" charset="0"/>
                                <a:cs typeface="Times New Roman" panose="02020603050405020304" pitchFamily="18" charset="0"/>
                              </a:rPr>
                              <m:t>=246</m:t>
                            </m:r>
                          </m:e>
                          <m:e>
                            <m:r>
                              <a:rPr lang="vi-VN" sz="1800" i="1">
                                <a:effectLst/>
                                <a:latin typeface="+mn-lt"/>
                                <a:ea typeface="Calibri" panose="020F0502020204030204" pitchFamily="34" charset="0"/>
                                <a:cs typeface="Times New Roman" panose="02020603050405020304" pitchFamily="18" charset="0"/>
                              </a:rPr>
                              <m:t>3</m:t>
                            </m:r>
                            <m:r>
                              <a:rPr lang="vi-VN" sz="1800" i="1">
                                <a:effectLst/>
                                <a:latin typeface="+mn-lt"/>
                                <a:ea typeface="Calibri" panose="020F0502020204030204" pitchFamily="34" charset="0"/>
                                <a:cs typeface="Times New Roman" panose="02020603050405020304" pitchFamily="18" charset="0"/>
                              </a:rPr>
                              <m:t>𝑥</m:t>
                            </m:r>
                            <m:r>
                              <a:rPr lang="vi-VN" sz="1800" i="1">
                                <a:effectLst/>
                                <a:latin typeface="+mn-lt"/>
                                <a:ea typeface="Calibri" panose="020F0502020204030204" pitchFamily="34" charset="0"/>
                                <a:cs typeface="Times New Roman" panose="02020603050405020304" pitchFamily="18" charset="0"/>
                              </a:rPr>
                              <m:t>+4</m:t>
                            </m:r>
                            <m:r>
                              <a:rPr lang="vi-VN" sz="1800" i="1">
                                <a:effectLst/>
                                <a:latin typeface="+mn-lt"/>
                                <a:ea typeface="Calibri" panose="020F0502020204030204" pitchFamily="34" charset="0"/>
                                <a:cs typeface="Times New Roman" panose="02020603050405020304" pitchFamily="18" charset="0"/>
                              </a:rPr>
                              <m:t>𝑦</m:t>
                            </m:r>
                            <m:r>
                              <a:rPr lang="vi-VN" sz="1800" i="1">
                                <a:effectLst/>
                                <a:latin typeface="+mn-lt"/>
                                <a:ea typeface="Calibri" panose="020F0502020204030204" pitchFamily="34" charset="0"/>
                                <a:cs typeface="Times New Roman" panose="02020603050405020304" pitchFamily="18" charset="0"/>
                              </a:rPr>
                              <m:t>=288</m:t>
                            </m:r>
                          </m:e>
                        </m:eqArr>
                      </m:e>
                    </m:d>
                  </m:oMath>
                </a14:m>
                <a:endParaRPr lang="en-US" sz="1800">
                  <a:effectLst/>
                  <a:latin typeface="+mn-l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r>
                  <a:rPr lang="vi-VN" sz="1800">
                    <a:effectLst/>
                    <a:latin typeface="+mn-lt"/>
                    <a:ea typeface="Calibri" panose="020F0502020204030204" pitchFamily="34" charset="0"/>
                    <a:cs typeface="Times New Roman" panose="02020603050405020304" pitchFamily="18" charset="0"/>
                  </a:rPr>
                  <a:t>Trừ từng vế hai phương trình của hệ ta được:</a:t>
                </a:r>
                <a:r>
                  <a:rPr lang="en-US" sz="1800" smtClean="0">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𝑦</m:t>
                    </m:r>
                    <m:r>
                      <a:rPr lang="vi-VN" sz="1800" i="1">
                        <a:effectLst/>
                        <a:latin typeface="+mn-lt"/>
                        <a:ea typeface="Calibri" panose="020F0502020204030204" pitchFamily="34" charset="0"/>
                        <a:cs typeface="Times New Roman" panose="02020603050405020304" pitchFamily="18" charset="0"/>
                      </a:rPr>
                      <m:t>=42</m:t>
                    </m:r>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r>
                  <a:rPr lang="vi-VN" sz="1800">
                    <a:effectLst/>
                    <a:latin typeface="+mn-lt"/>
                    <a:ea typeface="Malgun Gothic" panose="020B0503020000020004" pitchFamily="34" charset="-127"/>
                    <a:cs typeface="Times New Roman" panose="02020603050405020304" pitchFamily="18" charset="0"/>
                  </a:rPr>
                  <a:t>Thay </a:t>
                </a:r>
                <a14:m>
                  <m:oMath xmlns:m="http://schemas.openxmlformats.org/officeDocument/2006/math">
                    <m:r>
                      <a:rPr lang="vi-VN" sz="1800" i="1">
                        <a:effectLst/>
                        <a:latin typeface="+mn-lt"/>
                        <a:ea typeface="Malgun Gothic" panose="020B0503020000020004" pitchFamily="34" charset="-127"/>
                        <a:cs typeface="Times New Roman" panose="02020603050405020304" pitchFamily="18" charset="0"/>
                      </a:rPr>
                      <m:t>𝑦</m:t>
                    </m:r>
                    <m:r>
                      <a:rPr lang="vi-VN" sz="1800" i="1">
                        <a:effectLst/>
                        <a:latin typeface="+mn-lt"/>
                        <a:ea typeface="Malgun Gothic" panose="020B0503020000020004" pitchFamily="34" charset="-127"/>
                        <a:cs typeface="Times New Roman" panose="02020603050405020304" pitchFamily="18" charset="0"/>
                      </a:rPr>
                      <m:t>=42</m:t>
                    </m:r>
                  </m:oMath>
                </a14:m>
                <a:r>
                  <a:rPr lang="vi-VN" sz="1800">
                    <a:effectLst/>
                    <a:latin typeface="+mn-lt"/>
                    <a:ea typeface="Malgun Gothic" panose="020B0503020000020004" pitchFamily="34" charset="-127"/>
                    <a:cs typeface="Times New Roman" panose="02020603050405020304" pitchFamily="18" charset="0"/>
                  </a:rPr>
                  <a:t> vào phương trình </a:t>
                </a:r>
                <a14:m>
                  <m:oMath xmlns:m="http://schemas.openxmlformats.org/officeDocument/2006/math">
                    <m:r>
                      <a:rPr lang="vi-VN" sz="1800" i="1">
                        <a:effectLst/>
                        <a:latin typeface="+mn-lt"/>
                        <a:ea typeface="Malgun Gothic" panose="020B0503020000020004" pitchFamily="34" charset="-127"/>
                        <a:cs typeface="Times New Roman" panose="02020603050405020304" pitchFamily="18" charset="0"/>
                      </a:rPr>
                      <m:t>𝑥</m:t>
                    </m:r>
                    <m:r>
                      <a:rPr lang="vi-VN" sz="1800" i="1">
                        <a:effectLst/>
                        <a:latin typeface="+mn-lt"/>
                        <a:ea typeface="Malgun Gothic" panose="020B0503020000020004" pitchFamily="34" charset="-127"/>
                        <a:cs typeface="Times New Roman" panose="02020603050405020304" pitchFamily="18" charset="0"/>
                      </a:rPr>
                      <m:t>+</m:t>
                    </m:r>
                    <m:r>
                      <a:rPr lang="vi-VN" sz="1800" i="1">
                        <a:effectLst/>
                        <a:latin typeface="+mn-lt"/>
                        <a:ea typeface="Malgun Gothic" panose="020B0503020000020004" pitchFamily="34" charset="-127"/>
                        <a:cs typeface="Times New Roman" panose="02020603050405020304" pitchFamily="18" charset="0"/>
                      </a:rPr>
                      <m:t>𝑦</m:t>
                    </m:r>
                    <m:r>
                      <a:rPr lang="vi-VN" sz="1800" i="1">
                        <a:effectLst/>
                        <a:latin typeface="+mn-lt"/>
                        <a:ea typeface="Malgun Gothic" panose="020B0503020000020004" pitchFamily="34" charset="-127"/>
                        <a:cs typeface="Times New Roman" panose="02020603050405020304" pitchFamily="18" charset="0"/>
                      </a:rPr>
                      <m:t>=82</m:t>
                    </m:r>
                  </m:oMath>
                </a14:m>
                <a:r>
                  <a:rPr lang="vi-VN" sz="1800">
                    <a:effectLst/>
                    <a:latin typeface="+mn-lt"/>
                    <a:ea typeface="Malgun Gothic" panose="020B0503020000020004" pitchFamily="34" charset="-127"/>
                    <a:cs typeface="Times New Roman" panose="02020603050405020304" pitchFamily="18" charset="0"/>
                  </a:rPr>
                  <a:t> ta được </a:t>
                </a:r>
                <a14:m>
                  <m:oMath xmlns:m="http://schemas.openxmlformats.org/officeDocument/2006/math">
                    <m:r>
                      <a:rPr lang="vi-VN" sz="1800" i="1">
                        <a:effectLst/>
                        <a:latin typeface="+mn-lt"/>
                        <a:ea typeface="Malgun Gothic" panose="020B0503020000020004" pitchFamily="34" charset="-127"/>
                        <a:cs typeface="Times New Roman" panose="02020603050405020304" pitchFamily="18" charset="0"/>
                      </a:rPr>
                      <m:t>𝑥</m:t>
                    </m:r>
                    <m:r>
                      <a:rPr lang="vi-VN" sz="1800" i="1">
                        <a:effectLst/>
                        <a:latin typeface="+mn-lt"/>
                        <a:ea typeface="Malgun Gothic" panose="020B0503020000020004" pitchFamily="34" charset="-127"/>
                        <a:cs typeface="Times New Roman" panose="02020603050405020304" pitchFamily="18" charset="0"/>
                      </a:rPr>
                      <m:t>=40</m:t>
                    </m:r>
                  </m:oMath>
                </a14:m>
                <a:endParaRPr lang="en-US" sz="1800">
                  <a:effectLst/>
                  <a:latin typeface="+mn-l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r>
                  <a:rPr lang="vi-VN" sz="1800">
                    <a:effectLst/>
                    <a:latin typeface="+mn-lt"/>
                    <a:ea typeface="Calibri" panose="020F0502020204030204" pitchFamily="34" charset="0"/>
                    <a:cs typeface="Times New Roman" panose="02020603050405020304" pitchFamily="18" charset="0"/>
                  </a:rPr>
                  <a:t>Ta thấy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𝑥</m:t>
                    </m:r>
                    <m:r>
                      <a:rPr lang="vi-VN" sz="1800" i="1">
                        <a:effectLst/>
                        <a:latin typeface="+mn-lt"/>
                        <a:ea typeface="Calibri" panose="020F0502020204030204" pitchFamily="34" charset="0"/>
                        <a:cs typeface="Times New Roman" panose="02020603050405020304" pitchFamily="18" charset="0"/>
                      </a:rPr>
                      <m:t>=40, </m:t>
                    </m:r>
                    <m:r>
                      <a:rPr lang="vi-VN" sz="1800" i="1">
                        <a:effectLst/>
                        <a:latin typeface="+mn-lt"/>
                        <a:ea typeface="Calibri" panose="020F0502020204030204" pitchFamily="34" charset="0"/>
                        <a:cs typeface="Times New Roman" panose="02020603050405020304" pitchFamily="18" charset="0"/>
                      </a:rPr>
                      <m:t>𝑦</m:t>
                    </m:r>
                    <m:r>
                      <a:rPr lang="vi-VN" sz="1800" i="1">
                        <a:effectLst/>
                        <a:latin typeface="+mn-lt"/>
                        <a:ea typeface="Calibri" panose="020F0502020204030204" pitchFamily="34" charset="0"/>
                        <a:cs typeface="Times New Roman" panose="02020603050405020304" pitchFamily="18" charset="0"/>
                      </a:rPr>
                      <m:t>=42</m:t>
                    </m:r>
                  </m:oMath>
                </a14:m>
                <a:r>
                  <a:rPr lang="vi-VN" sz="1800">
                    <a:effectLst/>
                    <a:latin typeface="+mn-lt"/>
                    <a:ea typeface="Malgun Gothic" panose="020B0503020000020004" pitchFamily="34" charset="-127"/>
                    <a:cs typeface="Times New Roman" panose="02020603050405020304" pitchFamily="18" charset="0"/>
                  </a:rPr>
                  <a:t> thỏa mãn điều kiện </a:t>
                </a:r>
                <a:r>
                  <a:rPr lang="vi-VN" sz="1800">
                    <a:effectLst/>
                    <a:latin typeface="+mn-lt"/>
                    <a:ea typeface="Malgun Gothic" panose="020B0503020000020004" pitchFamily="34" charset="-127"/>
                    <a:cs typeface="Times New Roman" panose="02020603050405020304" pitchFamily="18" charset="0"/>
                  </a:rPr>
                  <a:t>của </a:t>
                </a:r>
                <a:r>
                  <a:rPr lang="vi-VN" sz="1800" smtClean="0">
                    <a:effectLst/>
                    <a:latin typeface="+mn-lt"/>
                    <a:ea typeface="Malgun Gothic" panose="020B0503020000020004" pitchFamily="34" charset="-127"/>
                    <a:cs typeface="Times New Roman" panose="02020603050405020304" pitchFamily="18" charset="0"/>
                  </a:rPr>
                  <a:t>ẩn</a:t>
                </a:r>
                <a:r>
                  <a:rPr lang="en-US" sz="1800" smtClean="0">
                    <a:effectLst/>
                    <a:latin typeface="+mn-lt"/>
                    <a:ea typeface="Malgun Gothic" panose="020B0503020000020004" pitchFamily="34" charset="-127"/>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a:p>
                <a:pPr algn="just">
                  <a:lnSpc>
                    <a:spcPct val="165000"/>
                  </a:lnSpc>
                  <a:spcBef>
                    <a:spcPts val="300"/>
                  </a:spcBef>
                  <a:spcAft>
                    <a:spcPts val="300"/>
                  </a:spcAft>
                </a:pPr>
                <a:r>
                  <a:rPr lang="vi-VN" sz="1800">
                    <a:effectLst/>
                    <a:latin typeface="+mn-lt"/>
                    <a:ea typeface="Calibri" panose="020F0502020204030204" pitchFamily="34" charset="0"/>
                    <a:cs typeface="Times New Roman" panose="02020603050405020304" pitchFamily="18" charset="0"/>
                  </a:rPr>
                  <a:t>Vậy lớp 9A có 40 học sinh, lớp 9B có 42 học sinh.</a:t>
                </a:r>
                <a:endParaRPr lang="en-US" sz="18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75550" y="471020"/>
                <a:ext cx="6807888" cy="4043415"/>
              </a:xfrm>
              <a:prstGeom prst="rect">
                <a:avLst/>
              </a:prstGeom>
              <a:blipFill>
                <a:blip r:embed="rId3"/>
                <a:stretch>
                  <a:fillRect l="-806"/>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266405" y="4398535"/>
            <a:ext cx="816935" cy="640135"/>
          </a:xfrm>
          <a:prstGeom prst="rect">
            <a:avLst/>
          </a:prstGeom>
        </p:spPr>
      </p:pic>
    </p:spTree>
    <p:extLst>
      <p:ext uri="{BB962C8B-B14F-4D97-AF65-F5344CB8AC3E}">
        <p14:creationId xmlns:p14="http://schemas.microsoft.com/office/powerpoint/2010/main" val="156816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11" name="Rectangle 10"/>
          <p:cNvSpPr/>
          <p:nvPr/>
        </p:nvSpPr>
        <p:spPr>
          <a:xfrm>
            <a:off x="959523" y="443955"/>
            <a:ext cx="7317497" cy="4214808"/>
          </a:xfrm>
          <a:prstGeom prst="rect">
            <a:avLst/>
          </a:prstGeom>
        </p:spPr>
        <p:txBody>
          <a:bodyPr wrap="square">
            <a:spAutoFit/>
          </a:bodyPr>
          <a:lstStyle/>
          <a:p>
            <a:pPr lvl="0" algn="just">
              <a:lnSpc>
                <a:spcPct val="155000"/>
              </a:lnSpc>
              <a:tabLst>
                <a:tab pos="361950" algn="l"/>
              </a:tabLst>
              <a:defRPr/>
            </a:pPr>
            <a:r>
              <a:rPr lang="vi-VN" sz="2200" b="1">
                <a:solidFill>
                  <a:srgbClr val="C00000"/>
                </a:solidFill>
                <a:latin typeface="Arial" panose="020B0604020202020204" pitchFamily="34" charset="0"/>
                <a:ea typeface="Times New Roman" panose="02020603050405020304" pitchFamily="18" charset="0"/>
                <a:cs typeface="Times New Roman" panose="02020603050405020304" pitchFamily="18" charset="0"/>
              </a:rPr>
              <a:t>Giải bài toán bằng cách lập hệ </a:t>
            </a:r>
            <a:r>
              <a:rPr lang="vi-VN" sz="2200" b="1">
                <a:solidFill>
                  <a:srgbClr val="C00000"/>
                </a:solidFill>
                <a:latin typeface="Arial" panose="020B0604020202020204" pitchFamily="34" charset="0"/>
                <a:ea typeface="Times New Roman" panose="02020603050405020304" pitchFamily="18" charset="0"/>
                <a:cs typeface="Times New Roman" panose="02020603050405020304" pitchFamily="18" charset="0"/>
              </a:rPr>
              <a:t>phương </a:t>
            </a:r>
            <a:r>
              <a:rPr lang="vi-VN" sz="2200" b="1"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trình</a:t>
            </a:r>
            <a:r>
              <a:rPr kumimoji="0" lang="vi-VN" sz="2200" b="1" i="0" u="none" strike="noStrike" kern="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vi-VN" sz="2200" b="1" i="0" u="none" strike="noStrike" kern="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lvl="0" algn="just">
              <a:lnSpc>
                <a:spcPct val="155000"/>
              </a:lnSpc>
              <a:tabLst>
                <a:tab pos="361950" algn="l"/>
              </a:tabLst>
              <a:defRPr/>
            </a:pP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Bước 1: Lập hệ phương trình.</a:t>
            </a:r>
          </a:p>
          <a:p>
            <a:pPr marL="285750" lvl="0" indent="-285750" algn="just">
              <a:lnSpc>
                <a:spcPct val="155000"/>
              </a:lnSpc>
              <a:buFontTx/>
              <a:buChar char="-"/>
              <a:tabLst>
                <a:tab pos="361950" algn="l"/>
              </a:tabLst>
              <a:defRPr/>
            </a:pPr>
            <a:r>
              <a:rPr lang="vi-VN" sz="170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Chọn </a:t>
            </a: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hai ẩn biểu thị hai đại lượng chưa biết vả đặt điều kiện thích hợp cho các </a:t>
            </a: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ẩn</a:t>
            </a:r>
            <a:r>
              <a:rPr lang="vi-VN" sz="170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a:t>
            </a:r>
            <a:endPar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a:lnSpc>
                <a:spcPct val="155000"/>
              </a:lnSpc>
              <a:buFontTx/>
              <a:buChar char="-"/>
              <a:tabLst>
                <a:tab pos="361950" algn="l"/>
              </a:tabLst>
              <a:defRPr/>
            </a:pPr>
            <a:r>
              <a:rPr lang="vi-VN" sz="170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Biểu </a:t>
            </a: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diễn các đại lượng liên quan theo các ẩn và các đại lượng đã </a:t>
            </a: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biết</a:t>
            </a:r>
            <a:r>
              <a:rPr lang="vi-VN" sz="170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a:t>
            </a:r>
            <a:endPar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a:lnSpc>
                <a:spcPct val="155000"/>
              </a:lnSpc>
              <a:buFontTx/>
              <a:buChar char="-"/>
              <a:tabLst>
                <a:tab pos="361950" algn="l"/>
              </a:tabLst>
              <a:defRPr/>
            </a:pPr>
            <a:r>
              <a:rPr lang="vi-VN" sz="170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Lập </a:t>
            </a: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hệ hai phương trình bậc nhất hai ẩn biểu thị mối quan hệ giữa các đại </a:t>
            </a: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lượng</a:t>
            </a:r>
            <a:r>
              <a:rPr lang="vi-VN" sz="1700" smtClean="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a:t>
            </a:r>
            <a:endPar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5000"/>
              </a:lnSpc>
              <a:tabLst>
                <a:tab pos="361950" algn="l"/>
              </a:tabLst>
              <a:defRPr/>
            </a:pP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Bước 2: Giải hệ phương trình nhận được.</a:t>
            </a:r>
          </a:p>
          <a:p>
            <a:pPr lvl="0" algn="just">
              <a:lnSpc>
                <a:spcPct val="155000"/>
              </a:lnSpc>
              <a:tabLst>
                <a:tab pos="361950" algn="l"/>
              </a:tabLst>
              <a:defRPr/>
            </a:pPr>
            <a:r>
              <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rPr>
              <a:t>Bước 3: Kiểm tra nghiệm tìm được ở Bước 2 có thoả mãn điều kiện của ẩn hay không, rồi trả lời bài toán.</a:t>
            </a:r>
            <a:endParaRPr lang="vi-VN" sz="1700">
              <a:solidFill>
                <a:srgbClr val="DADADA">
                  <a:lumMod val="10000"/>
                </a:srgb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83750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60" name="Google Shape;860;p30"/>
          <p:cNvSpPr/>
          <p:nvPr/>
        </p:nvSpPr>
        <p:spPr>
          <a:xfrm rot="-2700000" flipH="1">
            <a:off x="219187" y="3036056"/>
            <a:ext cx="241831" cy="209586"/>
          </a:xfrm>
          <a:prstGeom prst="triangle">
            <a:avLst>
              <a:gd name="adj"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2110740" y="599986"/>
            <a:ext cx="5077475" cy="646331"/>
          </a:xfrm>
          <a:prstGeom prst="rect">
            <a:avLst/>
          </a:prstGeom>
        </p:spPr>
        <p:txBody>
          <a:bodyPr wrap="square">
            <a:spAutoFit/>
          </a:bodyPr>
          <a:lstStyle/>
          <a:p>
            <a:pPr algn="ctr">
              <a:buClr>
                <a:srgbClr val="143E63"/>
              </a:buClr>
              <a:buSzPts val="3000"/>
              <a:defRPr/>
            </a:pPr>
            <a:r>
              <a:rPr lang="vi-VN" sz="3500" b="1">
                <a:solidFill>
                  <a:srgbClr val="EC7951">
                    <a:lumMod val="75000"/>
                  </a:srgbClr>
                </a:solidFill>
                <a:ea typeface="+mn-ea"/>
                <a:sym typeface="Merriweather Sans"/>
              </a:rPr>
              <a:t>NỘI DUNG BÀI HỌC</a:t>
            </a:r>
          </a:p>
        </p:txBody>
      </p:sp>
      <p:sp>
        <p:nvSpPr>
          <p:cNvPr id="6" name="Rectangle 5"/>
          <p:cNvSpPr/>
          <p:nvPr/>
        </p:nvSpPr>
        <p:spPr>
          <a:xfrm>
            <a:off x="1173763" y="1581996"/>
            <a:ext cx="6596270" cy="400110"/>
          </a:xfrm>
          <a:prstGeom prst="rect">
            <a:avLst/>
          </a:prstGeom>
        </p:spPr>
        <p:txBody>
          <a:bodyPr wrap="square">
            <a:spAutoFit/>
          </a:bodyPr>
          <a:lstStyle/>
          <a:p>
            <a:pPr algn="just" defTabSz="457200">
              <a:spcBef>
                <a:spcPts val="300"/>
              </a:spcBef>
              <a:spcAft>
                <a:spcPts val="300"/>
              </a:spcAft>
              <a:buClrTx/>
            </a:pPr>
            <a:r>
              <a:rPr lang="vi-VN" sz="2000" b="1" kern="1200">
                <a:ea typeface="Calibri" panose="020F0502020204030204" pitchFamily="34" charset="0"/>
                <a:cs typeface="Times New Roman" panose="02020603050405020304" pitchFamily="18" charset="0"/>
              </a:rPr>
              <a:t>1. Giải hệ phương trình bằng phương pháp thế</a:t>
            </a:r>
            <a:endParaRPr lang="en-US" sz="2000" kern="1200">
              <a:ea typeface="Calibri" panose="020F0502020204030204" pitchFamily="34" charset="0"/>
              <a:cs typeface="Times New Roman" panose="02020603050405020304" pitchFamily="18" charset="0"/>
            </a:endParaRPr>
          </a:p>
        </p:txBody>
      </p:sp>
      <p:sp>
        <p:nvSpPr>
          <p:cNvPr id="7" name="Rectangle 6"/>
          <p:cNvSpPr/>
          <p:nvPr/>
        </p:nvSpPr>
        <p:spPr>
          <a:xfrm>
            <a:off x="1173764" y="2309832"/>
            <a:ext cx="7582231" cy="400110"/>
          </a:xfrm>
          <a:prstGeom prst="rect">
            <a:avLst/>
          </a:prstGeom>
        </p:spPr>
        <p:txBody>
          <a:bodyPr wrap="square">
            <a:spAutoFit/>
          </a:bodyPr>
          <a:lstStyle/>
          <a:p>
            <a:pPr algn="just" defTabSz="457200">
              <a:spcBef>
                <a:spcPts val="300"/>
              </a:spcBef>
              <a:spcAft>
                <a:spcPts val="300"/>
              </a:spcAft>
              <a:buClrTx/>
            </a:pPr>
            <a:r>
              <a:rPr lang="vi-VN" sz="2000" b="1" kern="1200">
                <a:latin typeface="Arial" panose="020B0604020202020204" pitchFamily="34" charset="0"/>
                <a:ea typeface="Calibri" panose="020F0502020204030204" pitchFamily="34" charset="0"/>
                <a:cs typeface="Times New Roman" panose="02020603050405020304" pitchFamily="18" charset="0"/>
              </a:rPr>
              <a:t>2. </a:t>
            </a:r>
            <a:r>
              <a:rPr lang="vi-VN" sz="2000" b="1" kern="1200" smtClean="0">
                <a:latin typeface="Arial" panose="020B0604020202020204" pitchFamily="34" charset="0"/>
                <a:ea typeface="Calibri" panose="020F0502020204030204" pitchFamily="34" charset="0"/>
                <a:cs typeface="Times New Roman" panose="02020603050405020304" pitchFamily="18" charset="0"/>
              </a:rPr>
              <a:t>Giải </a:t>
            </a:r>
            <a:r>
              <a:rPr lang="vi-VN" sz="2000" b="1" kern="1200">
                <a:latin typeface="Arial" panose="020B0604020202020204" pitchFamily="34" charset="0"/>
                <a:ea typeface="Calibri" panose="020F0502020204030204" pitchFamily="34" charset="0"/>
                <a:cs typeface="Times New Roman" panose="02020603050405020304" pitchFamily="18" charset="0"/>
              </a:rPr>
              <a:t>hệ phương trình bằng phương </a:t>
            </a:r>
            <a:r>
              <a:rPr lang="vi-VN" sz="2000" b="1" kern="1200" smtClean="0">
                <a:latin typeface="Arial" panose="020B0604020202020204" pitchFamily="34" charset="0"/>
                <a:ea typeface="Calibri" panose="020F0502020204030204" pitchFamily="34" charset="0"/>
                <a:cs typeface="Times New Roman" panose="02020603050405020304" pitchFamily="18" charset="0"/>
              </a:rPr>
              <a:t>pháp</a:t>
            </a:r>
            <a:r>
              <a:rPr lang="en-US" sz="2000" b="1" kern="1200" smtClean="0">
                <a:latin typeface="Arial" panose="020B0604020202020204" pitchFamily="34" charset="0"/>
                <a:ea typeface="Calibri" panose="020F0502020204030204" pitchFamily="34" charset="0"/>
                <a:cs typeface="Times New Roman" panose="02020603050405020304" pitchFamily="18" charset="0"/>
              </a:rPr>
              <a:t> </a:t>
            </a:r>
            <a:r>
              <a:rPr lang="vi-VN" sz="2000" b="1" kern="1200" smtClean="0">
                <a:latin typeface="Arial" panose="020B0604020202020204" pitchFamily="34" charset="0"/>
                <a:ea typeface="Calibri" panose="020F0502020204030204" pitchFamily="34" charset="0"/>
                <a:cs typeface="Times New Roman" panose="02020603050405020304" pitchFamily="18" charset="0"/>
              </a:rPr>
              <a:t>cộng </a:t>
            </a:r>
            <a:r>
              <a:rPr lang="vi-VN" sz="2000" b="1" kern="1200">
                <a:latin typeface="Arial" panose="020B0604020202020204" pitchFamily="34" charset="0"/>
                <a:ea typeface="Calibri" panose="020F0502020204030204" pitchFamily="34" charset="0"/>
                <a:cs typeface="Times New Roman" panose="02020603050405020304" pitchFamily="18" charset="0"/>
              </a:rPr>
              <a:t>đại số</a:t>
            </a:r>
          </a:p>
        </p:txBody>
      </p:sp>
      <p:sp>
        <p:nvSpPr>
          <p:cNvPr id="8" name="Rectangle 7"/>
          <p:cNvSpPr/>
          <p:nvPr/>
        </p:nvSpPr>
        <p:spPr>
          <a:xfrm>
            <a:off x="1173763" y="2927880"/>
            <a:ext cx="6872957" cy="1015663"/>
          </a:xfrm>
          <a:prstGeom prst="rect">
            <a:avLst/>
          </a:prstGeom>
        </p:spPr>
        <p:txBody>
          <a:bodyPr wrap="square">
            <a:spAutoFit/>
          </a:bodyPr>
          <a:lstStyle/>
          <a:p>
            <a:pPr algn="just" defTabSz="457200">
              <a:lnSpc>
                <a:spcPct val="150000"/>
              </a:lnSpc>
              <a:spcBef>
                <a:spcPts val="300"/>
              </a:spcBef>
              <a:spcAft>
                <a:spcPts val="300"/>
              </a:spcAft>
              <a:buClrTx/>
            </a:pPr>
            <a:r>
              <a:rPr lang="vi-VN" sz="2000" b="1" kern="1200">
                <a:latin typeface="Arial" panose="020B0604020202020204" pitchFamily="34" charset="0"/>
                <a:ea typeface="Calibri" panose="020F0502020204030204" pitchFamily="34" charset="0"/>
                <a:cs typeface="Times New Roman" panose="02020603050405020304" pitchFamily="18" charset="0"/>
              </a:rPr>
              <a:t>3. Tìm nghiệm của hệ hai phương trình bậc nhất hai ẩn bằng máy tính cầm tay</a:t>
            </a:r>
          </a:p>
        </p:txBody>
      </p:sp>
      <p:sp>
        <p:nvSpPr>
          <p:cNvPr id="9" name="Rectangle 8"/>
          <p:cNvSpPr/>
          <p:nvPr/>
        </p:nvSpPr>
        <p:spPr>
          <a:xfrm>
            <a:off x="1173763" y="4161481"/>
            <a:ext cx="6537960" cy="400110"/>
          </a:xfrm>
          <a:prstGeom prst="rect">
            <a:avLst/>
          </a:prstGeom>
        </p:spPr>
        <p:txBody>
          <a:bodyPr wrap="square">
            <a:spAutoFit/>
          </a:bodyPr>
          <a:lstStyle/>
          <a:p>
            <a:pPr algn="just" defTabSz="457200">
              <a:spcBef>
                <a:spcPts val="300"/>
              </a:spcBef>
              <a:spcAft>
                <a:spcPts val="300"/>
              </a:spcAft>
              <a:buClrTx/>
            </a:pPr>
            <a:r>
              <a:rPr lang="vi-VN" sz="2000" b="1" kern="1200">
                <a:latin typeface="Arial" panose="020B0604020202020204" pitchFamily="34" charset="0"/>
                <a:ea typeface="Calibri" panose="020F0502020204030204" pitchFamily="34" charset="0"/>
                <a:cs typeface="Times New Roman" panose="02020603050405020304" pitchFamily="18" charset="0"/>
              </a:rPr>
              <a:t>4. Giải bài toán bằng cách lập </a:t>
            </a:r>
            <a:r>
              <a:rPr lang="en-US" sz="2000" b="1" kern="1200" smtClean="0">
                <a:latin typeface="Arial" panose="020B0604020202020204" pitchFamily="34" charset="0"/>
                <a:ea typeface="Calibri" panose="020F0502020204030204" pitchFamily="34" charset="0"/>
                <a:cs typeface="Times New Roman" panose="02020603050405020304" pitchFamily="18" charset="0"/>
              </a:rPr>
              <a:t>hệ </a:t>
            </a:r>
            <a:r>
              <a:rPr lang="vi-VN" sz="2000" b="1" kern="1200" smtClean="0">
                <a:latin typeface="Arial" panose="020B0604020202020204" pitchFamily="34" charset="0"/>
                <a:ea typeface="Calibri" panose="020F0502020204030204" pitchFamily="34" charset="0"/>
                <a:cs typeface="Times New Roman" panose="02020603050405020304" pitchFamily="18" charset="0"/>
              </a:rPr>
              <a:t>phương </a:t>
            </a:r>
            <a:r>
              <a:rPr lang="vi-VN" sz="2000" b="1" kern="1200">
                <a:latin typeface="Arial" panose="020B0604020202020204" pitchFamily="34" charset="0"/>
                <a:ea typeface="Calibri" panose="020F0502020204030204" pitchFamily="34" charset="0"/>
                <a:cs typeface="Times New Roman" panose="02020603050405020304" pitchFamily="18" charset="0"/>
              </a:rPr>
              <a:t>trình</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0" name="Rectangle 9"/>
          <p:cNvSpPr/>
          <p:nvPr/>
        </p:nvSpPr>
        <p:spPr>
          <a:xfrm>
            <a:off x="291677" y="95656"/>
            <a:ext cx="8560015" cy="1121525"/>
          </a:xfrm>
          <a:prstGeom prst="rect">
            <a:avLst/>
          </a:prstGeom>
        </p:spPr>
        <p:txBody>
          <a:bodyPr wrap="square">
            <a:spAutoFit/>
          </a:bodyPr>
          <a:lstStyle/>
          <a:p>
            <a:pPr algn="just">
              <a:lnSpc>
                <a:spcPct val="150000"/>
              </a:lnSpc>
              <a:spcBef>
                <a:spcPts val="300"/>
              </a:spcBef>
              <a:spcAft>
                <a:spcPts val="300"/>
              </a:spcAft>
            </a:pPr>
            <a:r>
              <a:rPr kumimoji="0" lang="en-US" sz="1550" b="1" i="0" u="none" strike="noStrike" kern="0" cap="none" spc="0" normalizeH="0" baseline="0" noProof="0" smtClean="0">
                <a:ln>
                  <a:noFill/>
                </a:ln>
                <a:solidFill>
                  <a:srgbClr val="C6EAFF">
                    <a:lumMod val="25000"/>
                  </a:srgbClr>
                </a:solidFill>
                <a:effectLst/>
                <a:uLnTx/>
                <a:uFillTx/>
                <a:ea typeface="Times New Roman" panose="02020603050405020304" pitchFamily="18" charset="0"/>
                <a:cs typeface="Times New Roman" panose="02020603050405020304" pitchFamily="18" charset="0"/>
                <a:sym typeface="Arial"/>
              </a:rPr>
              <a:t>Ví dụ 5.</a:t>
            </a:r>
            <a:r>
              <a:rPr kumimoji="0" lang="vi-VN" sz="1550" b="1" i="0" u="none" strike="noStrike" kern="0" cap="none" spc="0" normalizeH="0" baseline="0" noProof="0" smtClean="0">
                <a:ln>
                  <a:noFill/>
                </a:ln>
                <a:solidFill>
                  <a:srgbClr val="C6EAFF">
                    <a:lumMod val="25000"/>
                  </a:srgbClr>
                </a:solidFill>
                <a:effectLst/>
                <a:uLnTx/>
                <a:uFillTx/>
                <a:ea typeface="Times New Roman" panose="02020603050405020304" pitchFamily="18" charset="0"/>
                <a:cs typeface="Times New Roman" panose="02020603050405020304" pitchFamily="18" charset="0"/>
                <a:sym typeface="Arial"/>
              </a:rPr>
              <a:t> </a:t>
            </a:r>
            <a:r>
              <a:rPr lang="vi-VN" sz="1550">
                <a:solidFill>
                  <a:schemeClr val="tx2">
                    <a:lumMod val="10000"/>
                  </a:schemeClr>
                </a:solidFill>
                <a:latin typeface="+mn-lt"/>
                <a:ea typeface="Calibri" panose="020F0502020204030204" pitchFamily="34" charset="0"/>
                <a:cs typeface="Times New Roman" panose="02020603050405020304" pitchFamily="18" charset="0"/>
              </a:rPr>
              <a:t>Hai ngăn của một kệ sách có tổng cộng 400 cuốn sách. Nếu chuyển 80 cuốn sách từ ngăn thứ nhất sang ngăn thứ hai thì số sách ở ngăn thứ hai gấp 3 lần số sách ở ngăn thứ nhất. Tính số sách ở mỗi ngăn lúc đầu.</a:t>
            </a:r>
            <a:endParaRPr lang="en-US" sz="1550">
              <a:solidFill>
                <a:schemeClr val="tx2">
                  <a:lumMod val="10000"/>
                </a:schemeClr>
              </a:solidFill>
              <a:effectLst/>
              <a:latin typeface="+mn-lt"/>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291677" y="1798168"/>
                <a:ext cx="8560015" cy="3220433"/>
              </a:xfrm>
              <a:prstGeom prst="rect">
                <a:avLst/>
              </a:prstGeom>
            </p:spPr>
            <p:txBody>
              <a:bodyPr wrap="square">
                <a:spAutoFit/>
              </a:bodyPr>
              <a:lstStyle/>
              <a:p>
                <a:pPr algn="just">
                  <a:lnSpc>
                    <a:spcPct val="150000"/>
                  </a:lnSpc>
                </a:pPr>
                <a:r>
                  <a:rPr lang="vi-VN" sz="1550" smtClean="0">
                    <a:solidFill>
                      <a:srgbClr val="DADADA">
                        <a:lumMod val="10000"/>
                      </a:srgbClr>
                    </a:solidFill>
                    <a:latin typeface="Arial" panose="020B0604020202020204" pitchFamily="34" charset="0"/>
                  </a:rPr>
                  <a:t>Gọi </a:t>
                </a:r>
                <a14:m>
                  <m:oMath xmlns:m="http://schemas.openxmlformats.org/officeDocument/2006/math">
                    <m:r>
                      <a:rPr lang="vi-VN" sz="1550" i="1" smtClean="0">
                        <a:solidFill>
                          <a:srgbClr val="DADADA">
                            <a:lumMod val="10000"/>
                          </a:srgbClr>
                        </a:solidFill>
                        <a:latin typeface="Cambria Math" panose="02040503050406030204" pitchFamily="18" charset="0"/>
                      </a:rPr>
                      <m:t>𝑥</m:t>
                    </m:r>
                    <m:r>
                      <a:rPr lang="vi-VN" sz="1550" i="1" smtClean="0">
                        <a:solidFill>
                          <a:srgbClr val="DADADA">
                            <a:lumMod val="10000"/>
                          </a:srgbClr>
                        </a:solidFill>
                        <a:latin typeface="Cambria Math" panose="02040503050406030204" pitchFamily="18" charset="0"/>
                      </a:rPr>
                      <m:t>, </m:t>
                    </m:r>
                    <m:r>
                      <a:rPr lang="vi-VN" sz="1550" i="1" smtClean="0">
                        <a:solidFill>
                          <a:srgbClr val="DADADA">
                            <a:lumMod val="10000"/>
                          </a:srgbClr>
                        </a:solidFill>
                        <a:latin typeface="Cambria Math" panose="02040503050406030204" pitchFamily="18" charset="0"/>
                      </a:rPr>
                      <m:t>𝑦</m:t>
                    </m:r>
                    <m:r>
                      <a:rPr lang="vi-VN" sz="1550" i="1" smtClean="0">
                        <a:solidFill>
                          <a:srgbClr val="DADADA">
                            <a:lumMod val="10000"/>
                          </a:srgbClr>
                        </a:solidFill>
                        <a:latin typeface="Cambria Math" panose="02040503050406030204" pitchFamily="18" charset="0"/>
                      </a:rPr>
                      <m:t> </m:t>
                    </m:r>
                  </m:oMath>
                </a14:m>
                <a:r>
                  <a:rPr lang="vi-VN" sz="1550">
                    <a:solidFill>
                      <a:srgbClr val="DADADA">
                        <a:lumMod val="10000"/>
                      </a:srgbClr>
                    </a:solidFill>
                    <a:latin typeface="Arial" panose="020B0604020202020204" pitchFamily="34" charset="0"/>
                  </a:rPr>
                  <a:t>lần lượt là số sách ở ngăn thứ nhất, ngăn thứ hai lúc đầu </a:t>
                </a:r>
                <a14:m>
                  <m:oMath xmlns:m="http://schemas.openxmlformats.org/officeDocument/2006/math">
                    <m:r>
                      <a:rPr lang="en-US" sz="1550" i="1">
                        <a:latin typeface="Cambria Math" panose="02040503050406030204" pitchFamily="18" charset="0"/>
                        <a:ea typeface="Calibri" panose="020F0502020204030204" pitchFamily="34" charset="0"/>
                        <a:cs typeface="Times New Roman" panose="02020603050405020304" pitchFamily="18" charset="0"/>
                      </a:rPr>
                      <m:t>(</m:t>
                    </m:r>
                    <m:r>
                      <a:rPr lang="en-US" sz="1550" i="1">
                        <a:latin typeface="Cambria Math" panose="02040503050406030204" pitchFamily="18" charset="0"/>
                        <a:ea typeface="Calibri" panose="020F0502020204030204" pitchFamily="34" charset="0"/>
                        <a:cs typeface="Times New Roman" panose="02020603050405020304" pitchFamily="18" charset="0"/>
                      </a:rPr>
                      <m:t>𝑥</m:t>
                    </m:r>
                  </m:oMath>
                </a14:m>
                <a:r>
                  <a:rPr lang="en-US" sz="1550">
                    <a:ea typeface="Calibri" panose="020F0502020204030204" pitchFamily="34" charset="0"/>
                    <a:cs typeface="Times New Roman" panose="02020603050405020304" pitchFamily="18" charset="0"/>
                  </a:rPr>
                  <a:t> </a:t>
                </a:r>
                <a14:m>
                  <m:oMath xmlns:m="http://schemas.openxmlformats.org/officeDocument/2006/math">
                    <m:r>
                      <a:rPr lang="en-US" sz="155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550" i="1">
                            <a:latin typeface="Cambria Math" panose="02040503050406030204" pitchFamily="18" charset="0"/>
                            <a:ea typeface="Calibri" panose="020F0502020204030204" pitchFamily="34" charset="0"/>
                            <a:cs typeface="Times New Roman" panose="02020603050405020304" pitchFamily="18" charset="0"/>
                          </a:rPr>
                        </m:ctrlPr>
                      </m:sSupPr>
                      <m:e>
                        <m:r>
                          <a:rPr lang="en-US" sz="1550" i="1">
                            <a:latin typeface="Cambria Math" panose="02040503050406030204" pitchFamily="18" charset="0"/>
                            <a:ea typeface="Calibri" panose="020F0502020204030204" pitchFamily="34" charset="0"/>
                            <a:cs typeface="Times New Roman" panose="02020603050405020304" pitchFamily="18" charset="0"/>
                          </a:rPr>
                          <m:t>𝑁</m:t>
                        </m:r>
                      </m:e>
                      <m:sup>
                        <m:r>
                          <a:rPr lang="en-US" sz="1550" i="1">
                            <a:latin typeface="Cambria Math" panose="02040503050406030204" pitchFamily="18" charset="0"/>
                            <a:ea typeface="Calibri" panose="020F0502020204030204" pitchFamily="34" charset="0"/>
                            <a:cs typeface="Times New Roman" panose="02020603050405020304" pitchFamily="18" charset="0"/>
                          </a:rPr>
                          <m:t>∗</m:t>
                        </m:r>
                      </m:sup>
                    </m:sSup>
                    <m:r>
                      <a:rPr lang="en-US" sz="1550" i="1">
                        <a:latin typeface="Cambria Math" panose="02040503050406030204" pitchFamily="18" charset="0"/>
                        <a:ea typeface="Calibri" panose="020F0502020204030204" pitchFamily="34" charset="0"/>
                        <a:cs typeface="Times New Roman" panose="02020603050405020304" pitchFamily="18" charset="0"/>
                      </a:rPr>
                      <m:t>, </m:t>
                    </m:r>
                    <m:r>
                      <a:rPr lang="en-US" sz="1550" i="1">
                        <a:latin typeface="Cambria Math" panose="02040503050406030204" pitchFamily="18" charset="0"/>
                        <a:ea typeface="Calibri" panose="020F0502020204030204" pitchFamily="34" charset="0"/>
                        <a:cs typeface="Times New Roman" panose="02020603050405020304" pitchFamily="18" charset="0"/>
                      </a:rPr>
                      <m:t>𝑦</m:t>
                    </m:r>
                    <m:r>
                      <a:rPr lang="en-US" sz="155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550" i="1">
                            <a:latin typeface="Cambria Math" panose="02040503050406030204" pitchFamily="18" charset="0"/>
                            <a:ea typeface="Calibri" panose="020F0502020204030204" pitchFamily="34" charset="0"/>
                            <a:cs typeface="Times New Roman" panose="02020603050405020304" pitchFamily="18" charset="0"/>
                          </a:rPr>
                        </m:ctrlPr>
                      </m:sSupPr>
                      <m:e>
                        <m:r>
                          <a:rPr lang="en-US" sz="1550" i="1">
                            <a:latin typeface="Cambria Math" panose="02040503050406030204" pitchFamily="18" charset="0"/>
                            <a:ea typeface="Calibri" panose="020F0502020204030204" pitchFamily="34" charset="0"/>
                            <a:cs typeface="Times New Roman" panose="02020603050405020304" pitchFamily="18" charset="0"/>
                          </a:rPr>
                          <m:t>𝑁</m:t>
                        </m:r>
                      </m:e>
                      <m:sup>
                        <m:r>
                          <a:rPr lang="en-US" sz="1550" i="1">
                            <a:latin typeface="Cambria Math" panose="02040503050406030204" pitchFamily="18" charset="0"/>
                            <a:ea typeface="Calibri" panose="020F0502020204030204" pitchFamily="34" charset="0"/>
                            <a:cs typeface="Times New Roman" panose="02020603050405020304" pitchFamily="18" charset="0"/>
                          </a:rPr>
                          <m:t>∗</m:t>
                        </m:r>
                      </m:sup>
                    </m:sSup>
                    <m:r>
                      <a:rPr lang="en-US" sz="1550" i="1">
                        <a:latin typeface="Cambria Math" panose="02040503050406030204" pitchFamily="18" charset="0"/>
                        <a:ea typeface="Calibri" panose="020F0502020204030204" pitchFamily="34" charset="0"/>
                        <a:cs typeface="Times New Roman" panose="02020603050405020304" pitchFamily="18" charset="0"/>
                      </a:rPr>
                      <m:t>)</m:t>
                    </m:r>
                    <m:r>
                      <a:rPr lang="en-US" sz="1550" b="0" i="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1550" smtClean="0">
                  <a:solidFill>
                    <a:srgbClr val="DADADA">
                      <a:lumMod val="10000"/>
                    </a:srgbClr>
                  </a:solidFill>
                  <a:latin typeface="Arial" panose="020B0604020202020204" pitchFamily="34" charset="0"/>
                </a:endParaRPr>
              </a:p>
              <a:p>
                <a:pPr algn="just">
                  <a:lnSpc>
                    <a:spcPct val="150000"/>
                  </a:lnSpc>
                </a:pPr>
                <a:r>
                  <a:rPr lang="vi-VN" sz="1550" smtClean="0">
                    <a:solidFill>
                      <a:srgbClr val="DADADA">
                        <a:lumMod val="10000"/>
                      </a:srgbClr>
                    </a:solidFill>
                    <a:latin typeface="Arial" panose="020B0604020202020204" pitchFamily="34" charset="0"/>
                  </a:rPr>
                  <a:t>Tổng </a:t>
                </a:r>
                <a:r>
                  <a:rPr lang="vi-VN" sz="1550">
                    <a:solidFill>
                      <a:srgbClr val="DADADA">
                        <a:lumMod val="10000"/>
                      </a:srgbClr>
                    </a:solidFill>
                    <a:latin typeface="Arial" panose="020B0604020202020204" pitchFamily="34" charset="0"/>
                  </a:rPr>
                  <a:t>số sách ở hai ngăn là 400 cuốn, nên ta có phương trình</a:t>
                </a:r>
                <a:r>
                  <a:rPr lang="en-US" sz="1550" smtClean="0">
                    <a:solidFill>
                      <a:srgbClr val="DADADA">
                        <a:lumMod val="10000"/>
                      </a:srgbClr>
                    </a:solidFill>
                    <a:latin typeface="Arial" panose="020B0604020202020204" pitchFamily="34" charset="0"/>
                  </a:rPr>
                  <a:t> </a:t>
                </a:r>
                <a14:m>
                  <m:oMath xmlns:m="http://schemas.openxmlformats.org/officeDocument/2006/math">
                    <m:r>
                      <a:rPr lang="vi-VN" sz="1550" i="1" smtClean="0">
                        <a:solidFill>
                          <a:srgbClr val="DADADA">
                            <a:lumMod val="10000"/>
                          </a:srgbClr>
                        </a:solidFill>
                        <a:latin typeface="Cambria Math" panose="02040503050406030204" pitchFamily="18" charset="0"/>
                      </a:rPr>
                      <m:t>𝑥</m:t>
                    </m:r>
                    <m:r>
                      <a:rPr lang="vi-VN" sz="1550" i="1" smtClean="0">
                        <a:solidFill>
                          <a:srgbClr val="DADADA">
                            <a:lumMod val="10000"/>
                          </a:srgbClr>
                        </a:solidFill>
                        <a:latin typeface="Cambria Math" panose="02040503050406030204" pitchFamily="18" charset="0"/>
                      </a:rPr>
                      <m:t>+</m:t>
                    </m:r>
                    <m:r>
                      <a:rPr lang="vi-VN" sz="1550" i="1" smtClean="0">
                        <a:solidFill>
                          <a:srgbClr val="DADADA">
                            <a:lumMod val="10000"/>
                          </a:srgbClr>
                        </a:solidFill>
                        <a:latin typeface="Cambria Math" panose="02040503050406030204" pitchFamily="18" charset="0"/>
                      </a:rPr>
                      <m:t>𝑦</m:t>
                    </m:r>
                    <m:r>
                      <a:rPr lang="vi-VN" sz="1550" i="1" smtClean="0">
                        <a:solidFill>
                          <a:srgbClr val="DADADA">
                            <a:lumMod val="10000"/>
                          </a:srgbClr>
                        </a:solidFill>
                        <a:latin typeface="Cambria Math" panose="02040503050406030204" pitchFamily="18" charset="0"/>
                      </a:rPr>
                      <m:t>=400</m:t>
                    </m:r>
                  </m:oMath>
                </a14:m>
                <a:r>
                  <a:rPr lang="en-US" sz="1550" smtClean="0">
                    <a:solidFill>
                      <a:srgbClr val="DADADA">
                        <a:lumMod val="10000"/>
                      </a:srgbClr>
                    </a:solidFill>
                    <a:latin typeface="Arial" panose="020B0604020202020204" pitchFamily="34" charset="0"/>
                  </a:rPr>
                  <a:t>      </a:t>
                </a:r>
                <a:r>
                  <a:rPr lang="vi-VN" sz="1550" smtClean="0">
                    <a:solidFill>
                      <a:srgbClr val="DADADA">
                        <a:lumMod val="10000"/>
                      </a:srgbClr>
                    </a:solidFill>
                    <a:latin typeface="Arial" panose="020B0604020202020204" pitchFamily="34" charset="0"/>
                  </a:rPr>
                  <a:t>(</a:t>
                </a:r>
                <a:r>
                  <a:rPr lang="vi-VN" sz="1550">
                    <a:solidFill>
                      <a:srgbClr val="DADADA">
                        <a:lumMod val="10000"/>
                      </a:srgbClr>
                    </a:solidFill>
                    <a:latin typeface="Arial" panose="020B0604020202020204" pitchFamily="34" charset="0"/>
                  </a:rPr>
                  <a:t>1)</a:t>
                </a:r>
              </a:p>
              <a:p>
                <a:pPr algn="just">
                  <a:lnSpc>
                    <a:spcPct val="150000"/>
                  </a:lnSpc>
                </a:pPr>
                <a:r>
                  <a:rPr lang="vi-VN" sz="1550">
                    <a:solidFill>
                      <a:srgbClr val="DADADA">
                        <a:lumMod val="10000"/>
                      </a:srgbClr>
                    </a:solidFill>
                    <a:latin typeface="Arial" panose="020B0604020202020204" pitchFamily="34" charset="0"/>
                  </a:rPr>
                  <a:t>Sau khi chuyển thì số sách ở ngăn thứ hai gấp 3 lần số sách ở ngăn thứ nhất, nên ta có phương trình</a:t>
                </a:r>
                <a:r>
                  <a:rPr lang="en-US" sz="1550" smtClean="0">
                    <a:solidFill>
                      <a:srgbClr val="DADADA">
                        <a:lumMod val="10000"/>
                      </a:srgbClr>
                    </a:solidFill>
                    <a:latin typeface="Arial" panose="020B0604020202020204" pitchFamily="34" charset="0"/>
                  </a:rPr>
                  <a:t> </a:t>
                </a:r>
                <a14:m>
                  <m:oMath xmlns:m="http://schemas.openxmlformats.org/officeDocument/2006/math">
                    <m:r>
                      <a:rPr lang="vi-VN" sz="1550" i="1" smtClean="0">
                        <a:solidFill>
                          <a:srgbClr val="DADADA">
                            <a:lumMod val="10000"/>
                          </a:srgbClr>
                        </a:solidFill>
                        <a:latin typeface="Cambria Math" panose="02040503050406030204" pitchFamily="18" charset="0"/>
                      </a:rPr>
                      <m:t>𝑦</m:t>
                    </m:r>
                    <m:r>
                      <a:rPr lang="vi-VN" sz="1550" i="1" smtClean="0">
                        <a:solidFill>
                          <a:srgbClr val="DADADA">
                            <a:lumMod val="10000"/>
                          </a:srgbClr>
                        </a:solidFill>
                        <a:latin typeface="Cambria Math" panose="02040503050406030204" pitchFamily="18" charset="0"/>
                      </a:rPr>
                      <m:t>+80=3(</m:t>
                    </m:r>
                    <m:r>
                      <a:rPr lang="vi-VN" sz="1550" i="1" smtClean="0">
                        <a:solidFill>
                          <a:srgbClr val="DADADA">
                            <a:lumMod val="10000"/>
                          </a:srgbClr>
                        </a:solidFill>
                        <a:latin typeface="Cambria Math" panose="02040503050406030204" pitchFamily="18" charset="0"/>
                      </a:rPr>
                      <m:t>𝑥</m:t>
                    </m:r>
                    <m:r>
                      <a:rPr lang="vi-VN" sz="1550" i="1" smtClean="0">
                        <a:solidFill>
                          <a:srgbClr val="DADADA">
                            <a:lumMod val="10000"/>
                          </a:srgbClr>
                        </a:solidFill>
                        <a:latin typeface="Cambria Math" panose="02040503050406030204" pitchFamily="18" charset="0"/>
                      </a:rPr>
                      <m:t>−80)</m:t>
                    </m:r>
                  </m:oMath>
                </a14:m>
                <a:r>
                  <a:rPr lang="en-US" sz="1550" smtClean="0">
                    <a:solidFill>
                      <a:srgbClr val="DADADA">
                        <a:lumMod val="10000"/>
                      </a:srgbClr>
                    </a:solidFill>
                    <a:latin typeface="Arial" panose="020B0604020202020204" pitchFamily="34" charset="0"/>
                  </a:rPr>
                  <a:t>     </a:t>
                </a:r>
                <a:r>
                  <a:rPr lang="vi-VN" sz="1550" smtClean="0">
                    <a:solidFill>
                      <a:srgbClr val="DADADA">
                        <a:lumMod val="10000"/>
                      </a:srgbClr>
                    </a:solidFill>
                    <a:latin typeface="Arial" panose="020B0604020202020204" pitchFamily="34" charset="0"/>
                  </a:rPr>
                  <a:t>(</a:t>
                </a:r>
                <a:r>
                  <a:rPr lang="en-US" sz="1550" smtClean="0">
                    <a:solidFill>
                      <a:srgbClr val="DADADA">
                        <a:lumMod val="10000"/>
                      </a:srgbClr>
                    </a:solidFill>
                    <a:latin typeface="Arial" panose="020B0604020202020204" pitchFamily="34" charset="0"/>
                  </a:rPr>
                  <a:t>2</a:t>
                </a:r>
                <a:r>
                  <a:rPr lang="vi-VN" sz="1550" smtClean="0">
                    <a:solidFill>
                      <a:srgbClr val="DADADA">
                        <a:lumMod val="10000"/>
                      </a:srgbClr>
                    </a:solidFill>
                    <a:latin typeface="Arial" panose="020B0604020202020204" pitchFamily="34" charset="0"/>
                  </a:rPr>
                  <a:t>)</a:t>
                </a:r>
                <a:endParaRPr lang="vi-VN" sz="1550">
                  <a:solidFill>
                    <a:srgbClr val="DADADA">
                      <a:lumMod val="10000"/>
                    </a:srgbClr>
                  </a:solidFill>
                  <a:latin typeface="Arial" panose="020B0604020202020204" pitchFamily="34" charset="0"/>
                </a:endParaRPr>
              </a:p>
              <a:p>
                <a:pPr lvl="0" algn="just">
                  <a:lnSpc>
                    <a:spcPct val="130000"/>
                  </a:lnSpc>
                </a:pPr>
                <a:r>
                  <a:rPr lang="vi-VN" sz="1550">
                    <a:solidFill>
                      <a:srgbClr val="DADADA">
                        <a:lumMod val="10000"/>
                      </a:srgbClr>
                    </a:solidFill>
                    <a:latin typeface="Arial" panose="020B0604020202020204" pitchFamily="34" charset="0"/>
                  </a:rPr>
                  <a:t>Từ (1) và (2), ta có hệ </a:t>
                </a:r>
                <a:r>
                  <a:rPr lang="vi-VN" sz="1550">
                    <a:solidFill>
                      <a:srgbClr val="DADADA">
                        <a:lumMod val="10000"/>
                      </a:srgbClr>
                    </a:solidFill>
                    <a:latin typeface="Arial" panose="020B0604020202020204" pitchFamily="34" charset="0"/>
                  </a:rPr>
                  <a:t>phương </a:t>
                </a:r>
                <a:r>
                  <a:rPr lang="vi-VN" sz="1550" smtClean="0">
                    <a:solidFill>
                      <a:srgbClr val="DADADA">
                        <a:lumMod val="10000"/>
                      </a:srgbClr>
                    </a:solidFill>
                    <a:latin typeface="Arial" panose="020B0604020202020204" pitchFamily="34" charset="0"/>
                  </a:rPr>
                  <a:t>trình</a:t>
                </a:r>
                <a:r>
                  <a:rPr lang="en-US" sz="1550" smtClean="0">
                    <a:solidFill>
                      <a:srgbClr val="DADADA">
                        <a:lumMod val="10000"/>
                      </a:srgbClr>
                    </a:solidFill>
                    <a:latin typeface="Arial" panose="020B0604020202020204" pitchFamily="34" charset="0"/>
                  </a:rPr>
                  <a:t> </a:t>
                </a:r>
                <a14:m>
                  <m:oMath xmlns:m="http://schemas.openxmlformats.org/officeDocument/2006/math">
                    <m:d>
                      <m:dPr>
                        <m:begChr m:val="{"/>
                        <m:endChr m:val=""/>
                        <m:ctrlPr>
                          <a:rPr lang="en-US" sz="1550" i="1" smtClean="0">
                            <a:solidFill>
                              <a:srgbClr val="DADADA">
                                <a:lumMod val="10000"/>
                              </a:srgbClr>
                            </a:solidFill>
                            <a:latin typeface="Cambria Math" panose="02040503050406030204" pitchFamily="18" charset="0"/>
                          </a:rPr>
                        </m:ctrlPr>
                      </m:dPr>
                      <m:e>
                        <m:eqArr>
                          <m:eqArrPr>
                            <m:ctrlPr>
                              <a:rPr lang="en-US" sz="1550" i="1" smtClean="0">
                                <a:solidFill>
                                  <a:srgbClr val="DADADA">
                                    <a:lumMod val="10000"/>
                                  </a:srgbClr>
                                </a:solidFill>
                                <a:latin typeface="Cambria Math" panose="02040503050406030204" pitchFamily="18" charset="0"/>
                              </a:rPr>
                            </m:ctrlPr>
                          </m:eqArrPr>
                          <m:e>
                            <m:r>
                              <a:rPr lang="vi-VN" sz="1550" i="1">
                                <a:solidFill>
                                  <a:srgbClr val="DADADA">
                                    <a:lumMod val="10000"/>
                                  </a:srgbClr>
                                </a:solidFill>
                                <a:latin typeface="Cambria Math" panose="02040503050406030204" pitchFamily="18" charset="0"/>
                              </a:rPr>
                              <m:t>𝑥</m:t>
                            </m:r>
                            <m:r>
                              <a:rPr lang="vi-VN" sz="1550" i="1">
                                <a:solidFill>
                                  <a:srgbClr val="DADADA">
                                    <a:lumMod val="10000"/>
                                  </a:srgbClr>
                                </a:solidFill>
                                <a:latin typeface="Cambria Math" panose="02040503050406030204" pitchFamily="18" charset="0"/>
                              </a:rPr>
                              <m:t>+</m:t>
                            </m:r>
                            <m:r>
                              <a:rPr lang="vi-VN" sz="1550" i="1">
                                <a:solidFill>
                                  <a:srgbClr val="DADADA">
                                    <a:lumMod val="10000"/>
                                  </a:srgbClr>
                                </a:solidFill>
                                <a:latin typeface="Cambria Math" panose="02040503050406030204" pitchFamily="18" charset="0"/>
                              </a:rPr>
                              <m:t>𝑦</m:t>
                            </m:r>
                            <m:r>
                              <a:rPr lang="vi-VN" sz="1550" i="1">
                                <a:solidFill>
                                  <a:srgbClr val="DADADA">
                                    <a:lumMod val="10000"/>
                                  </a:srgbClr>
                                </a:solidFill>
                                <a:latin typeface="Cambria Math" panose="02040503050406030204" pitchFamily="18" charset="0"/>
                              </a:rPr>
                              <m:t>=4</m:t>
                            </m:r>
                          </m:e>
                          <m:e>
                            <m:r>
                              <a:rPr lang="vi-VN" sz="1550" i="1">
                                <a:solidFill>
                                  <a:srgbClr val="DADADA">
                                    <a:lumMod val="10000"/>
                                  </a:srgbClr>
                                </a:solidFill>
                                <a:latin typeface="Cambria Math" panose="02040503050406030204" pitchFamily="18" charset="0"/>
                              </a:rPr>
                              <m:t>𝑦</m:t>
                            </m:r>
                            <m:r>
                              <a:rPr lang="vi-VN" sz="1550" i="1">
                                <a:solidFill>
                                  <a:srgbClr val="DADADA">
                                    <a:lumMod val="10000"/>
                                  </a:srgbClr>
                                </a:solidFill>
                                <a:latin typeface="Cambria Math" panose="02040503050406030204" pitchFamily="18" charset="0"/>
                              </a:rPr>
                              <m:t>+80=3(</m:t>
                            </m:r>
                            <m:r>
                              <a:rPr lang="vi-VN" sz="1550" i="1">
                                <a:solidFill>
                                  <a:srgbClr val="DADADA">
                                    <a:lumMod val="10000"/>
                                  </a:srgbClr>
                                </a:solidFill>
                                <a:latin typeface="Cambria Math" panose="02040503050406030204" pitchFamily="18" charset="0"/>
                              </a:rPr>
                              <m:t>𝑥</m:t>
                            </m:r>
                            <m:r>
                              <a:rPr lang="vi-VN" sz="1550" i="1">
                                <a:solidFill>
                                  <a:srgbClr val="DADADA">
                                    <a:lumMod val="10000"/>
                                  </a:srgbClr>
                                </a:solidFill>
                                <a:latin typeface="Cambria Math" panose="02040503050406030204" pitchFamily="18" charset="0"/>
                              </a:rPr>
                              <m:t>−80)</m:t>
                            </m:r>
                          </m:e>
                        </m:eqArr>
                      </m:e>
                    </m:d>
                  </m:oMath>
                </a14:m>
                <a:endParaRPr lang="vi-VN" sz="1550">
                  <a:solidFill>
                    <a:srgbClr val="DADADA">
                      <a:lumMod val="10000"/>
                    </a:srgbClr>
                  </a:solidFill>
                  <a:latin typeface="Arial" panose="020B0604020202020204" pitchFamily="34" charset="0"/>
                </a:endParaRPr>
              </a:p>
              <a:p>
                <a:pPr lvl="0" algn="just">
                  <a:lnSpc>
                    <a:spcPct val="130000"/>
                  </a:lnSpc>
                </a:pPr>
                <a:r>
                  <a:rPr lang="vi-VN" sz="1550" smtClean="0">
                    <a:solidFill>
                      <a:srgbClr val="DADADA">
                        <a:lumMod val="10000"/>
                      </a:srgbClr>
                    </a:solidFill>
                    <a:latin typeface="Arial" panose="020B0604020202020204" pitchFamily="34" charset="0"/>
                  </a:rPr>
                  <a:t>Giải </a:t>
                </a:r>
                <a:r>
                  <a:rPr lang="vi-VN" sz="1550">
                    <a:solidFill>
                      <a:srgbClr val="DADADA">
                        <a:lumMod val="10000"/>
                      </a:srgbClr>
                    </a:solidFill>
                    <a:latin typeface="Arial" panose="020B0604020202020204" pitchFamily="34" charset="0"/>
                  </a:rPr>
                  <a:t>hệ phương trình </a:t>
                </a:r>
                <a:r>
                  <a:rPr lang="vi-VN" sz="1550">
                    <a:solidFill>
                      <a:srgbClr val="DADADA">
                        <a:lumMod val="10000"/>
                      </a:srgbClr>
                    </a:solidFill>
                    <a:latin typeface="Arial" panose="020B0604020202020204" pitchFamily="34" charset="0"/>
                  </a:rPr>
                  <a:t>ta </a:t>
                </a:r>
                <a:r>
                  <a:rPr lang="vi-VN" sz="1550" smtClean="0">
                    <a:solidFill>
                      <a:srgbClr val="DADADA">
                        <a:lumMod val="10000"/>
                      </a:srgbClr>
                    </a:solidFill>
                    <a:latin typeface="Arial" panose="020B0604020202020204" pitchFamily="34" charset="0"/>
                  </a:rPr>
                  <a:t>được</a:t>
                </a:r>
                <a:r>
                  <a:rPr lang="en-US" sz="1550" smtClean="0">
                    <a:solidFill>
                      <a:srgbClr val="DADADA">
                        <a:lumMod val="10000"/>
                      </a:srgbClr>
                    </a:solidFill>
                    <a:latin typeface="Arial" panose="020B0604020202020204" pitchFamily="34" charset="0"/>
                  </a:rPr>
                  <a:t> </a:t>
                </a:r>
                <a14:m>
                  <m:oMath xmlns:m="http://schemas.openxmlformats.org/officeDocument/2006/math">
                    <m:d>
                      <m:dPr>
                        <m:begChr m:val="{"/>
                        <m:endChr m:val=""/>
                        <m:ctrlPr>
                          <a:rPr lang="en-US" sz="1550" i="1">
                            <a:solidFill>
                              <a:srgbClr val="DADADA">
                                <a:lumMod val="10000"/>
                              </a:srgbClr>
                            </a:solidFill>
                            <a:latin typeface="Cambria Math" panose="02040503050406030204" pitchFamily="18" charset="0"/>
                          </a:rPr>
                        </m:ctrlPr>
                      </m:dPr>
                      <m:e>
                        <m:eqArr>
                          <m:eqArrPr>
                            <m:ctrlPr>
                              <a:rPr lang="en-US" sz="1550" i="1">
                                <a:solidFill>
                                  <a:srgbClr val="DADADA">
                                    <a:lumMod val="10000"/>
                                  </a:srgbClr>
                                </a:solidFill>
                                <a:latin typeface="Cambria Math" panose="02040503050406030204" pitchFamily="18" charset="0"/>
                              </a:rPr>
                            </m:ctrlPr>
                          </m:eqArrPr>
                          <m:e>
                            <m:r>
                              <a:rPr lang="en-US" sz="1550" b="0" i="1" smtClean="0">
                                <a:solidFill>
                                  <a:srgbClr val="DADADA">
                                    <a:lumMod val="10000"/>
                                  </a:srgbClr>
                                </a:solidFill>
                                <a:latin typeface="Cambria Math" panose="02040503050406030204" pitchFamily="18" charset="0"/>
                              </a:rPr>
                              <m:t>𝑥</m:t>
                            </m:r>
                            <m:r>
                              <a:rPr lang="en-US" sz="1550" b="0" i="1" smtClean="0">
                                <a:solidFill>
                                  <a:srgbClr val="DADADA">
                                    <a:lumMod val="10000"/>
                                  </a:srgbClr>
                                </a:solidFill>
                                <a:latin typeface="Cambria Math" panose="02040503050406030204" pitchFamily="18" charset="0"/>
                              </a:rPr>
                              <m:t>=180</m:t>
                            </m:r>
                          </m:e>
                          <m:e>
                            <m:r>
                              <a:rPr lang="vi-VN" sz="1550" i="1">
                                <a:solidFill>
                                  <a:srgbClr val="DADADA">
                                    <a:lumMod val="10000"/>
                                  </a:srgbClr>
                                </a:solidFill>
                                <a:latin typeface="Cambria Math" panose="02040503050406030204" pitchFamily="18" charset="0"/>
                              </a:rPr>
                              <m:t>𝑦</m:t>
                            </m:r>
                            <m:r>
                              <a:rPr lang="en-US" sz="1550" b="0" i="1" smtClean="0">
                                <a:solidFill>
                                  <a:srgbClr val="DADADA">
                                    <a:lumMod val="10000"/>
                                  </a:srgbClr>
                                </a:solidFill>
                                <a:latin typeface="Cambria Math" panose="02040503050406030204" pitchFamily="18" charset="0"/>
                              </a:rPr>
                              <m:t>=220</m:t>
                            </m:r>
                          </m:e>
                        </m:eqArr>
                      </m:e>
                    </m:d>
                    <m:r>
                      <a:rPr lang="en-US" sz="1550" b="0" i="1" smtClean="0">
                        <a:solidFill>
                          <a:srgbClr val="DADADA">
                            <a:lumMod val="10000"/>
                          </a:srgbClr>
                        </a:solidFill>
                        <a:latin typeface="Cambria Math" panose="02040503050406030204" pitchFamily="18" charset="0"/>
                      </a:rPr>
                      <m:t> </m:t>
                    </m:r>
                  </m:oMath>
                </a14:m>
                <a:r>
                  <a:rPr lang="en-US" sz="1550" smtClean="0">
                    <a:solidFill>
                      <a:srgbClr val="DADADA">
                        <a:lumMod val="10000"/>
                      </a:srgbClr>
                    </a:solidFill>
                    <a:latin typeface="Arial" panose="020B0604020202020204" pitchFamily="34" charset="0"/>
                  </a:rPr>
                  <a:t> </a:t>
                </a:r>
                <a:r>
                  <a:rPr lang="en-US" sz="1550" smtClean="0">
                    <a:solidFill>
                      <a:srgbClr val="DADADA">
                        <a:lumMod val="10000"/>
                      </a:srgbClr>
                    </a:solidFill>
                    <a:latin typeface="Arial" panose="020B0604020202020204" pitchFamily="34" charset="0"/>
                  </a:rPr>
                  <a:t>(thoả mãn)</a:t>
                </a:r>
                <a:endParaRPr lang="vi-VN" sz="1550">
                  <a:solidFill>
                    <a:srgbClr val="DADADA">
                      <a:lumMod val="10000"/>
                    </a:srgbClr>
                  </a:solidFill>
                  <a:latin typeface="Arial" panose="020B0604020202020204" pitchFamily="34" charset="0"/>
                </a:endParaRPr>
              </a:p>
              <a:p>
                <a:pPr lvl="0" algn="just">
                  <a:lnSpc>
                    <a:spcPct val="150000"/>
                  </a:lnSpc>
                </a:pPr>
                <a:r>
                  <a:rPr lang="vi-VN" sz="1550" smtClean="0">
                    <a:solidFill>
                      <a:srgbClr val="DADADA">
                        <a:lumMod val="10000"/>
                      </a:srgbClr>
                    </a:solidFill>
                    <a:latin typeface="Arial" panose="020B0604020202020204" pitchFamily="34" charset="0"/>
                  </a:rPr>
                  <a:t>Vậy </a:t>
                </a:r>
                <a:r>
                  <a:rPr lang="vi-VN" sz="1550">
                    <a:solidFill>
                      <a:srgbClr val="DADADA">
                        <a:lumMod val="10000"/>
                      </a:srgbClr>
                    </a:solidFill>
                    <a:latin typeface="Arial" panose="020B0604020202020204" pitchFamily="34" charset="0"/>
                  </a:rPr>
                  <a:t>lúc đầu ngăn thứ nhất có 180 cuốn sách, ngăn thứ hai có 220 cuốn sách.</a:t>
                </a:r>
              </a:p>
            </p:txBody>
          </p:sp>
        </mc:Choice>
        <mc:Fallback>
          <p:sp>
            <p:nvSpPr>
              <p:cNvPr id="4" name="Rectangle 3"/>
              <p:cNvSpPr>
                <a:spLocks noRot="1" noChangeAspect="1" noMove="1" noResize="1" noEditPoints="1" noAdjustHandles="1" noChangeArrowheads="1" noChangeShapeType="1" noTextEdit="1"/>
              </p:cNvSpPr>
              <p:nvPr/>
            </p:nvSpPr>
            <p:spPr>
              <a:xfrm>
                <a:off x="291677" y="1798168"/>
                <a:ext cx="8560015" cy="3220433"/>
              </a:xfrm>
              <a:prstGeom prst="rect">
                <a:avLst/>
              </a:prstGeom>
              <a:blipFill>
                <a:blip r:embed="rId3"/>
                <a:stretch>
                  <a:fillRect l="-356" r="-285" b="-1326"/>
                </a:stretch>
              </a:blipFill>
            </p:spPr>
            <p:txBody>
              <a:bodyPr/>
              <a:lstStyle/>
              <a:p>
                <a:r>
                  <a:rPr lang="en-US">
                    <a:noFill/>
                  </a:rPr>
                  <a:t> </a:t>
                </a:r>
              </a:p>
            </p:txBody>
          </p:sp>
        </mc:Fallback>
      </mc:AlternateContent>
      <p:sp>
        <p:nvSpPr>
          <p:cNvPr id="12" name="Rectangle 11"/>
          <p:cNvSpPr/>
          <p:nvPr/>
        </p:nvSpPr>
        <p:spPr>
          <a:xfrm>
            <a:off x="4259739" y="1239666"/>
            <a:ext cx="623889" cy="3308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55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6" name="Picture 5"/>
          <p:cNvPicPr>
            <a:picLocks noChangeAspect="1"/>
          </p:cNvPicPr>
          <p:nvPr/>
        </p:nvPicPr>
        <p:blipFill>
          <a:blip r:embed="rId4"/>
          <a:stretch>
            <a:fillRect/>
          </a:stretch>
        </p:blipFill>
        <p:spPr>
          <a:xfrm rot="1608692">
            <a:off x="8365678" y="4238888"/>
            <a:ext cx="813246" cy="799462"/>
          </a:xfrm>
          <a:prstGeom prst="rect">
            <a:avLst/>
          </a:prstGeom>
        </p:spPr>
      </p:pic>
    </p:spTree>
    <p:extLst>
      <p:ext uri="{BB962C8B-B14F-4D97-AF65-F5344CB8AC3E}">
        <p14:creationId xmlns:p14="http://schemas.microsoft.com/office/powerpoint/2010/main" val="53347539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anim calcmode="lin" valueType="num">
                                      <p:cBhvr>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anim calcmode="lin" valueType="num">
                                      <p:cBhvr>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anim calcmode="lin" valueType="num">
                                      <p:cBhvr>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anim calcmode="lin" valueType="num">
                                      <p:cBhvr>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anim calcmode="lin" valueType="num">
                                      <p:cBhvr>
                                        <p:cTn id="4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anim calcmode="lin" valueType="num">
                                      <p:cBhvr>
                                        <p:cTn id="5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Shape 100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Rectangle 9"/>
              <p:cNvSpPr/>
              <p:nvPr/>
            </p:nvSpPr>
            <p:spPr>
              <a:xfrm>
                <a:off x="645813" y="142323"/>
                <a:ext cx="7836741" cy="450123"/>
              </a:xfrm>
              <a:prstGeom prst="rect">
                <a:avLst/>
              </a:prstGeom>
            </p:spPr>
            <p:txBody>
              <a:bodyPr wrap="square">
                <a:spAutoFit/>
              </a:bodyPr>
              <a:lstStyle/>
              <a:p>
                <a:pPr lvl="0" algn="just">
                  <a:lnSpc>
                    <a:spcPct val="150000"/>
                  </a:lnSpc>
                  <a:spcBef>
                    <a:spcPts val="300"/>
                  </a:spcBef>
                  <a:spcAft>
                    <a:spcPts val="300"/>
                  </a:spcAft>
                </a:pPr>
                <a:r>
                  <a:rPr kumimoji="0" lang="en-US" sz="155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Ví dụ 6.</a:t>
                </a:r>
                <a:r>
                  <a:rPr kumimoji="0" lang="vi-VN" sz="1550" b="1" i="0" u="none" strike="noStrike" kern="0" cap="none" spc="0" normalizeH="0" baseline="0" noProof="0" smtClean="0">
                    <a:ln>
                      <a:noFill/>
                    </a:ln>
                    <a:solidFill>
                      <a:srgbClr val="C6EAFF">
                        <a:lumMod val="25000"/>
                      </a:srgbClr>
                    </a:solidFill>
                    <a:effectLst/>
                    <a:uLnTx/>
                    <a:uFillTx/>
                    <a:latin typeface="Arial"/>
                    <a:ea typeface="Times New Roman" panose="02020603050405020304" pitchFamily="18" charset="0"/>
                    <a:cs typeface="Times New Roman" panose="02020603050405020304" pitchFamily="18" charset="0"/>
                    <a:sym typeface="Arial"/>
                  </a:rPr>
                  <a:t> </a:t>
                </a:r>
                <a:r>
                  <a:rPr lang="vi-VN" sz="1550">
                    <a:solidFill>
                      <a:srgbClr val="DADADA">
                        <a:lumMod val="10000"/>
                      </a:srgbClr>
                    </a:solidFill>
                    <a:latin typeface="Arial" panose="020B0604020202020204" pitchFamily="34" charset="0"/>
                    <a:ea typeface="Calibri" panose="020F0502020204030204" pitchFamily="34" charset="0"/>
                    <a:cs typeface="Times New Roman" panose="02020603050405020304" pitchFamily="18" charset="0"/>
                  </a:rPr>
                  <a:t>Cân bằng phương trình hoá học sau bằng phương pháp đại </a:t>
                </a:r>
                <a:r>
                  <a:rPr lang="vi-VN" sz="1550">
                    <a:solidFill>
                      <a:srgbClr val="DADADA">
                        <a:lumMod val="10000"/>
                      </a:srgbClr>
                    </a:solidFill>
                    <a:latin typeface="Arial" panose="020B0604020202020204" pitchFamily="34" charset="0"/>
                    <a:ea typeface="Calibri" panose="020F0502020204030204" pitchFamily="34" charset="0"/>
                    <a:cs typeface="Times New Roman" panose="02020603050405020304" pitchFamily="18" charset="0"/>
                  </a:rPr>
                  <a:t>số</a:t>
                </a:r>
                <a:r>
                  <a:rPr lang="en-US" sz="1550">
                    <a:solidFill>
                      <a:srgbClr val="DADADA">
                        <a:lumMod val="10000"/>
                      </a:srgbClr>
                    </a:solidFill>
                    <a:latin typeface="Arial" panose="020B0604020202020204" pitchFamily="34" charset="0"/>
                    <a:ea typeface="Calibri" panose="020F0502020204030204" pitchFamily="34" charset="0"/>
                    <a:cs typeface="Times New Roman" panose="02020603050405020304" pitchFamily="18" charset="0"/>
                  </a:rPr>
                  <a:t>:</a:t>
                </a:r>
                <a:r>
                  <a:rPr lang="en-US" sz="1550" smtClean="0">
                    <a:solidFill>
                      <a:srgbClr val="DADADA">
                        <a:lumMod val="10000"/>
                      </a:srgbClr>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𝑃</m:t>
                    </m:r>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𝑂</m:t>
                        </m:r>
                      </m:e>
                      <m:sub>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𝑂</m:t>
                        </m:r>
                      </m:e>
                      <m:sub>
                        <m: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5</m:t>
                        </m:r>
                      </m:sub>
                    </m:sSub>
                  </m:oMath>
                </a14:m>
                <a:endParaRPr lang="vi-VN" sz="1550">
                  <a:solidFill>
                    <a:srgbClr val="DADADA">
                      <a:lumMod val="10000"/>
                    </a:srgbClr>
                  </a:solidFill>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45813" y="142323"/>
                <a:ext cx="7836741" cy="450123"/>
              </a:xfrm>
              <a:prstGeom prst="rect">
                <a:avLst/>
              </a:prstGeom>
              <a:blipFill>
                <a:blip r:embed="rId3"/>
                <a:stretch>
                  <a:fillRect l="-389" b="-54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45815" y="1141363"/>
                <a:ext cx="7836740" cy="3853042"/>
              </a:xfrm>
              <a:prstGeom prst="rect">
                <a:avLst/>
              </a:prstGeom>
            </p:spPr>
            <p:txBody>
              <a:bodyPr wrap="square">
                <a:spAutoFit/>
              </a:bodyPr>
              <a:lstStyle/>
              <a:p>
                <a:pPr lvl="0" algn="just">
                  <a:lnSpc>
                    <a:spcPct val="150000"/>
                  </a:lnSpc>
                </a:pPr>
                <a:r>
                  <a:rPr lang="vi-VN" sz="1550" smtClean="0">
                    <a:solidFill>
                      <a:srgbClr val="DADADA">
                        <a:lumMod val="10000"/>
                      </a:srgbClr>
                    </a:solidFill>
                    <a:latin typeface="Arial" panose="020B0604020202020204" pitchFamily="34" charset="0"/>
                  </a:rPr>
                  <a:t>Gọi </a:t>
                </a:r>
                <a14:m>
                  <m:oMath xmlns:m="http://schemas.openxmlformats.org/officeDocument/2006/math">
                    <m:r>
                      <a:rPr lang="vi-VN" sz="1550" i="1" smtClean="0">
                        <a:solidFill>
                          <a:srgbClr val="DADADA">
                            <a:lumMod val="10000"/>
                          </a:srgbClr>
                        </a:solidFill>
                        <a:latin typeface="Cambria Math" panose="02040503050406030204" pitchFamily="18" charset="0"/>
                      </a:rPr>
                      <m:t>𝑥</m:t>
                    </m:r>
                    <m:r>
                      <a:rPr lang="vi-VN" sz="1550" i="1" smtClean="0">
                        <a:solidFill>
                          <a:srgbClr val="DADADA">
                            <a:lumMod val="10000"/>
                          </a:srgbClr>
                        </a:solidFill>
                        <a:latin typeface="Cambria Math" panose="02040503050406030204" pitchFamily="18" charset="0"/>
                      </a:rPr>
                      <m:t>, </m:t>
                    </m:r>
                    <m:r>
                      <a:rPr lang="vi-VN" sz="1550" i="1" smtClean="0">
                        <a:solidFill>
                          <a:srgbClr val="DADADA">
                            <a:lumMod val="10000"/>
                          </a:srgbClr>
                        </a:solidFill>
                        <a:latin typeface="Cambria Math" panose="02040503050406030204" pitchFamily="18" charset="0"/>
                      </a:rPr>
                      <m:t>𝑦</m:t>
                    </m:r>
                    <m:r>
                      <a:rPr lang="vi-VN" sz="1550" i="1" smtClean="0">
                        <a:solidFill>
                          <a:srgbClr val="DADADA">
                            <a:lumMod val="10000"/>
                          </a:srgbClr>
                        </a:solidFill>
                        <a:latin typeface="Cambria Math" panose="02040503050406030204" pitchFamily="18" charset="0"/>
                      </a:rPr>
                      <m:t> </m:t>
                    </m:r>
                  </m:oMath>
                </a14:m>
                <a:r>
                  <a:rPr lang="vi-VN" sz="1550">
                    <a:solidFill>
                      <a:srgbClr val="DADADA">
                        <a:lumMod val="10000"/>
                      </a:srgbClr>
                    </a:solidFill>
                    <a:latin typeface="Arial" panose="020B0604020202020204" pitchFamily="34" charset="0"/>
                  </a:rPr>
                  <a:t>lần lượt là hệ số của </a:t>
                </a:r>
                <a14:m>
                  <m:oMath xmlns:m="http://schemas.openxmlformats.org/officeDocument/2006/math">
                    <m:r>
                      <a:rPr lang="vi-VN" sz="1550" i="1" smtClean="0">
                        <a:solidFill>
                          <a:srgbClr val="DADADA">
                            <a:lumMod val="10000"/>
                          </a:srgbClr>
                        </a:solidFill>
                        <a:latin typeface="Cambria Math" panose="02040503050406030204" pitchFamily="18" charset="0"/>
                      </a:rPr>
                      <m:t>𝑃</m:t>
                    </m:r>
                  </m:oMath>
                </a14:m>
                <a:r>
                  <a:rPr lang="vi-VN" sz="1550">
                    <a:solidFill>
                      <a:srgbClr val="DADADA">
                        <a:lumMod val="10000"/>
                      </a:srgbClr>
                    </a:solidFill>
                    <a:latin typeface="Arial" panose="020B0604020202020204" pitchFamily="34" charset="0"/>
                  </a:rPr>
                  <a:t> và </a:t>
                </a:r>
                <a14:m>
                  <m:oMath xmlns:m="http://schemas.openxmlformats.org/officeDocument/2006/math">
                    <m:sSub>
                      <m:sSubPr>
                        <m:ctrlP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2</m:t>
                        </m:r>
                      </m:sub>
                    </m:sSub>
                  </m:oMath>
                </a14:m>
                <a:r>
                  <a:rPr lang="vi-VN" sz="1550">
                    <a:solidFill>
                      <a:srgbClr val="DADADA">
                        <a:lumMod val="10000"/>
                      </a:srgbClr>
                    </a:solidFill>
                    <a:latin typeface="Arial" panose="020B0604020202020204" pitchFamily="34" charset="0"/>
                  </a:rPr>
                  <a:t>, thoả mãn cân bằng phương trình hoá </a:t>
                </a:r>
                <a:r>
                  <a:rPr lang="vi-VN" sz="1550">
                    <a:solidFill>
                      <a:srgbClr val="DADADA">
                        <a:lumMod val="10000"/>
                      </a:srgbClr>
                    </a:solidFill>
                    <a:latin typeface="Arial" panose="020B0604020202020204" pitchFamily="34" charset="0"/>
                  </a:rPr>
                  <a:t>học </a:t>
                </a:r>
                <a:endParaRPr lang="en-US" sz="1550" smtClean="0">
                  <a:solidFill>
                    <a:srgbClr val="DADADA">
                      <a:lumMod val="10000"/>
                    </a:srgbClr>
                  </a:solidFill>
                  <a:latin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𝑥</m:t>
                      </m:r>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𝑃</m:t>
                      </m:r>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𝑦</m:t>
                      </m:r>
                      <m:sSub>
                        <m:sSubPr>
                          <m:ctrlP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5</m:t>
                          </m:r>
                        </m:sub>
                      </m:sSub>
                    </m:oMath>
                  </m:oMathPara>
                </a14:m>
                <a:endParaRPr lang="en-US" sz="1550" smtClean="0">
                  <a:solidFill>
                    <a:srgbClr val="DADADA">
                      <a:lumMod val="10000"/>
                    </a:srgbClr>
                  </a:solidFill>
                  <a:latin typeface="Arial" panose="020B0604020202020204" pitchFamily="34" charset="0"/>
                </a:endParaRPr>
              </a:p>
              <a:p>
                <a:pPr lvl="0" algn="just">
                  <a:lnSpc>
                    <a:spcPct val="150000"/>
                  </a:lnSpc>
                </a:pPr>
                <a:r>
                  <a:rPr lang="vi-VN" sz="1550" smtClean="0">
                    <a:solidFill>
                      <a:srgbClr val="DADADA">
                        <a:lumMod val="10000"/>
                      </a:srgbClr>
                    </a:solidFill>
                    <a:latin typeface="Arial" panose="020B0604020202020204" pitchFamily="34" charset="0"/>
                  </a:rPr>
                  <a:t>Cân </a:t>
                </a:r>
                <a:r>
                  <a:rPr lang="vi-VN" sz="1550">
                    <a:solidFill>
                      <a:srgbClr val="DADADA">
                        <a:lumMod val="10000"/>
                      </a:srgbClr>
                    </a:solidFill>
                    <a:latin typeface="Arial" panose="020B0604020202020204" pitchFamily="34" charset="0"/>
                  </a:rPr>
                  <a:t>bằng số nguyên tử </a:t>
                </a:r>
                <a14:m>
                  <m:oMath xmlns:m="http://schemas.openxmlformats.org/officeDocument/2006/math">
                    <m:r>
                      <a:rPr lang="vi-VN" sz="1550" i="1">
                        <a:solidFill>
                          <a:srgbClr val="DADADA">
                            <a:lumMod val="10000"/>
                          </a:srgbClr>
                        </a:solidFill>
                        <a:latin typeface="Cambria Math" panose="02040503050406030204" pitchFamily="18" charset="0"/>
                      </a:rPr>
                      <m:t>𝑃</m:t>
                    </m:r>
                  </m:oMath>
                </a14:m>
                <a:r>
                  <a:rPr lang="vi-VN" sz="1550">
                    <a:solidFill>
                      <a:srgbClr val="DADADA">
                        <a:lumMod val="10000"/>
                      </a:srgbClr>
                    </a:solidFill>
                    <a:latin typeface="Arial" panose="020B0604020202020204" pitchFamily="34" charset="0"/>
                  </a:rPr>
                  <a:t>, số nguyên tử </a:t>
                </a:r>
                <a14:m>
                  <m:oMath xmlns:m="http://schemas.openxmlformats.org/officeDocument/2006/math">
                    <m:r>
                      <a:rPr lang="vi-VN" sz="1550" i="1" smtClean="0">
                        <a:solidFill>
                          <a:srgbClr val="DADADA">
                            <a:lumMod val="10000"/>
                          </a:srgbClr>
                        </a:solidFill>
                        <a:latin typeface="Cambria Math" panose="02040503050406030204" pitchFamily="18" charset="0"/>
                      </a:rPr>
                      <m:t>𝑂</m:t>
                    </m:r>
                  </m:oMath>
                </a14:m>
                <a:r>
                  <a:rPr lang="vi-VN" sz="1550">
                    <a:solidFill>
                      <a:srgbClr val="DADADA">
                        <a:lumMod val="10000"/>
                      </a:srgbClr>
                    </a:solidFill>
                    <a:latin typeface="Arial" panose="020B0604020202020204" pitchFamily="34" charset="0"/>
                  </a:rPr>
                  <a:t> ở hai vế, ta </a:t>
                </a:r>
                <a:r>
                  <a:rPr lang="vi-VN" sz="1550">
                    <a:solidFill>
                      <a:srgbClr val="DADADA">
                        <a:lumMod val="10000"/>
                      </a:srgbClr>
                    </a:solidFill>
                    <a:latin typeface="Arial" panose="020B0604020202020204" pitchFamily="34" charset="0"/>
                  </a:rPr>
                  <a:t>được </a:t>
                </a:r>
                <a:r>
                  <a:rPr lang="vi-VN" sz="1550" smtClean="0">
                    <a:solidFill>
                      <a:srgbClr val="DADADA">
                        <a:lumMod val="10000"/>
                      </a:srgbClr>
                    </a:solidFill>
                    <a:latin typeface="Arial" panose="020B0604020202020204" pitchFamily="34" charset="0"/>
                  </a:rPr>
                  <a:t>hệ</a:t>
                </a:r>
                <a:r>
                  <a:rPr lang="en-US" sz="1550" smtClean="0">
                    <a:solidFill>
                      <a:srgbClr val="DADADA">
                        <a:lumMod val="10000"/>
                      </a:srgbClr>
                    </a:solidFill>
                    <a:latin typeface="Arial" panose="020B0604020202020204" pitchFamily="34" charset="0"/>
                  </a:rPr>
                  <a:t> </a:t>
                </a:r>
                <a14:m>
                  <m:oMath xmlns:m="http://schemas.openxmlformats.org/officeDocument/2006/math">
                    <m:d>
                      <m:dPr>
                        <m:begChr m:val="{"/>
                        <m:endChr m:val=""/>
                        <m:ctrlPr>
                          <a:rPr lang="en-US" sz="1550" i="1" smtClean="0">
                            <a:solidFill>
                              <a:srgbClr val="DADADA">
                                <a:lumMod val="10000"/>
                              </a:srgbClr>
                            </a:solidFill>
                            <a:latin typeface="Cambria Math" panose="02040503050406030204" pitchFamily="18" charset="0"/>
                          </a:rPr>
                        </m:ctrlPr>
                      </m:dPr>
                      <m:e>
                        <m:eqArr>
                          <m:eqArrPr>
                            <m:ctrlPr>
                              <a:rPr lang="en-US" sz="1550" i="1" smtClean="0">
                                <a:solidFill>
                                  <a:srgbClr val="DADADA">
                                    <a:lumMod val="10000"/>
                                  </a:srgbClr>
                                </a:solidFill>
                                <a:latin typeface="Cambria Math" panose="02040503050406030204" pitchFamily="18" charset="0"/>
                              </a:rPr>
                            </m:ctrlPr>
                          </m:eqArrPr>
                          <m:e>
                            <m:r>
                              <a:rPr lang="en-US" sz="1550" b="0" i="1" smtClean="0">
                                <a:solidFill>
                                  <a:srgbClr val="DADADA">
                                    <a:lumMod val="10000"/>
                                  </a:srgbClr>
                                </a:solidFill>
                                <a:latin typeface="Cambria Math" panose="02040503050406030204" pitchFamily="18" charset="0"/>
                              </a:rPr>
                              <m:t>𝑥</m:t>
                            </m:r>
                            <m:r>
                              <a:rPr lang="en-US" sz="1550" b="0" i="1" smtClean="0">
                                <a:solidFill>
                                  <a:srgbClr val="DADADA">
                                    <a:lumMod val="10000"/>
                                  </a:srgbClr>
                                </a:solidFill>
                                <a:latin typeface="Cambria Math" panose="02040503050406030204" pitchFamily="18" charset="0"/>
                              </a:rPr>
                              <m:t>=2</m:t>
                            </m:r>
                          </m:e>
                          <m:e>
                            <m:r>
                              <a:rPr lang="en-US" sz="1550" b="0" i="1" smtClean="0">
                                <a:solidFill>
                                  <a:srgbClr val="DADADA">
                                    <a:lumMod val="10000"/>
                                  </a:srgbClr>
                                </a:solidFill>
                                <a:latin typeface="Cambria Math" panose="02040503050406030204" pitchFamily="18" charset="0"/>
                              </a:rPr>
                              <m:t>2</m:t>
                            </m:r>
                            <m:r>
                              <a:rPr lang="en-US" sz="1550" b="0" i="1" smtClean="0">
                                <a:solidFill>
                                  <a:srgbClr val="DADADA">
                                    <a:lumMod val="10000"/>
                                  </a:srgbClr>
                                </a:solidFill>
                                <a:latin typeface="Cambria Math" panose="02040503050406030204" pitchFamily="18" charset="0"/>
                              </a:rPr>
                              <m:t>𝑦</m:t>
                            </m:r>
                            <m:r>
                              <a:rPr lang="en-US" sz="1550" b="0" i="1" smtClean="0">
                                <a:solidFill>
                                  <a:srgbClr val="DADADA">
                                    <a:lumMod val="10000"/>
                                  </a:srgbClr>
                                </a:solidFill>
                                <a:latin typeface="Cambria Math" panose="02040503050406030204" pitchFamily="18" charset="0"/>
                              </a:rPr>
                              <m:t>=5</m:t>
                            </m:r>
                          </m:e>
                        </m:eqArr>
                      </m:e>
                    </m:d>
                  </m:oMath>
                </a14:m>
                <a:endParaRPr lang="vi-VN" sz="1550">
                  <a:solidFill>
                    <a:srgbClr val="DADADA">
                      <a:lumMod val="10000"/>
                    </a:srgbClr>
                  </a:solidFill>
                  <a:latin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vi-VN" sz="1550">
                          <a:solidFill>
                            <a:srgbClr val="DADADA">
                              <a:lumMod val="10000"/>
                            </a:srgbClr>
                          </a:solidFill>
                          <a:latin typeface="Arial" panose="020B0604020202020204" pitchFamily="34" charset="0"/>
                        </a:rPr>
                        <m:t>Gi</m:t>
                      </m:r>
                      <m:r>
                        <m:rPr>
                          <m:nor/>
                        </m:rPr>
                        <a:rPr lang="vi-VN" sz="1550">
                          <a:solidFill>
                            <a:srgbClr val="DADADA">
                              <a:lumMod val="10000"/>
                            </a:srgbClr>
                          </a:solidFill>
                          <a:latin typeface="Arial" panose="020B0604020202020204" pitchFamily="34" charset="0"/>
                        </a:rPr>
                        <m:t>ả</m:t>
                      </m:r>
                      <m:r>
                        <m:rPr>
                          <m:nor/>
                        </m:rPr>
                        <a:rPr lang="vi-VN" sz="1550">
                          <a:solidFill>
                            <a:srgbClr val="DADADA">
                              <a:lumMod val="10000"/>
                            </a:srgbClr>
                          </a:solidFill>
                          <a:latin typeface="Arial" panose="020B0604020202020204" pitchFamily="34" charset="0"/>
                        </a:rPr>
                        <m:t>i</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h</m:t>
                      </m:r>
                      <m:r>
                        <m:rPr>
                          <m:nor/>
                        </m:rPr>
                        <a:rPr lang="vi-VN" sz="1550">
                          <a:solidFill>
                            <a:srgbClr val="DADADA">
                              <a:lumMod val="10000"/>
                            </a:srgbClr>
                          </a:solidFill>
                          <a:latin typeface="Arial" panose="020B0604020202020204" pitchFamily="34" charset="0"/>
                        </a:rPr>
                        <m:t>ệ </m:t>
                      </m:r>
                      <m:r>
                        <m:rPr>
                          <m:nor/>
                        </m:rPr>
                        <a:rPr lang="vi-VN" sz="1550">
                          <a:solidFill>
                            <a:srgbClr val="DADADA">
                              <a:lumMod val="10000"/>
                            </a:srgbClr>
                          </a:solidFill>
                          <a:latin typeface="Arial" panose="020B0604020202020204" pitchFamily="34" charset="0"/>
                        </a:rPr>
                        <m:t>ph</m:t>
                      </m:r>
                      <m:r>
                        <m:rPr>
                          <m:nor/>
                        </m:rPr>
                        <a:rPr lang="vi-VN" sz="1550">
                          <a:solidFill>
                            <a:srgbClr val="DADADA">
                              <a:lumMod val="10000"/>
                            </a:srgbClr>
                          </a:solidFill>
                          <a:latin typeface="Arial" panose="020B0604020202020204" pitchFamily="34" charset="0"/>
                        </a:rPr>
                        <m:t>ươ</m:t>
                      </m:r>
                      <m:r>
                        <m:rPr>
                          <m:nor/>
                        </m:rPr>
                        <a:rPr lang="vi-VN" sz="1550">
                          <a:solidFill>
                            <a:srgbClr val="DADADA">
                              <a:lumMod val="10000"/>
                            </a:srgbClr>
                          </a:solidFill>
                          <a:latin typeface="Arial" panose="020B0604020202020204" pitchFamily="34" charset="0"/>
                        </a:rPr>
                        <m:t>ng</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tr</m:t>
                      </m:r>
                      <m:r>
                        <m:rPr>
                          <m:nor/>
                        </m:rPr>
                        <a:rPr lang="vi-VN" sz="1550">
                          <a:solidFill>
                            <a:srgbClr val="DADADA">
                              <a:lumMod val="10000"/>
                            </a:srgbClr>
                          </a:solidFill>
                          <a:latin typeface="Arial" panose="020B0604020202020204" pitchFamily="34" charset="0"/>
                        </a:rPr>
                        <m:t>ì</m:t>
                      </m:r>
                      <m:r>
                        <m:rPr>
                          <m:nor/>
                        </m:rPr>
                        <a:rPr lang="vi-VN" sz="1550">
                          <a:solidFill>
                            <a:srgbClr val="DADADA">
                              <a:lumMod val="10000"/>
                            </a:srgbClr>
                          </a:solidFill>
                          <a:latin typeface="Arial" panose="020B0604020202020204" pitchFamily="34" charset="0"/>
                        </a:rPr>
                        <m:t>nh</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n</m:t>
                      </m:r>
                      <m:r>
                        <m:rPr>
                          <m:nor/>
                        </m:rPr>
                        <a:rPr lang="vi-VN" sz="1550">
                          <a:solidFill>
                            <a:srgbClr val="DADADA">
                              <a:lumMod val="10000"/>
                            </a:srgbClr>
                          </a:solidFill>
                          <a:latin typeface="Arial" panose="020B0604020202020204" pitchFamily="34" charset="0"/>
                        </a:rPr>
                        <m:t>à</m:t>
                      </m:r>
                      <m:r>
                        <m:rPr>
                          <m:nor/>
                        </m:rPr>
                        <a:rPr lang="vi-VN" sz="1550">
                          <a:solidFill>
                            <a:srgbClr val="DADADA">
                              <a:lumMod val="10000"/>
                            </a:srgbClr>
                          </a:solidFill>
                          <a:latin typeface="Arial" panose="020B0604020202020204" pitchFamily="34" charset="0"/>
                        </a:rPr>
                        <m:t>y</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ta</m:t>
                      </m:r>
                      <m:r>
                        <m:rPr>
                          <m:nor/>
                        </m:rPr>
                        <a:rPr lang="vi-VN" sz="1550">
                          <a:solidFill>
                            <a:srgbClr val="DADADA">
                              <a:lumMod val="10000"/>
                            </a:srgbClr>
                          </a:solidFill>
                          <a:latin typeface="Arial" panose="020B0604020202020204" pitchFamily="34" charset="0"/>
                        </a:rPr>
                        <m:t> đượ</m:t>
                      </m:r>
                      <m:r>
                        <m:rPr>
                          <m:nor/>
                        </m:rPr>
                        <a:rPr lang="vi-VN" sz="1550">
                          <a:solidFill>
                            <a:srgbClr val="DADADA">
                              <a:lumMod val="10000"/>
                            </a:srgbClr>
                          </a:solidFill>
                          <a:latin typeface="Arial" panose="020B0604020202020204" pitchFamily="34" charset="0"/>
                        </a:rPr>
                        <m:t>c</m:t>
                      </m:r>
                      <m:r>
                        <a:rPr lang="en-US" sz="1550" b="0" i="1" smtClean="0">
                          <a:solidFill>
                            <a:srgbClr val="DADADA">
                              <a:lumMod val="10000"/>
                            </a:srgbClr>
                          </a:solidFill>
                          <a:latin typeface="Cambria Math" panose="02040503050406030204" pitchFamily="18" charset="0"/>
                        </a:rPr>
                        <m:t> </m:t>
                      </m:r>
                      <m:r>
                        <a:rPr lang="vi-VN" sz="1550" i="1" smtClean="0">
                          <a:solidFill>
                            <a:srgbClr val="DADADA">
                              <a:lumMod val="10000"/>
                            </a:srgbClr>
                          </a:solidFill>
                          <a:latin typeface="Cambria Math" panose="02040503050406030204" pitchFamily="18" charset="0"/>
                        </a:rPr>
                        <m:t>𝑥</m:t>
                      </m:r>
                      <m:r>
                        <a:rPr lang="vi-VN" sz="1550" i="1" smtClean="0">
                          <a:solidFill>
                            <a:srgbClr val="DADADA">
                              <a:lumMod val="10000"/>
                            </a:srgbClr>
                          </a:solidFill>
                          <a:latin typeface="Cambria Math" panose="02040503050406030204" pitchFamily="18" charset="0"/>
                        </a:rPr>
                        <m:t>=2, </m:t>
                      </m:r>
                      <m:r>
                        <a:rPr lang="vi-VN" sz="1550" i="1" smtClean="0">
                          <a:solidFill>
                            <a:srgbClr val="DADADA">
                              <a:lumMod val="10000"/>
                            </a:srgbClr>
                          </a:solidFill>
                          <a:latin typeface="Cambria Math" panose="02040503050406030204" pitchFamily="18" charset="0"/>
                        </a:rPr>
                        <m:t>𝑦</m:t>
                      </m:r>
                      <m:r>
                        <a:rPr lang="vi-VN" sz="1550" i="1" smtClean="0">
                          <a:solidFill>
                            <a:srgbClr val="DADADA">
                              <a:lumMod val="10000"/>
                            </a:srgbClr>
                          </a:solidFill>
                          <a:latin typeface="Cambria Math" panose="02040503050406030204" pitchFamily="18" charset="0"/>
                        </a:rPr>
                        <m:t>=</m:t>
                      </m:r>
                      <m:f>
                        <m:fPr>
                          <m:ctrlPr>
                            <a:rPr lang="vi-VN" sz="1550" i="1" smtClean="0">
                              <a:solidFill>
                                <a:srgbClr val="DADADA">
                                  <a:lumMod val="10000"/>
                                </a:srgbClr>
                              </a:solidFill>
                              <a:latin typeface="Cambria Math" panose="02040503050406030204" pitchFamily="18" charset="0"/>
                            </a:rPr>
                          </m:ctrlPr>
                        </m:fPr>
                        <m:num>
                          <m:r>
                            <a:rPr lang="en-US" sz="1550" b="0" i="1" smtClean="0">
                              <a:solidFill>
                                <a:srgbClr val="DADADA">
                                  <a:lumMod val="10000"/>
                                </a:srgbClr>
                              </a:solidFill>
                              <a:latin typeface="Cambria Math" panose="02040503050406030204" pitchFamily="18" charset="0"/>
                            </a:rPr>
                            <m:t>5</m:t>
                          </m:r>
                        </m:num>
                        <m:den>
                          <m:r>
                            <a:rPr lang="en-US" sz="1550" b="0" i="1" smtClean="0">
                              <a:solidFill>
                                <a:srgbClr val="DADADA">
                                  <a:lumMod val="10000"/>
                                </a:srgbClr>
                              </a:solidFill>
                              <a:latin typeface="Cambria Math" panose="02040503050406030204" pitchFamily="18" charset="0"/>
                            </a:rPr>
                            <m:t>2</m:t>
                          </m:r>
                        </m:den>
                      </m:f>
                    </m:oMath>
                  </m:oMathPara>
                </a14:m>
                <a:endParaRPr lang="vi-VN" sz="1550">
                  <a:solidFill>
                    <a:srgbClr val="DADADA">
                      <a:lumMod val="10000"/>
                    </a:srgbClr>
                  </a:solidFill>
                  <a:latin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vi-VN" sz="1550">
                          <a:solidFill>
                            <a:srgbClr val="DADADA">
                              <a:lumMod val="10000"/>
                            </a:srgbClr>
                          </a:solidFill>
                          <a:latin typeface="Arial" panose="020B0604020202020204" pitchFamily="34" charset="0"/>
                        </a:rPr>
                        <m:t>Đư</m:t>
                      </m:r>
                      <m:r>
                        <m:rPr>
                          <m:nor/>
                        </m:rPr>
                        <a:rPr lang="vi-VN" sz="1550">
                          <a:solidFill>
                            <a:srgbClr val="DADADA">
                              <a:lumMod val="10000"/>
                            </a:srgbClr>
                          </a:solidFill>
                          <a:latin typeface="Arial" panose="020B0604020202020204" pitchFamily="34" charset="0"/>
                        </a:rPr>
                        <m:t>a</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c</m:t>
                      </m:r>
                      <m:r>
                        <m:rPr>
                          <m:nor/>
                        </m:rPr>
                        <a:rPr lang="vi-VN" sz="1550">
                          <a:solidFill>
                            <a:srgbClr val="DADADA">
                              <a:lumMod val="10000"/>
                            </a:srgbClr>
                          </a:solidFill>
                          <a:latin typeface="Arial" panose="020B0604020202020204" pitchFamily="34" charset="0"/>
                        </a:rPr>
                        <m:t>á</m:t>
                      </m:r>
                      <m:r>
                        <m:rPr>
                          <m:nor/>
                        </m:rPr>
                        <a:rPr lang="vi-VN" sz="1550">
                          <a:solidFill>
                            <a:srgbClr val="DADADA">
                              <a:lumMod val="10000"/>
                            </a:srgbClr>
                          </a:solidFill>
                          <a:latin typeface="Arial" panose="020B0604020202020204" pitchFamily="34" charset="0"/>
                        </a:rPr>
                        <m:t>c</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h</m:t>
                      </m:r>
                      <m:r>
                        <m:rPr>
                          <m:nor/>
                        </m:rPr>
                        <a:rPr lang="vi-VN" sz="1550">
                          <a:solidFill>
                            <a:srgbClr val="DADADA">
                              <a:lumMod val="10000"/>
                            </a:srgbClr>
                          </a:solidFill>
                          <a:latin typeface="Arial" panose="020B0604020202020204" pitchFamily="34" charset="0"/>
                        </a:rPr>
                        <m:t>ệ </m:t>
                      </m:r>
                      <m:r>
                        <m:rPr>
                          <m:nor/>
                        </m:rPr>
                        <a:rPr lang="vi-VN" sz="1550">
                          <a:solidFill>
                            <a:srgbClr val="DADADA">
                              <a:lumMod val="10000"/>
                            </a:srgbClr>
                          </a:solidFill>
                          <a:latin typeface="Arial" panose="020B0604020202020204" pitchFamily="34" charset="0"/>
                        </a:rPr>
                        <m:t>s</m:t>
                      </m:r>
                      <m:r>
                        <m:rPr>
                          <m:nor/>
                        </m:rPr>
                        <a:rPr lang="vi-VN" sz="1550">
                          <a:solidFill>
                            <a:srgbClr val="DADADA">
                              <a:lumMod val="10000"/>
                            </a:srgbClr>
                          </a:solidFill>
                          <a:latin typeface="Arial" panose="020B0604020202020204" pitchFamily="34" charset="0"/>
                        </a:rPr>
                        <m:t>ố </m:t>
                      </m:r>
                      <m:r>
                        <m:rPr>
                          <m:nor/>
                        </m:rPr>
                        <a:rPr lang="vi-VN" sz="1550">
                          <a:solidFill>
                            <a:srgbClr val="DADADA">
                              <a:lumMod val="10000"/>
                            </a:srgbClr>
                          </a:solidFill>
                          <a:latin typeface="Arial" panose="020B0604020202020204" pitchFamily="34" charset="0"/>
                        </a:rPr>
                        <m:t>t</m:t>
                      </m:r>
                      <m:r>
                        <m:rPr>
                          <m:nor/>
                        </m:rPr>
                        <a:rPr lang="vi-VN" sz="1550">
                          <a:solidFill>
                            <a:srgbClr val="DADADA">
                              <a:lumMod val="10000"/>
                            </a:srgbClr>
                          </a:solidFill>
                          <a:latin typeface="Arial" panose="020B0604020202020204" pitchFamily="34" charset="0"/>
                        </a:rPr>
                        <m:t>ì</m:t>
                      </m:r>
                      <m:r>
                        <m:rPr>
                          <m:nor/>
                        </m:rPr>
                        <a:rPr lang="vi-VN" sz="1550">
                          <a:solidFill>
                            <a:srgbClr val="DADADA">
                              <a:lumMod val="10000"/>
                            </a:srgbClr>
                          </a:solidFill>
                          <a:latin typeface="Arial" panose="020B0604020202020204" pitchFamily="34" charset="0"/>
                        </a:rPr>
                        <m:t>m</m:t>
                      </m:r>
                      <m:r>
                        <m:rPr>
                          <m:nor/>
                        </m:rPr>
                        <a:rPr lang="vi-VN" sz="1550">
                          <a:solidFill>
                            <a:srgbClr val="DADADA">
                              <a:lumMod val="10000"/>
                            </a:srgbClr>
                          </a:solidFill>
                          <a:latin typeface="Arial" panose="020B0604020202020204" pitchFamily="34" charset="0"/>
                        </a:rPr>
                        <m:t> đượ</m:t>
                      </m:r>
                      <m:r>
                        <m:rPr>
                          <m:nor/>
                        </m:rPr>
                        <a:rPr lang="vi-VN" sz="1550">
                          <a:solidFill>
                            <a:srgbClr val="DADADA">
                              <a:lumMod val="10000"/>
                            </a:srgbClr>
                          </a:solidFill>
                          <a:latin typeface="Arial" panose="020B0604020202020204" pitchFamily="34" charset="0"/>
                        </a:rPr>
                        <m:t>c</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v</m:t>
                      </m:r>
                      <m:r>
                        <m:rPr>
                          <m:nor/>
                        </m:rPr>
                        <a:rPr lang="vi-VN" sz="1550">
                          <a:solidFill>
                            <a:srgbClr val="DADADA">
                              <a:lumMod val="10000"/>
                            </a:srgbClr>
                          </a:solidFill>
                          <a:latin typeface="Arial" panose="020B0604020202020204" pitchFamily="34" charset="0"/>
                        </a:rPr>
                        <m:t>à</m:t>
                      </m:r>
                      <m:r>
                        <m:rPr>
                          <m:nor/>
                        </m:rPr>
                        <a:rPr lang="vi-VN" sz="1550">
                          <a:solidFill>
                            <a:srgbClr val="DADADA">
                              <a:lumMod val="10000"/>
                            </a:srgbClr>
                          </a:solidFill>
                          <a:latin typeface="Arial" panose="020B0604020202020204" pitchFamily="34" charset="0"/>
                        </a:rPr>
                        <m:t>o</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ph</m:t>
                      </m:r>
                      <m:r>
                        <m:rPr>
                          <m:nor/>
                        </m:rPr>
                        <a:rPr lang="vi-VN" sz="1550">
                          <a:solidFill>
                            <a:srgbClr val="DADADA">
                              <a:lumMod val="10000"/>
                            </a:srgbClr>
                          </a:solidFill>
                          <a:latin typeface="Arial" panose="020B0604020202020204" pitchFamily="34" charset="0"/>
                        </a:rPr>
                        <m:t>ươ</m:t>
                      </m:r>
                      <m:r>
                        <m:rPr>
                          <m:nor/>
                        </m:rPr>
                        <a:rPr lang="vi-VN" sz="1550">
                          <a:solidFill>
                            <a:srgbClr val="DADADA">
                              <a:lumMod val="10000"/>
                            </a:srgbClr>
                          </a:solidFill>
                          <a:latin typeface="Arial" panose="020B0604020202020204" pitchFamily="34" charset="0"/>
                        </a:rPr>
                        <m:t>ng</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tr</m:t>
                      </m:r>
                      <m:r>
                        <m:rPr>
                          <m:nor/>
                        </m:rPr>
                        <a:rPr lang="vi-VN" sz="1550">
                          <a:solidFill>
                            <a:srgbClr val="DADADA">
                              <a:lumMod val="10000"/>
                            </a:srgbClr>
                          </a:solidFill>
                          <a:latin typeface="Arial" panose="020B0604020202020204" pitchFamily="34" charset="0"/>
                        </a:rPr>
                        <m:t>ì</m:t>
                      </m:r>
                      <m:r>
                        <m:rPr>
                          <m:nor/>
                        </m:rPr>
                        <a:rPr lang="vi-VN" sz="1550">
                          <a:solidFill>
                            <a:srgbClr val="DADADA">
                              <a:lumMod val="10000"/>
                            </a:srgbClr>
                          </a:solidFill>
                          <a:latin typeface="Arial" panose="020B0604020202020204" pitchFamily="34" charset="0"/>
                        </a:rPr>
                        <m:t>nh</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ho</m:t>
                      </m:r>
                      <m:r>
                        <m:rPr>
                          <m:nor/>
                        </m:rPr>
                        <a:rPr lang="vi-VN" sz="1550">
                          <a:solidFill>
                            <a:srgbClr val="DADADA">
                              <a:lumMod val="10000"/>
                            </a:srgbClr>
                          </a:solidFill>
                          <a:latin typeface="Arial" panose="020B0604020202020204" pitchFamily="34" charset="0"/>
                        </a:rPr>
                        <m:t>á </m:t>
                      </m:r>
                      <m:r>
                        <m:rPr>
                          <m:nor/>
                        </m:rPr>
                        <a:rPr lang="vi-VN" sz="1550">
                          <a:solidFill>
                            <a:srgbClr val="DADADA">
                              <a:lumMod val="10000"/>
                            </a:srgbClr>
                          </a:solidFill>
                          <a:latin typeface="Arial" panose="020B0604020202020204" pitchFamily="34" charset="0"/>
                        </a:rPr>
                        <m:t>h</m:t>
                      </m:r>
                      <m:r>
                        <m:rPr>
                          <m:nor/>
                        </m:rPr>
                        <a:rPr lang="vi-VN" sz="1550">
                          <a:solidFill>
                            <a:srgbClr val="DADADA">
                              <a:lumMod val="10000"/>
                            </a:srgbClr>
                          </a:solidFill>
                          <a:latin typeface="Arial" panose="020B0604020202020204" pitchFamily="34" charset="0"/>
                        </a:rPr>
                        <m:t>ọ</m:t>
                      </m:r>
                      <m:r>
                        <m:rPr>
                          <m:nor/>
                        </m:rPr>
                        <a:rPr lang="vi-VN" sz="1550">
                          <a:solidFill>
                            <a:srgbClr val="DADADA">
                              <a:lumMod val="10000"/>
                            </a:srgbClr>
                          </a:solidFill>
                          <a:latin typeface="Arial" panose="020B0604020202020204" pitchFamily="34" charset="0"/>
                        </a:rPr>
                        <m:t>c</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ta</m:t>
                      </m:r>
                      <m:r>
                        <m:rPr>
                          <m:nor/>
                        </m:rPr>
                        <a:rPr lang="vi-VN" sz="1550">
                          <a:solidFill>
                            <a:srgbClr val="DADADA">
                              <a:lumMod val="10000"/>
                            </a:srgbClr>
                          </a:solidFill>
                          <a:latin typeface="Arial" panose="020B0604020202020204" pitchFamily="34" charset="0"/>
                        </a:rPr>
                        <m:t> </m:t>
                      </m:r>
                      <m:r>
                        <m:rPr>
                          <m:nor/>
                        </m:rPr>
                        <a:rPr lang="vi-VN" sz="1550">
                          <a:solidFill>
                            <a:srgbClr val="DADADA">
                              <a:lumMod val="10000"/>
                            </a:srgbClr>
                          </a:solidFill>
                          <a:latin typeface="Arial" panose="020B0604020202020204" pitchFamily="34" charset="0"/>
                        </a:rPr>
                        <m:t>c</m:t>
                      </m:r>
                      <m:r>
                        <m:rPr>
                          <m:nor/>
                        </m:rPr>
                        <a:rPr lang="vi-VN" sz="1550">
                          <a:solidFill>
                            <a:srgbClr val="DADADA">
                              <a:lumMod val="10000"/>
                            </a:srgbClr>
                          </a:solidFill>
                          <a:latin typeface="Arial" panose="020B0604020202020204" pitchFamily="34" charset="0"/>
                        </a:rPr>
                        <m:t>ó</m:t>
                      </m:r>
                      <m:r>
                        <a:rPr lang="en-US" sz="1550" b="0" i="1" smtClean="0">
                          <a:solidFill>
                            <a:srgbClr val="DADADA">
                              <a:lumMod val="10000"/>
                            </a:srgbClr>
                          </a:solidFill>
                          <a:latin typeface="Cambria Math" panose="02040503050406030204" pitchFamily="18" charset="0"/>
                        </a:rPr>
                        <m:t> </m:t>
                      </m:r>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2</m:t>
                      </m:r>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𝑃</m:t>
                      </m:r>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1550" i="1">
                              <a:solidFill>
                                <a:srgbClr val="DADADA">
                                  <a:lumMod val="10000"/>
                                </a:srgbClr>
                              </a:solidFill>
                              <a:latin typeface="Cambria Math" panose="02040503050406030204" pitchFamily="18" charset="0"/>
                            </a:rPr>
                          </m:ctrlPr>
                        </m:fPr>
                        <m:num>
                          <m:r>
                            <a:rPr lang="en-US" sz="1550" i="1">
                              <a:solidFill>
                                <a:srgbClr val="DADADA">
                                  <a:lumMod val="10000"/>
                                </a:srgbClr>
                              </a:solidFill>
                              <a:latin typeface="Cambria Math" panose="02040503050406030204" pitchFamily="18" charset="0"/>
                            </a:rPr>
                            <m:t>5</m:t>
                          </m:r>
                        </m:num>
                        <m:den>
                          <m:r>
                            <a:rPr lang="en-US" sz="1550" i="1">
                              <a:solidFill>
                                <a:srgbClr val="DADADA">
                                  <a:lumMod val="10000"/>
                                </a:srgbClr>
                              </a:solidFill>
                              <a:latin typeface="Cambria Math" panose="02040503050406030204" pitchFamily="18" charset="0"/>
                            </a:rPr>
                            <m:t>2</m:t>
                          </m:r>
                        </m:den>
                      </m:f>
                      <m:sSub>
                        <m:sSubPr>
                          <m:ctrlP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5</m:t>
                          </m:r>
                        </m:sub>
                      </m:sSub>
                    </m:oMath>
                  </m:oMathPara>
                </a14:m>
                <a:endParaRPr lang="vi-VN" sz="1550">
                  <a:solidFill>
                    <a:srgbClr val="DADADA">
                      <a:lumMod val="10000"/>
                    </a:srgbClr>
                  </a:solidFill>
                  <a:latin typeface="Arial" panose="020B0604020202020204" pitchFamily="34" charset="0"/>
                </a:endParaRPr>
              </a:p>
              <a:p>
                <a:pPr lvl="0" algn="just">
                  <a:lnSpc>
                    <a:spcPct val="150000"/>
                  </a:lnSpc>
                </a:pPr>
                <a:r>
                  <a:rPr lang="vi-VN" sz="1550" smtClean="0">
                    <a:solidFill>
                      <a:srgbClr val="DADADA">
                        <a:lumMod val="10000"/>
                      </a:srgbClr>
                    </a:solidFill>
                    <a:latin typeface="Arial" panose="020B0604020202020204" pitchFamily="34" charset="0"/>
                  </a:rPr>
                  <a:t>Do </a:t>
                </a:r>
                <a:r>
                  <a:rPr lang="vi-VN" sz="1550">
                    <a:solidFill>
                      <a:srgbClr val="DADADA">
                        <a:lumMod val="10000"/>
                      </a:srgbClr>
                    </a:solidFill>
                    <a:latin typeface="Arial" panose="020B0604020202020204" pitchFamily="34" charset="0"/>
                  </a:rPr>
                  <a:t>các hệ số của phương trình hoá học phải là số nguyên nên nhân hai vế của phương trình hoá học trên với </a:t>
                </a:r>
                <a14:m>
                  <m:oMath xmlns:m="http://schemas.openxmlformats.org/officeDocument/2006/math">
                    <m:r>
                      <a:rPr lang="vi-VN" sz="1550" i="1" smtClean="0">
                        <a:solidFill>
                          <a:srgbClr val="DADADA">
                            <a:lumMod val="10000"/>
                          </a:srgbClr>
                        </a:solidFill>
                        <a:latin typeface="Cambria Math" panose="02040503050406030204" pitchFamily="18" charset="0"/>
                      </a:rPr>
                      <m:t>2</m:t>
                    </m:r>
                  </m:oMath>
                </a14:m>
                <a:r>
                  <a:rPr lang="vi-VN" sz="1550">
                    <a:solidFill>
                      <a:srgbClr val="DADADA">
                        <a:lumMod val="10000"/>
                      </a:srgbClr>
                    </a:solidFill>
                    <a:latin typeface="Arial" panose="020B0604020202020204" pitchFamily="34" charset="0"/>
                  </a:rPr>
                  <a:t>, ta được</a:t>
                </a:r>
              </a:p>
              <a:p>
                <a:pPr lvl="0" algn="just">
                  <a:lnSpc>
                    <a:spcPct val="150000"/>
                  </a:lnSpc>
                </a:pPr>
                <a14:m>
                  <m:oMathPara xmlns:m="http://schemas.openxmlformats.org/officeDocument/2006/math">
                    <m:oMathParaPr>
                      <m:jc m:val="centerGroup"/>
                    </m:oMathParaPr>
                    <m:oMath xmlns:m="http://schemas.openxmlformats.org/officeDocument/2006/math">
                      <m:r>
                        <a:rPr lang="en-US" sz="1550" b="0" i="1" smtClean="0">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4</m:t>
                      </m:r>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𝑃</m:t>
                      </m:r>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+5</m:t>
                      </m:r>
                      <m:sSub>
                        <m:sSubPr>
                          <m:ctrlP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m:t>
                      </m:r>
                      <m:r>
                        <a:rPr lang="en-US" sz="1550" b="0" i="1" smtClean="0">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2</m:t>
                      </m:r>
                      <m:sSub>
                        <m:sSubPr>
                          <m:ctrlP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𝑂</m:t>
                          </m:r>
                        </m:e>
                        <m:sub>
                          <m:r>
                            <a:rPr lang="en-US" sz="1550" i="1">
                              <a:solidFill>
                                <a:srgbClr val="DADADA">
                                  <a:lumMod val="10000"/>
                                </a:srgbClr>
                              </a:solidFill>
                              <a:latin typeface="Cambria Math" panose="02040503050406030204" pitchFamily="18" charset="0"/>
                              <a:ea typeface="Cambria Math" panose="02040503050406030204" pitchFamily="18" charset="0"/>
                              <a:cs typeface="Times New Roman" panose="02020603050405020304" pitchFamily="18" charset="0"/>
                            </a:rPr>
                            <m:t>5</m:t>
                          </m:r>
                        </m:sub>
                      </m:sSub>
                    </m:oMath>
                  </m:oMathPara>
                </a14:m>
                <a:endParaRPr lang="vi-VN" sz="1550">
                  <a:solidFill>
                    <a:srgbClr val="DADADA">
                      <a:lumMod val="10000"/>
                    </a:srgbClr>
                  </a:solidFill>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45815" y="1141363"/>
                <a:ext cx="7836740" cy="3853042"/>
              </a:xfrm>
              <a:prstGeom prst="rect">
                <a:avLst/>
              </a:prstGeom>
              <a:blipFill>
                <a:blip r:embed="rId4"/>
                <a:stretch>
                  <a:fillRect l="-389" r="-311"/>
                </a:stretch>
              </a:blipFill>
            </p:spPr>
            <p:txBody>
              <a:bodyPr/>
              <a:lstStyle/>
              <a:p>
                <a:r>
                  <a:rPr lang="en-US">
                    <a:noFill/>
                  </a:rPr>
                  <a:t> </a:t>
                </a:r>
              </a:p>
            </p:txBody>
          </p:sp>
        </mc:Fallback>
      </mc:AlternateContent>
      <p:sp>
        <p:nvSpPr>
          <p:cNvPr id="12" name="Rectangle 11"/>
          <p:cNvSpPr/>
          <p:nvPr/>
        </p:nvSpPr>
        <p:spPr>
          <a:xfrm>
            <a:off x="4252238" y="690583"/>
            <a:ext cx="623889" cy="3308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55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3" name="Picture 2"/>
          <p:cNvPicPr>
            <a:picLocks noChangeAspect="1"/>
          </p:cNvPicPr>
          <p:nvPr/>
        </p:nvPicPr>
        <p:blipFill>
          <a:blip r:embed="rId5"/>
          <a:stretch>
            <a:fillRect/>
          </a:stretch>
        </p:blipFill>
        <p:spPr>
          <a:xfrm rot="18857502">
            <a:off x="8521445" y="4079817"/>
            <a:ext cx="1023544" cy="1025349"/>
          </a:xfrm>
          <a:prstGeom prst="rect">
            <a:avLst/>
          </a:prstGeom>
        </p:spPr>
      </p:pic>
    </p:spTree>
    <p:extLst>
      <p:ext uri="{BB962C8B-B14F-4D97-AF65-F5344CB8AC3E}">
        <p14:creationId xmlns:p14="http://schemas.microsoft.com/office/powerpoint/2010/main" val="21480306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anim calcmode="lin" valueType="num">
                                      <p:cBhvr>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anim calcmode="lin" valueType="num">
                                      <p:cBhvr>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anim calcmode="lin" valueType="num">
                                      <p:cBhvr>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anim calcmode="lin" valueType="num">
                                      <p:cBhvr>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anim calcmode="lin" valueType="num">
                                      <p:cBhvr>
                                        <p:cTn id="4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anim calcmode="lin" valueType="num">
                                      <p:cBhvr>
                                        <p:cTn id="5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500"/>
                                        <p:tgtEl>
                                          <p:spTgt spid="4">
                                            <p:txEl>
                                              <p:pRg st="6" end="6"/>
                                            </p:txEl>
                                          </p:spTgt>
                                        </p:tgtEl>
                                      </p:cBhvr>
                                    </p:animEffect>
                                    <p:anim calcmode="lin" valueType="num">
                                      <p:cBhvr>
                                        <p:cTn id="6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p:cNvGrpSpPr/>
          <p:nvPr/>
        </p:nvGrpSpPr>
        <p:grpSpPr>
          <a:xfrm>
            <a:off x="358766" y="273720"/>
            <a:ext cx="8442368" cy="1269578"/>
            <a:chOff x="299507" y="423622"/>
            <a:chExt cx="8442368" cy="1269578"/>
          </a:xfrm>
        </p:grpSpPr>
        <p:sp>
          <p:nvSpPr>
            <p:cNvPr id="7" name="Rounded Rectangle 6"/>
            <p:cNvSpPr/>
            <p:nvPr/>
          </p:nvSpPr>
          <p:spPr>
            <a:xfrm>
              <a:off x="387135" y="438612"/>
              <a:ext cx="1876380" cy="453303"/>
            </a:xfrm>
            <a:prstGeom prst="roundRect">
              <a:avLst/>
            </a:prstGeom>
            <a:solidFill>
              <a:schemeClr val="accent3">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 4</a:t>
              </a:r>
              <a:endParaRPr kumimoji="0" lang="en-US" sz="20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p:cNvSpPr/>
            <p:nvPr/>
          </p:nvSpPr>
          <p:spPr>
            <a:xfrm>
              <a:off x="299507" y="423622"/>
              <a:ext cx="8442368" cy="1269578"/>
            </a:xfrm>
            <a:prstGeom prst="rect">
              <a:avLst/>
            </a:prstGeom>
          </p:spPr>
          <p:txBody>
            <a:bodyPr wrap="square">
              <a:spAutoFit/>
            </a:bodyPr>
            <a:lstStyle/>
            <a:p>
              <a:pPr algn="just">
                <a:lnSpc>
                  <a:spcPct val="150000"/>
                </a:lnSpc>
                <a:spcBef>
                  <a:spcPts val="300"/>
                </a:spcBef>
                <a:spcAft>
                  <a:spcPts val="300"/>
                </a:spcAft>
              </a:pPr>
              <a:r>
                <a:rPr lang="en-US" sz="1700" smtClean="0">
                  <a:latin typeface="+mn-lt"/>
                  <a:ea typeface="Calibri" panose="020F0502020204030204" pitchFamily="34" charset="0"/>
                  <a:cs typeface="Times New Roman" panose="02020603050405020304" pitchFamily="18" charset="0"/>
                </a:rPr>
                <a:t>                                 </a:t>
              </a:r>
              <a:r>
                <a:rPr lang="vi-VN" sz="1700" smtClean="0">
                  <a:latin typeface="+mn-lt"/>
                  <a:ea typeface="Calibri" panose="020F0502020204030204" pitchFamily="34" charset="0"/>
                  <a:cs typeface="Times New Roman" panose="02020603050405020304" pitchFamily="18" charset="0"/>
                </a:rPr>
                <a:t>Một </a:t>
              </a:r>
              <a:r>
                <a:rPr lang="vi-VN" sz="1700">
                  <a:latin typeface="+mn-lt"/>
                  <a:ea typeface="Calibri" panose="020F0502020204030204" pitchFamily="34" charset="0"/>
                  <a:cs typeface="Times New Roman" panose="02020603050405020304" pitchFamily="18" charset="0"/>
                </a:rPr>
                <a:t>mảnh vườn hình chữ nhật có chu vi 64m. Nếu tăng chiều dài thêm 2m và tăng chiều rộng thêm 3m thì diện tích tăng thêm 88m</a:t>
              </a:r>
              <a:r>
                <a:rPr lang="vi-VN" sz="1700" baseline="30000">
                  <a:latin typeface="+mn-lt"/>
                  <a:ea typeface="Calibri" panose="020F0502020204030204" pitchFamily="34" charset="0"/>
                  <a:cs typeface="Times New Roman" panose="02020603050405020304" pitchFamily="18" charset="0"/>
                </a:rPr>
                <a:t>2</a:t>
              </a:r>
              <a:r>
                <a:rPr lang="vi-VN" sz="1700">
                  <a:latin typeface="+mn-lt"/>
                  <a:ea typeface="Calibri" panose="020F0502020204030204" pitchFamily="34" charset="0"/>
                  <a:cs typeface="Times New Roman" panose="02020603050405020304" pitchFamily="18" charset="0"/>
                </a:rPr>
                <a:t>. Tính chiều dài, chiều rộng của mảnh vườn đó.</a:t>
              </a:r>
              <a:endParaRPr lang="en-US" sz="1700">
                <a:effectLst/>
                <a:latin typeface="+mn-lt"/>
                <a:ea typeface="Calibri" panose="020F0502020204030204" pitchFamily="34" charset="0"/>
                <a:cs typeface="Times New Roman" panose="02020603050405020304" pitchFamily="18" charset="0"/>
              </a:endParaRPr>
            </a:p>
          </p:txBody>
        </p:sp>
      </p:grpSp>
      <p:sp>
        <p:nvSpPr>
          <p:cNvPr id="11" name="Rectangle 10"/>
          <p:cNvSpPr/>
          <p:nvPr/>
        </p:nvSpPr>
        <p:spPr>
          <a:xfrm>
            <a:off x="358766" y="1702827"/>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1645853" y="1991449"/>
                <a:ext cx="7052418" cy="2929776"/>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Gọi chiều dài, chiều rộng của mảnh vườn lần lượt là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𝑑</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𝑟</m:t>
                    </m:r>
                  </m:oMath>
                </a14:m>
                <a:r>
                  <a:rPr lang="vi-VN" sz="1700">
                    <a:effectLst/>
                    <a:latin typeface="+mn-lt"/>
                    <a:ea typeface="Calibri" panose="020F0502020204030204" pitchFamily="34" charset="0"/>
                    <a:cs typeface="Times New Roman" panose="02020603050405020304" pitchFamily="18" charset="0"/>
                  </a:rPr>
                  <a:t>. </a:t>
                </a:r>
                <a:r>
                  <a:rPr lang="en-US" sz="1700">
                    <a:effectLst/>
                    <a:latin typeface="+mn-lt"/>
                    <a:ea typeface="Calibri" panose="020F0502020204030204" pitchFamily="34" charset="0"/>
                    <a:cs typeface="Times New Roman" panose="02020603050405020304" pitchFamily="18" charset="0"/>
                  </a:rPr>
                  <a:t>(m)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𝑑</m:t>
                    </m:r>
                    <m:r>
                      <a:rPr lang="en-US" sz="1700" i="1">
                        <a:effectLst/>
                        <a:latin typeface="+mn-lt"/>
                        <a:ea typeface="Calibri" panose="020F0502020204030204" pitchFamily="34" charset="0"/>
                        <a:cs typeface="Times New Roman" panose="02020603050405020304" pitchFamily="18" charset="0"/>
                      </a:rPr>
                      <m:t>,</m:t>
                    </m:r>
                    <m:r>
                      <a:rPr lang="en-US" sz="1700" i="1">
                        <a:effectLst/>
                        <a:latin typeface="+mn-lt"/>
                        <a:ea typeface="Calibri" panose="020F0502020204030204" pitchFamily="34" charset="0"/>
                        <a:cs typeface="Times New Roman" panose="02020603050405020304" pitchFamily="18" charset="0"/>
                      </a:rPr>
                      <m:t>𝑟</m:t>
                    </m:r>
                    <m:r>
                      <a:rPr lang="en-US" sz="1700" i="1">
                        <a:effectLst/>
                        <a:latin typeface="+mn-lt"/>
                        <a:ea typeface="Calibri" panose="020F0502020204030204" pitchFamily="34" charset="0"/>
                        <a:cs typeface="Times New Roman" panose="02020603050405020304" pitchFamily="18" charset="0"/>
                      </a:rPr>
                      <m:t>&gt;0</m:t>
                    </m:r>
                  </m:oMath>
                </a14:m>
                <a:r>
                  <a:rPr lang="en-US" sz="1700">
                    <a:effectLst/>
                    <a:latin typeface="+mn-lt"/>
                    <a:ea typeface="Calibri" panose="020F0502020204030204" pitchFamily="34" charset="0"/>
                    <a:cs typeface="Times New Roman" panose="02020603050405020304" pitchFamily="18" charset="0"/>
                  </a:rPr>
                  <a:t>)</a:t>
                </a:r>
              </a:p>
              <a:p>
                <a:pPr algn="just">
                  <a:lnSpc>
                    <a:spcPct val="150000"/>
                  </a:lnSpc>
                </a:pPr>
                <a:r>
                  <a:rPr lang="en-US" sz="1700">
                    <a:effectLst/>
                    <a:latin typeface="+mn-lt"/>
                    <a:ea typeface="Calibri" panose="020F0502020204030204" pitchFamily="34" charset="0"/>
                    <a:cs typeface="Times New Roman" panose="02020603050405020304" pitchFamily="18" charset="0"/>
                  </a:rPr>
                  <a:t>Ta có chu vi: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2</m:t>
                    </m:r>
                    <m:r>
                      <a:rPr lang="en-US" sz="1700" i="1">
                        <a:effectLst/>
                        <a:latin typeface="+mn-lt"/>
                        <a:ea typeface="Calibri" panose="020F0502020204030204" pitchFamily="34" charset="0"/>
                        <a:cs typeface="Times New Roman" panose="02020603050405020304" pitchFamily="18" charset="0"/>
                      </a:rPr>
                      <m:t>𝑑</m:t>
                    </m:r>
                    <m:r>
                      <a:rPr lang="en-US" sz="1700" i="1">
                        <a:effectLst/>
                        <a:latin typeface="+mn-lt"/>
                        <a:ea typeface="Calibri" panose="020F0502020204030204" pitchFamily="34" charset="0"/>
                        <a:cs typeface="Times New Roman" panose="02020603050405020304" pitchFamily="18" charset="0"/>
                      </a:rPr>
                      <m:t>+2</m:t>
                    </m:r>
                    <m:r>
                      <a:rPr lang="en-US" sz="1700" i="1">
                        <a:effectLst/>
                        <a:latin typeface="+mn-lt"/>
                        <a:ea typeface="Calibri" panose="020F0502020204030204" pitchFamily="34" charset="0"/>
                        <a:cs typeface="Times New Roman" panose="02020603050405020304" pitchFamily="18" charset="0"/>
                      </a:rPr>
                      <m:t>𝑟</m:t>
                    </m:r>
                    <m:r>
                      <a:rPr lang="en-US" sz="1700" i="1">
                        <a:effectLst/>
                        <a:latin typeface="+mn-lt"/>
                        <a:ea typeface="Calibri" panose="020F0502020204030204" pitchFamily="34" charset="0"/>
                        <a:cs typeface="Times New Roman" panose="02020603050405020304" pitchFamily="18" charset="0"/>
                      </a:rPr>
                      <m:t>=64</m:t>
                    </m:r>
                  </m:oMath>
                </a14:m>
                <a:r>
                  <a:rPr lang="en-US" sz="1700">
                    <a:effectLst/>
                    <a:latin typeface="+mn-lt"/>
                    <a:ea typeface="Calibri" panose="020F0502020204030204" pitchFamily="34" charset="0"/>
                    <a:cs typeface="Times New Roman" panose="02020603050405020304" pitchFamily="18" charset="0"/>
                  </a:rPr>
                  <a:t>  (I)</a:t>
                </a:r>
              </a:p>
              <a:p>
                <a:pPr algn="just">
                  <a:lnSpc>
                    <a:spcPct val="150000"/>
                  </a:lnSpc>
                </a:pPr>
                <a:r>
                  <a:rPr lang="en-US" sz="1700">
                    <a:effectLst/>
                    <a:latin typeface="+mn-lt"/>
                    <a:ea typeface="Calibri" panose="020F0502020204030204" pitchFamily="34" charset="0"/>
                    <a:cs typeface="Times New Roman" panose="02020603050405020304" pitchFamily="18" charset="0"/>
                  </a:rPr>
                  <a:t>Lại có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𝑑𝑟</m:t>
                    </m:r>
                    <m:r>
                      <a:rPr lang="en-US" sz="1700" i="1">
                        <a:effectLst/>
                        <a:latin typeface="+mn-lt"/>
                        <a:ea typeface="Calibri" panose="020F0502020204030204" pitchFamily="34" charset="0"/>
                        <a:cs typeface="Times New Roman" panose="02020603050405020304" pitchFamily="18" charset="0"/>
                      </a:rPr>
                      <m:t>+88 =(</m:t>
                    </m:r>
                    <m:r>
                      <a:rPr lang="en-US" sz="1700" i="1">
                        <a:effectLst/>
                        <a:latin typeface="+mn-lt"/>
                        <a:ea typeface="Calibri" panose="020F0502020204030204" pitchFamily="34" charset="0"/>
                        <a:cs typeface="Times New Roman" panose="02020603050405020304" pitchFamily="18" charset="0"/>
                      </a:rPr>
                      <m:t>𝑑</m:t>
                    </m:r>
                    <m:r>
                      <a:rPr lang="en-US" sz="1700" i="1">
                        <a:effectLst/>
                        <a:latin typeface="+mn-lt"/>
                        <a:ea typeface="Calibri" panose="020F0502020204030204" pitchFamily="34" charset="0"/>
                        <a:cs typeface="Times New Roman" panose="02020603050405020304" pitchFamily="18" charset="0"/>
                      </a:rPr>
                      <m:t>+2)(</m:t>
                    </m:r>
                    <m:r>
                      <a:rPr lang="en-US" sz="1700" i="1">
                        <a:effectLst/>
                        <a:latin typeface="+mn-lt"/>
                        <a:ea typeface="Calibri" panose="020F0502020204030204" pitchFamily="34" charset="0"/>
                        <a:cs typeface="Times New Roman" panose="02020603050405020304" pitchFamily="18" charset="0"/>
                      </a:rPr>
                      <m:t>𝑟</m:t>
                    </m:r>
                    <m:r>
                      <a:rPr lang="en-US" sz="1700" i="1">
                        <a:effectLst/>
                        <a:latin typeface="+mn-lt"/>
                        <a:ea typeface="Calibri" panose="020F0502020204030204" pitchFamily="34" charset="0"/>
                        <a:cs typeface="Times New Roman" panose="02020603050405020304" pitchFamily="18" charset="0"/>
                      </a:rPr>
                      <m:t>+3)</m:t>
                    </m:r>
                  </m:oMath>
                </a14:m>
                <a:r>
                  <a:rPr lang="en-US" sz="1700">
                    <a:effectLst/>
                    <a:latin typeface="+mn-lt"/>
                    <a:ea typeface="Calibri" panose="020F0502020204030204" pitchFamily="34" charset="0"/>
                    <a:cs typeface="Times New Roman" panose="02020603050405020304" pitchFamily="18" charset="0"/>
                  </a:rPr>
                  <a:t> </a:t>
                </a:r>
              </a:p>
              <a:p>
                <a:pPr algn="just">
                  <a:lnSpc>
                    <a:spcPct val="150000"/>
                  </a:lnSpc>
                </a:pPr>
                <a:r>
                  <a:rPr lang="en-US" sz="1700" smtClean="0">
                    <a:effectLst/>
                    <a:ea typeface="Calibri" panose="020F0502020204030204" pitchFamily="34" charset="0"/>
                    <a:cs typeface="Times New Roman" panose="02020603050405020304" pitchFamily="18" charset="0"/>
                  </a:rPr>
                  <a:t>          </a:t>
                </a:r>
                <a14:m>
                  <m:oMath xmlns:m="http://schemas.openxmlformats.org/officeDocument/2006/math">
                    <m:r>
                      <a:rPr lang="en-US" sz="1700" i="1">
                        <a:effectLst/>
                        <a:latin typeface="+mn-lt"/>
                        <a:ea typeface="Calibri" panose="020F0502020204030204" pitchFamily="34" charset="0"/>
                        <a:cs typeface="Times New Roman" panose="02020603050405020304" pitchFamily="18" charset="0"/>
                      </a:rPr>
                      <m:t>𝑑𝑟</m:t>
                    </m:r>
                    <m:r>
                      <a:rPr lang="en-US" sz="1700" i="1">
                        <a:effectLst/>
                        <a:latin typeface="+mn-lt"/>
                        <a:ea typeface="Calibri" panose="020F0502020204030204" pitchFamily="34" charset="0"/>
                        <a:cs typeface="Times New Roman" panose="02020603050405020304" pitchFamily="18" charset="0"/>
                      </a:rPr>
                      <m:t> + 88 = </m:t>
                    </m:r>
                    <m:r>
                      <a:rPr lang="en-US" sz="1700" i="1">
                        <a:effectLst/>
                        <a:latin typeface="+mn-lt"/>
                        <a:ea typeface="Calibri" panose="020F0502020204030204" pitchFamily="34" charset="0"/>
                        <a:cs typeface="Times New Roman" panose="02020603050405020304" pitchFamily="18" charset="0"/>
                      </a:rPr>
                      <m:t>𝑑𝑟</m:t>
                    </m:r>
                    <m:r>
                      <a:rPr lang="en-US" sz="1700" i="1">
                        <a:effectLst/>
                        <a:latin typeface="+mn-lt"/>
                        <a:ea typeface="Calibri" panose="020F0502020204030204" pitchFamily="34" charset="0"/>
                        <a:cs typeface="Times New Roman" panose="02020603050405020304" pitchFamily="18" charset="0"/>
                      </a:rPr>
                      <m:t> + 2</m:t>
                    </m:r>
                    <m:r>
                      <a:rPr lang="en-US" sz="1700" i="1">
                        <a:effectLst/>
                        <a:latin typeface="+mn-lt"/>
                        <a:ea typeface="Calibri" panose="020F0502020204030204" pitchFamily="34" charset="0"/>
                        <a:cs typeface="Times New Roman" panose="02020603050405020304" pitchFamily="18" charset="0"/>
                      </a:rPr>
                      <m:t>𝑟</m:t>
                    </m:r>
                    <m:r>
                      <a:rPr lang="en-US" sz="1700" i="1">
                        <a:effectLst/>
                        <a:latin typeface="+mn-lt"/>
                        <a:ea typeface="Calibri" panose="020F0502020204030204" pitchFamily="34" charset="0"/>
                        <a:cs typeface="Times New Roman" panose="02020603050405020304" pitchFamily="18" charset="0"/>
                      </a:rPr>
                      <m:t> +3</m:t>
                    </m:r>
                    <m:r>
                      <a:rPr lang="en-US" sz="1700" i="1">
                        <a:effectLst/>
                        <a:latin typeface="+mn-lt"/>
                        <a:ea typeface="Calibri" panose="020F0502020204030204" pitchFamily="34" charset="0"/>
                        <a:cs typeface="Times New Roman" panose="02020603050405020304" pitchFamily="18" charset="0"/>
                      </a:rPr>
                      <m:t>𝑑</m:t>
                    </m:r>
                    <m:r>
                      <a:rPr lang="en-US" sz="1700" i="1">
                        <a:effectLst/>
                        <a:latin typeface="+mn-lt"/>
                        <a:ea typeface="Calibri" panose="020F0502020204030204" pitchFamily="34" charset="0"/>
                        <a:cs typeface="Times New Roman" panose="02020603050405020304" pitchFamily="18" charset="0"/>
                      </a:rPr>
                      <m:t> + 6</m:t>
                    </m:r>
                  </m:oMath>
                </a14:m>
                <a:r>
                  <a:rPr lang="en-US" sz="1700">
                    <a:effectLst/>
                    <a:latin typeface="+mn-lt"/>
                    <a:ea typeface="Malgun Gothic" panose="020B0503020000020004" pitchFamily="34" charset="-127"/>
                    <a:cs typeface="Times New Roman" panose="02020603050405020304" pitchFamily="18" charset="0"/>
                  </a:rPr>
                  <a:t> </a:t>
                </a:r>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en-US" sz="1700" smtClean="0">
                    <a:effectLst/>
                    <a:ea typeface="Calibri" panose="020F0502020204030204" pitchFamily="34" charset="0"/>
                    <a:cs typeface="Times New Roman" panose="02020603050405020304" pitchFamily="18" charset="0"/>
                  </a:rPr>
                  <a:t>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𝑟</m:t>
                    </m:r>
                    <m:r>
                      <a:rPr lang="vi-VN" sz="1700" i="1">
                        <a:effectLst/>
                        <a:latin typeface="+mn-lt"/>
                        <a:ea typeface="Calibri" panose="020F0502020204030204" pitchFamily="34" charset="0"/>
                        <a:cs typeface="Times New Roman" panose="02020603050405020304" pitchFamily="18" charset="0"/>
                      </a:rPr>
                      <m:t> + 3</m:t>
                    </m:r>
                    <m:r>
                      <a:rPr lang="vi-VN" sz="1700" i="1">
                        <a:effectLst/>
                        <a:latin typeface="+mn-lt"/>
                        <a:ea typeface="Calibri" panose="020F0502020204030204" pitchFamily="34" charset="0"/>
                        <a:cs typeface="Times New Roman" panose="02020603050405020304" pitchFamily="18" charset="0"/>
                      </a:rPr>
                      <m:t>𝑑</m:t>
                    </m:r>
                    <m:r>
                      <a:rPr lang="vi-VN" sz="1700" i="1">
                        <a:effectLst/>
                        <a:latin typeface="+mn-lt"/>
                        <a:ea typeface="Calibri" panose="020F0502020204030204" pitchFamily="34" charset="0"/>
                        <a:cs typeface="Times New Roman" panose="02020603050405020304" pitchFamily="18" charset="0"/>
                      </a:rPr>
                      <m:t> =82</m:t>
                    </m:r>
                  </m:oMath>
                </a14:m>
                <a:r>
                  <a:rPr lang="vi-VN" sz="1700">
                    <a:effectLst/>
                    <a:latin typeface="+mn-lt"/>
                    <a:ea typeface="Calibri" panose="020F0502020204030204" pitchFamily="34" charset="0"/>
                    <a:cs typeface="Times New Roman" panose="02020603050405020304" pitchFamily="18" charset="0"/>
                  </a:rPr>
                  <a:t> (II)</a:t>
                </a:r>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Từ (I) và (II) ta có hệ </a:t>
                </a:r>
                <a:r>
                  <a:rPr lang="vi-VN" sz="1700">
                    <a:effectLst/>
                    <a:latin typeface="+mn-lt"/>
                    <a:ea typeface="Calibri" panose="020F0502020204030204" pitchFamily="34" charset="0"/>
                    <a:cs typeface="Times New Roman" panose="02020603050405020304" pitchFamily="18" charset="0"/>
                  </a:rPr>
                  <a:t>phương </a:t>
                </a:r>
                <a:r>
                  <a:rPr lang="vi-VN" sz="1700" smtClean="0">
                    <a:effectLst/>
                    <a:latin typeface="+mn-lt"/>
                    <a:ea typeface="Calibri" panose="020F0502020204030204" pitchFamily="34" charset="0"/>
                    <a:cs typeface="Times New Roman" panose="02020603050405020304" pitchFamily="18" charset="0"/>
                  </a:rPr>
                  <a:t>trình</a:t>
                </a:r>
                <a:r>
                  <a:rPr lang="en-US" sz="1700" smtClean="0">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𝑑</m:t>
                            </m:r>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𝑟</m:t>
                            </m:r>
                            <m:r>
                              <a:rPr lang="vi-VN" sz="1700" i="1">
                                <a:effectLst/>
                                <a:latin typeface="+mn-lt"/>
                                <a:ea typeface="Calibri" panose="020F0502020204030204" pitchFamily="34" charset="0"/>
                                <a:cs typeface="Times New Roman" panose="02020603050405020304" pitchFamily="18" charset="0"/>
                              </a:rPr>
                              <m:t>=64</m:t>
                            </m:r>
                          </m:e>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𝑑</m:t>
                            </m:r>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𝑟</m:t>
                            </m:r>
                            <m:r>
                              <a:rPr lang="vi-VN" sz="1700" i="1">
                                <a:effectLst/>
                                <a:latin typeface="+mn-lt"/>
                                <a:ea typeface="Calibri" panose="020F0502020204030204" pitchFamily="34" charset="0"/>
                                <a:cs typeface="Times New Roman" panose="02020603050405020304" pitchFamily="18" charset="0"/>
                              </a:rPr>
                              <m:t>=82</m:t>
                            </m:r>
                          </m:e>
                        </m:eqArr>
                      </m:e>
                    </m:d>
                  </m:oMath>
                </a14:m>
                <a:r>
                  <a:rPr lang="en-US" sz="1700">
                    <a:effectLst/>
                    <a:latin typeface="+mn-lt"/>
                    <a:ea typeface="Malgun Gothic" panose="020B0503020000020004" pitchFamily="34" charset="-127"/>
                    <a:cs typeface="Times New Roman" panose="02020603050405020304" pitchFamily="18" charset="0"/>
                  </a:rPr>
                  <a:t> </a:t>
                </a:r>
                <a:endParaRPr lang="en-US" sz="17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45853" y="1991449"/>
                <a:ext cx="7052418" cy="2929776"/>
              </a:xfrm>
              <a:prstGeom prst="rect">
                <a:avLst/>
              </a:prstGeom>
              <a:blipFill>
                <a:blip r:embed="rId3"/>
                <a:stretch>
                  <a:fillRect l="-605"/>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446394" y="4360025"/>
            <a:ext cx="482814" cy="482814"/>
          </a:xfrm>
          <a:prstGeom prst="rect">
            <a:avLst/>
          </a:prstGeom>
        </p:spPr>
      </p:pic>
    </p:spTree>
    <p:extLst>
      <p:ext uri="{BB962C8B-B14F-4D97-AF65-F5344CB8AC3E}">
        <p14:creationId xmlns:p14="http://schemas.microsoft.com/office/powerpoint/2010/main" val="222289302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up)">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p:cNvGrpSpPr/>
          <p:nvPr/>
        </p:nvGrpSpPr>
        <p:grpSpPr>
          <a:xfrm>
            <a:off x="358766" y="273720"/>
            <a:ext cx="8442368" cy="1269578"/>
            <a:chOff x="299507" y="423622"/>
            <a:chExt cx="8442368" cy="1269578"/>
          </a:xfrm>
        </p:grpSpPr>
        <p:sp>
          <p:nvSpPr>
            <p:cNvPr id="7" name="Rounded Rectangle 6"/>
            <p:cNvSpPr/>
            <p:nvPr/>
          </p:nvSpPr>
          <p:spPr>
            <a:xfrm>
              <a:off x="387135" y="438612"/>
              <a:ext cx="1876380" cy="453303"/>
            </a:xfrm>
            <a:prstGeom prst="roundRect">
              <a:avLst/>
            </a:prstGeom>
            <a:solidFill>
              <a:schemeClr val="accent3">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 4</a:t>
              </a:r>
              <a:endParaRPr kumimoji="0" lang="en-US" sz="20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p:cNvSpPr/>
            <p:nvPr/>
          </p:nvSpPr>
          <p:spPr>
            <a:xfrm>
              <a:off x="299507" y="423622"/>
              <a:ext cx="8442368" cy="126957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Một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mảnh vườn hình chữ nhật có chu vi 64m. Nếu tăng chiều dài thêm 2m và tăng chiều rộng thêm 3m thì diện tích tăng thêm 88m</a:t>
              </a:r>
              <a:r>
                <a:rPr kumimoji="0" lang="vi-VN" sz="1700" b="0" i="0" u="none" strike="noStrike" kern="0" cap="none" spc="0" normalizeH="0" baseline="3000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2</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Tính chiều dài, chiều rộng của mảnh vườn đó.</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grpSp>
      <p:sp>
        <p:nvSpPr>
          <p:cNvPr id="11" name="Rectangle 10"/>
          <p:cNvSpPr/>
          <p:nvPr/>
        </p:nvSpPr>
        <p:spPr>
          <a:xfrm>
            <a:off x="358766" y="1702827"/>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2022254" y="1724492"/>
                <a:ext cx="5961655" cy="3110852"/>
              </a:xfrm>
              <a:prstGeom prst="rect">
                <a:avLst/>
              </a:prstGeom>
            </p:spPr>
            <p:txBody>
              <a:bodyPr wrap="square">
                <a:spAutoFit/>
              </a:bodyPr>
              <a:lstStyle/>
              <a:p>
                <a:pPr lvl="0" algn="just">
                  <a:lnSpc>
                    <a:spcPct val="150000"/>
                  </a:lnSpc>
                  <a:defRPr/>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𝑑</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𝑟</m:t>
                            </m:r>
                            <m:r>
                              <a:rPr lang="vi-VN" sz="1700" i="1">
                                <a:latin typeface="Cambria Math" panose="02040503050406030204" pitchFamily="18" charset="0"/>
                                <a:ea typeface="Calibri" panose="020F0502020204030204" pitchFamily="34" charset="0"/>
                                <a:cs typeface="Times New Roman" panose="02020603050405020304" pitchFamily="18" charset="0"/>
                              </a:rPr>
                              <m:t>=64</m:t>
                            </m:r>
                          </m:e>
                          <m:e>
                            <m:r>
                              <a:rPr lang="vi-VN" sz="1700" i="1">
                                <a:latin typeface="Cambria Math" panose="02040503050406030204" pitchFamily="18" charset="0"/>
                                <a:ea typeface="Calibri" panose="020F0502020204030204" pitchFamily="34" charset="0"/>
                                <a:cs typeface="Times New Roman" panose="02020603050405020304" pitchFamily="18" charset="0"/>
                              </a:rPr>
                              <m:t>3</m:t>
                            </m:r>
                            <m:r>
                              <a:rPr lang="vi-VN" sz="1700" i="1">
                                <a:latin typeface="Cambria Math" panose="02040503050406030204" pitchFamily="18" charset="0"/>
                                <a:ea typeface="Calibri" panose="020F0502020204030204" pitchFamily="34" charset="0"/>
                                <a:cs typeface="Times New Roman" panose="02020603050405020304" pitchFamily="18" charset="0"/>
                              </a:rPr>
                              <m:t>𝑑</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𝑟</m:t>
                            </m:r>
                            <m:r>
                              <a:rPr lang="vi-VN" sz="1700" i="1">
                                <a:latin typeface="Cambria Math" panose="02040503050406030204" pitchFamily="18" charset="0"/>
                                <a:ea typeface="Calibri" panose="020F0502020204030204" pitchFamily="34" charset="0"/>
                                <a:cs typeface="Times New Roman" panose="02020603050405020304" pitchFamily="18" charset="0"/>
                              </a:rPr>
                              <m:t>=82</m:t>
                            </m:r>
                          </m:e>
                        </m:eqArr>
                      </m:e>
                    </m:d>
                  </m:oMath>
                </a14:m>
                <a:r>
                  <a:rPr lang="en-US" sz="170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a:p>
                <a:pPr lvl="0" algn="just">
                  <a:lnSpc>
                    <a:spcPct val="150000"/>
                  </a:lnSpc>
                  <a:defRPr/>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𝑑</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𝑟</m:t>
                            </m:r>
                            <m:r>
                              <a:rPr lang="vi-VN" sz="1700" i="1">
                                <a:latin typeface="Cambria Math" panose="02040503050406030204" pitchFamily="18" charset="0"/>
                                <a:ea typeface="Calibri" panose="020F0502020204030204" pitchFamily="34" charset="0"/>
                                <a:cs typeface="Times New Roman" panose="02020603050405020304" pitchFamily="18" charset="0"/>
                              </a:rPr>
                              <m:t>=64</m:t>
                            </m:r>
                          </m:e>
                          <m:e>
                            <m:r>
                              <a:rPr lang="vi-VN" sz="1700" i="1">
                                <a:latin typeface="Cambria Math" panose="02040503050406030204" pitchFamily="18" charset="0"/>
                                <a:ea typeface="Calibri" panose="020F0502020204030204" pitchFamily="34" charset="0"/>
                                <a:cs typeface="Times New Roman" panose="02020603050405020304" pitchFamily="18" charset="0"/>
                              </a:rPr>
                              <m:t>−</m:t>
                            </m:r>
                            <m:r>
                              <a:rPr lang="vi-VN" sz="1700" i="1">
                                <a:latin typeface="Cambria Math" panose="02040503050406030204" pitchFamily="18" charset="0"/>
                                <a:ea typeface="Calibri" panose="020F0502020204030204" pitchFamily="34" charset="0"/>
                                <a:cs typeface="Times New Roman" panose="02020603050405020304" pitchFamily="18" charset="0"/>
                              </a:rPr>
                              <m:t>𝑑</m:t>
                            </m:r>
                            <m:r>
                              <a:rPr lang="vi-VN" sz="1700" i="1">
                                <a:latin typeface="Cambria Math" panose="02040503050406030204" pitchFamily="18" charset="0"/>
                                <a:ea typeface="Calibri" panose="020F0502020204030204" pitchFamily="34" charset="0"/>
                                <a:cs typeface="Times New Roman" panose="02020603050405020304" pitchFamily="18" charset="0"/>
                              </a:rPr>
                              <m:t>=−18</m:t>
                            </m:r>
                          </m:e>
                        </m:eqArr>
                      </m:e>
                    </m:d>
                  </m:oMath>
                </a14:m>
                <a:r>
                  <a:rPr lang="vi-VN" sz="1700">
                    <a:latin typeface="Arial" panose="020B0604020202020204" pitchFamily="34" charset="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a:p>
                <a:pPr lvl="0" algn="just">
                  <a:lnSpc>
                    <a:spcPct val="150000"/>
                  </a:lnSpc>
                  <a:defRPr/>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𝑑</m:t>
                            </m:r>
                            <m:r>
                              <a:rPr lang="vi-VN" sz="1700" i="1">
                                <a:latin typeface="Cambria Math" panose="02040503050406030204" pitchFamily="18" charset="0"/>
                                <a:ea typeface="Calibri" panose="020F0502020204030204" pitchFamily="34" charset="0"/>
                                <a:cs typeface="Times New Roman" panose="02020603050405020304" pitchFamily="18" charset="0"/>
                              </a:rPr>
                              <m:t>=18</m:t>
                            </m:r>
                          </m:e>
                          <m:e>
                            <m:r>
                              <a:rPr lang="vi-VN" sz="1700" i="1">
                                <a:latin typeface="Cambria Math" panose="02040503050406030204" pitchFamily="18" charset="0"/>
                                <a:ea typeface="Calibri" panose="020F0502020204030204" pitchFamily="34" charset="0"/>
                                <a:cs typeface="Times New Roman" panose="02020603050405020304" pitchFamily="18" charset="0"/>
                              </a:rPr>
                              <m:t>𝑟</m:t>
                            </m:r>
                            <m:r>
                              <a:rPr lang="vi-VN" sz="1700" i="1">
                                <a:latin typeface="Cambria Math" panose="02040503050406030204" pitchFamily="18" charset="0"/>
                                <a:ea typeface="Calibri" panose="020F0502020204030204" pitchFamily="34" charset="0"/>
                                <a:cs typeface="Times New Roman" panose="02020603050405020304" pitchFamily="18" charset="0"/>
                              </a:rPr>
                              <m:t>=14</m:t>
                            </m:r>
                          </m:e>
                        </m:eqArr>
                      </m:e>
                    </m:d>
                  </m:oMath>
                </a14:m>
                <a:r>
                  <a:rPr lang="vi-VN" sz="1700">
                    <a:latin typeface="Arial" panose="020B0604020202020204" pitchFamily="34" charset="0"/>
                    <a:ea typeface="Calibri" panose="020F0502020204030204" pitchFamily="34" charset="0"/>
                    <a:cs typeface="Times New Roman" panose="02020603050405020304" pitchFamily="18" charset="0"/>
                  </a:rPr>
                  <a:t> (thoả mãn điều kiện)</a:t>
                </a:r>
                <a:endParaRPr lang="en-US" sz="1700">
                  <a:ea typeface="Calibri" panose="020F0502020204030204" pitchFamily="34" charset="0"/>
                  <a:cs typeface="Times New Roman" panose="02020603050405020304" pitchFamily="18" charset="0"/>
                </a:endParaRPr>
              </a:p>
              <a:p>
                <a:pPr lvl="0" algn="just">
                  <a:lnSpc>
                    <a:spcPct val="150000"/>
                  </a:lnSpc>
                  <a:defRPr/>
                </a:pPr>
                <a:r>
                  <a:rPr lang="vi-VN" sz="1700">
                    <a:latin typeface="Arial" panose="020B0604020202020204" pitchFamily="34" charset="0"/>
                    <a:ea typeface="Calibri" panose="020F0502020204030204" pitchFamily="34" charset="0"/>
                    <a:cs typeface="Times New Roman" panose="02020603050405020304" pitchFamily="18" charset="0"/>
                  </a:rPr>
                  <a:t>Vậy chiều dài của mảnh vườn là 18m và chiều rộng </a:t>
                </a:r>
                <a:r>
                  <a:rPr lang="vi-VN" sz="1700">
                    <a:latin typeface="Arial" panose="020B0604020202020204" pitchFamily="34" charset="0"/>
                    <a:ea typeface="Calibri" panose="020F0502020204030204" pitchFamily="34" charset="0"/>
                    <a:cs typeface="Times New Roman" panose="02020603050405020304" pitchFamily="18" charset="0"/>
                  </a:rPr>
                  <a:t>là </a:t>
                </a:r>
                <a:r>
                  <a:rPr lang="vi-VN" sz="1700" smtClean="0">
                    <a:latin typeface="Arial" panose="020B0604020202020204" pitchFamily="34" charset="0"/>
                    <a:ea typeface="Calibri" panose="020F0502020204030204" pitchFamily="34" charset="0"/>
                    <a:cs typeface="Times New Roman" panose="02020603050405020304" pitchFamily="18" charset="0"/>
                  </a:rPr>
                  <a:t>14m</a:t>
                </a:r>
                <a:r>
                  <a:rPr lang="en-US" sz="1700" smtClean="0">
                    <a:latin typeface="Arial" panose="020B0604020202020204" pitchFamily="34" charset="0"/>
                    <a:ea typeface="Calibri" panose="020F0502020204030204" pitchFamily="34" charset="0"/>
                    <a:cs typeface="Times New Roman" panose="02020603050405020304" pitchFamily="18" charset="0"/>
                  </a:rPr>
                  <a:t>.</a:t>
                </a:r>
                <a:endParaRPr lang="en-US" sz="17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22254" y="1724492"/>
                <a:ext cx="5961655" cy="3110852"/>
              </a:xfrm>
              <a:prstGeom prst="rect">
                <a:avLst/>
              </a:prstGeom>
              <a:blipFill>
                <a:blip r:embed="rId3"/>
                <a:stretch>
                  <a:fillRect l="-716" b="-19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446394" y="4360025"/>
            <a:ext cx="482814" cy="482814"/>
          </a:xfrm>
          <a:prstGeom prst="rect">
            <a:avLst/>
          </a:prstGeom>
        </p:spPr>
      </p:pic>
    </p:spTree>
    <p:extLst>
      <p:ext uri="{BB962C8B-B14F-4D97-AF65-F5344CB8AC3E}">
        <p14:creationId xmlns:p14="http://schemas.microsoft.com/office/powerpoint/2010/main" val="2606257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grpSp>
        <p:nvGrpSpPr>
          <p:cNvPr id="2" name="Group 1"/>
          <p:cNvGrpSpPr/>
          <p:nvPr/>
        </p:nvGrpSpPr>
        <p:grpSpPr>
          <a:xfrm>
            <a:off x="520743" y="134425"/>
            <a:ext cx="8221412" cy="830997"/>
            <a:chOff x="387135" y="249764"/>
            <a:chExt cx="8221412" cy="830997"/>
          </a:xfrm>
        </p:grpSpPr>
        <p:sp>
          <p:nvSpPr>
            <p:cNvPr id="7" name="Rounded Rectangle 6"/>
            <p:cNvSpPr/>
            <p:nvPr/>
          </p:nvSpPr>
          <p:spPr>
            <a:xfrm>
              <a:off x="387135" y="379540"/>
              <a:ext cx="1876380" cy="571446"/>
            </a:xfrm>
            <a:prstGeom prst="roundRect">
              <a:avLst/>
            </a:prstGeom>
            <a:solidFill>
              <a:schemeClr val="accent3">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Thực hành</a:t>
              </a:r>
              <a:r>
                <a:rPr kumimoji="0" lang="en-US" sz="2000" b="1" i="0" u="none" strike="noStrike" kern="1200" cap="none" spc="0" normalizeH="0" noProof="0" smtClean="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rPr>
                <a:t> 5</a:t>
              </a:r>
              <a:endParaRPr kumimoji="0" lang="en-US" sz="2000" b="1" i="0" u="none" strike="noStrike" kern="1200" cap="none" spc="0" normalizeH="0" baseline="0" noProof="0">
                <a:ln>
                  <a:noFill/>
                </a:ln>
                <a:solidFill>
                  <a:srgbClr val="FFCA63">
                    <a:lumMod val="20000"/>
                    <a:lumOff val="8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711754" y="249764"/>
                  <a:ext cx="5896793" cy="830997"/>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Cân bằng phương trình hoá học sau bằng phương pháp đại số</a:t>
                  </a:r>
                  <a:endParaRPr lang="en-US" sz="1600">
                    <a:effectLst/>
                    <a:latin typeface="+mn-lt"/>
                    <a:ea typeface="Calibri" panose="020F050202020403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𝑁𝑂</m:t>
                        </m:r>
                        <m:r>
                          <a:rPr lang="vi-VN"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latin typeface="Cambria Math" panose="02040503050406030204" pitchFamily="18" charset="0"/>
                                <a:ea typeface="Calibri" panose="020F0502020204030204" pitchFamily="34" charset="0"/>
                                <a:cs typeface="Times New Roman" panose="02020603050405020304" pitchFamily="18" charset="0"/>
                              </a:rPr>
                            </m:ctrlPr>
                          </m:sSubPr>
                          <m:e>
                            <m:r>
                              <a:rPr lang="vi-VN" sz="1600" i="1">
                                <a:latin typeface="Cambria Math" panose="02040503050406030204" pitchFamily="18" charset="0"/>
                                <a:ea typeface="Calibri" panose="020F0502020204030204" pitchFamily="34" charset="0"/>
                                <a:cs typeface="Times New Roman" panose="02020603050405020304" pitchFamily="18" charset="0"/>
                              </a:rPr>
                              <m:t>𝑂</m:t>
                            </m:r>
                          </m:e>
                          <m:sub>
                            <m:r>
                              <a:rPr lang="vi-VN" sz="1600" i="1">
                                <a:latin typeface="Cambria Math" panose="02040503050406030204" pitchFamily="18" charset="0"/>
                                <a:ea typeface="Calibri" panose="020F0502020204030204" pitchFamily="34" charset="0"/>
                                <a:cs typeface="Times New Roman" panose="02020603050405020304" pitchFamily="18" charset="0"/>
                              </a:rPr>
                              <m:t>2</m:t>
                            </m:r>
                          </m:sub>
                        </m:sSub>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𝑁</m:t>
                        </m:r>
                        <m:sSub>
                          <m:sSubPr>
                            <m:ctrlPr>
                              <a:rPr lang="en-US" sz="1600" i="1">
                                <a:latin typeface="Cambria Math" panose="02040503050406030204" pitchFamily="18" charset="0"/>
                                <a:ea typeface="Calibri" panose="020F0502020204030204" pitchFamily="34" charset="0"/>
                                <a:cs typeface="Times New Roman" panose="02020603050405020304" pitchFamily="18" charset="0"/>
                              </a:rPr>
                            </m:ctrlPr>
                          </m:sSubPr>
                          <m:e>
                            <m:r>
                              <a:rPr lang="vi-VN" sz="1600" i="1">
                                <a:latin typeface="Cambria Math" panose="02040503050406030204" pitchFamily="18" charset="0"/>
                                <a:ea typeface="Calibri" panose="020F0502020204030204" pitchFamily="34" charset="0"/>
                                <a:cs typeface="Times New Roman" panose="02020603050405020304" pitchFamily="18" charset="0"/>
                              </a:rPr>
                              <m:t>𝑂</m:t>
                            </m:r>
                          </m:e>
                          <m:sub>
                            <m:r>
                              <a:rPr lang="vi-VN" sz="1600" i="1">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11754" y="249764"/>
                  <a:ext cx="5896793" cy="830997"/>
                </a:xfrm>
                <a:prstGeom prst="rect">
                  <a:avLst/>
                </a:prstGeom>
                <a:blipFill>
                  <a:blip r:embed="rId3"/>
                  <a:stretch>
                    <a:fillRect l="-620"/>
                  </a:stretch>
                </a:blipFill>
              </p:spPr>
              <p:txBody>
                <a:bodyPr/>
                <a:lstStyle/>
                <a:p>
                  <a:r>
                    <a:rPr lang="en-US">
                      <a:noFill/>
                    </a:rPr>
                    <a:t> </a:t>
                  </a:r>
                </a:p>
              </p:txBody>
            </p:sp>
          </mc:Fallback>
        </mc:AlternateContent>
      </p:grpSp>
      <p:sp>
        <p:nvSpPr>
          <p:cNvPr id="11" name="Rectangle 10"/>
          <p:cNvSpPr/>
          <p:nvPr/>
        </p:nvSpPr>
        <p:spPr>
          <a:xfrm>
            <a:off x="420003" y="1255549"/>
            <a:ext cx="643125" cy="338554"/>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1168881" y="1216803"/>
                <a:ext cx="7557776" cy="3851695"/>
              </a:xfrm>
              <a:prstGeom prst="rect">
                <a:avLst/>
              </a:prstGeom>
            </p:spPr>
            <p:txBody>
              <a:bodyPr wrap="square">
                <a:spAutoFit/>
              </a:bodyPr>
              <a:lstStyle/>
              <a:p>
                <a:pPr algn="just">
                  <a:lnSpc>
                    <a:spcPct val="150000"/>
                  </a:lnSpc>
                </a:pPr>
                <a:r>
                  <a:rPr lang="vi-VN" sz="1600" smtClean="0">
                    <a:latin typeface="+mn-lt"/>
                    <a:ea typeface="Calibri" panose="020F0502020204030204" pitchFamily="34" charset="0"/>
                    <a:cs typeface="Times New Roman" panose="02020603050405020304" pitchFamily="18" charset="0"/>
                  </a:rPr>
                  <a:t>Gọi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 </m:t>
                    </m:r>
                  </m:oMath>
                </a14:m>
                <a:r>
                  <a:rPr lang="vi-VN" sz="16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𝑦</m:t>
                    </m:r>
                  </m:oMath>
                </a14:m>
                <a:r>
                  <a:rPr lang="vi-VN" sz="1600">
                    <a:effectLst/>
                    <a:latin typeface="+mn-lt"/>
                    <a:ea typeface="Calibri" panose="020F0502020204030204" pitchFamily="34" charset="0"/>
                    <a:cs typeface="Times New Roman" panose="02020603050405020304" pitchFamily="18" charset="0"/>
                  </a:rPr>
                  <a:t> lần lượt là hệ số của N và O thoả mãn cân bằng phương trình hoá học</a:t>
                </a:r>
                <a:endParaRPr lang="en-US" sz="16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𝑥𝑁𝑂</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𝑂</m:t>
                          </m:r>
                        </m:e>
                        <m:sub>
                          <m:r>
                            <a:rPr lang="vi-VN" sz="1600" i="1">
                              <a:effectLst/>
                              <a:latin typeface="+mn-lt"/>
                              <a:ea typeface="Calibri" panose="020F0502020204030204" pitchFamily="34" charset="0"/>
                              <a:cs typeface="Times New Roman" panose="02020603050405020304" pitchFamily="18" charset="0"/>
                            </a:rPr>
                            <m:t>2</m:t>
                          </m:r>
                        </m:sub>
                      </m:sSub>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𝑁</m:t>
                      </m:r>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𝑂</m:t>
                          </m:r>
                        </m:e>
                        <m:sub>
                          <m:r>
                            <a:rPr lang="vi-VN" sz="1600" i="1">
                              <a:effectLst/>
                              <a:latin typeface="+mn-lt"/>
                              <a:ea typeface="Calibri" panose="020F0502020204030204" pitchFamily="34" charset="0"/>
                              <a:cs typeface="Times New Roman" panose="02020603050405020304" pitchFamily="18" charset="0"/>
                            </a:rPr>
                            <m:t>2</m:t>
                          </m:r>
                        </m:sub>
                      </m:sSub>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r>
                  <a:rPr lang="vi-VN" sz="1600">
                    <a:effectLst/>
                    <a:latin typeface="+mn-lt"/>
                    <a:ea typeface="Calibri" panose="020F0502020204030204" pitchFamily="34" charset="0"/>
                    <a:cs typeface="Times New Roman" panose="02020603050405020304" pitchFamily="18" charset="0"/>
                  </a:rPr>
                  <a:t>Cân bằng số nguyên tử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𝑁</m:t>
                    </m:r>
                  </m:oMath>
                </a14:m>
                <a:r>
                  <a:rPr lang="vi-VN" sz="1600">
                    <a:effectLst/>
                    <a:latin typeface="+mn-lt"/>
                    <a:ea typeface="Calibri" panose="020F0502020204030204" pitchFamily="34" charset="0"/>
                    <a:cs typeface="Times New Roman" panose="02020603050405020304" pitchFamily="18" charset="0"/>
                  </a:rPr>
                  <a:t>, số nguyên tử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𝑂</m:t>
                    </m:r>
                  </m:oMath>
                </a14:m>
                <a:r>
                  <a:rPr lang="vi-VN" sz="1600">
                    <a:effectLst/>
                    <a:latin typeface="+mn-lt"/>
                    <a:ea typeface="Calibri" panose="020F0502020204030204" pitchFamily="34" charset="0"/>
                    <a:cs typeface="Times New Roman" panose="02020603050405020304" pitchFamily="18" charset="0"/>
                  </a:rPr>
                  <a:t> ở 2 vế, ta được hệ: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=1          </m:t>
                            </m:r>
                          </m:e>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=2</m:t>
                            </m:r>
                          </m:e>
                        </m:eqArr>
                      </m:e>
                    </m:d>
                  </m:oMath>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Gi</m:t>
                      </m:r>
                      <m:r>
                        <m:rPr>
                          <m:nor/>
                        </m:rPr>
                        <a:rPr lang="vi-VN" sz="1600">
                          <a:ea typeface="Calibri" panose="020F0502020204030204" pitchFamily="34" charset="0"/>
                          <a:cs typeface="Times New Roman" panose="02020603050405020304" pitchFamily="18" charset="0"/>
                        </a:rPr>
                        <m:t>ả</m:t>
                      </m:r>
                      <m:r>
                        <m:rPr>
                          <m:nor/>
                        </m:rPr>
                        <a:rPr lang="vi-VN" sz="1600">
                          <a:ea typeface="Calibri" panose="020F0502020204030204" pitchFamily="34" charset="0"/>
                          <a:cs typeface="Times New Roman" panose="02020603050405020304" pitchFamily="18" charset="0"/>
                        </a:rPr>
                        <m:t>i</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m:t>
                      </m:r>
                      <m:r>
                        <m:rPr>
                          <m:nor/>
                        </m:rPr>
                        <a:rPr lang="vi-VN" sz="1600">
                          <a:ea typeface="Calibri" panose="020F0502020204030204" pitchFamily="34" charset="0"/>
                          <a:cs typeface="Times New Roman" panose="02020603050405020304" pitchFamily="18" charset="0"/>
                        </a:rPr>
                        <m:t>ệ </m:t>
                      </m:r>
                      <m:r>
                        <m:rPr>
                          <m:nor/>
                        </m:rPr>
                        <a:rPr lang="vi-VN" sz="1600">
                          <a:ea typeface="Calibri" panose="020F0502020204030204" pitchFamily="34" charset="0"/>
                          <a:cs typeface="Times New Roman" panose="02020603050405020304" pitchFamily="18" charset="0"/>
                        </a:rPr>
                        <m:t>ph</m:t>
                      </m:r>
                      <m:r>
                        <m:rPr>
                          <m:nor/>
                        </m:rPr>
                        <a:rPr lang="vi-VN" sz="1600">
                          <a:ea typeface="Calibri" panose="020F0502020204030204" pitchFamily="34" charset="0"/>
                          <a:cs typeface="Times New Roman" panose="02020603050405020304" pitchFamily="18" charset="0"/>
                        </a:rPr>
                        <m:t>ươ</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nh</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đượ</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ea typeface="Malgun Gothic" panose="020B0503020000020004" pitchFamily="34" charset="-127"/>
                          <a:cs typeface="Times New Roman" panose="02020603050405020304" pitchFamily="18" charset="0"/>
                        </a:rPr>
                        <m:t> </m:t>
                      </m:r>
                      <m:r>
                        <m:rPr>
                          <m:nor/>
                        </m:rPr>
                        <a:rPr lang="vi-VN" sz="1600">
                          <a:ea typeface="Malgun Gothic" panose="020B0503020000020004" pitchFamily="34" charset="-127"/>
                          <a:cs typeface="Times New Roman" panose="02020603050405020304" pitchFamily="18" charset="0"/>
                        </a:rPr>
                        <m:t>v</m:t>
                      </m:r>
                      <m:r>
                        <m:rPr>
                          <m:nor/>
                        </m:rPr>
                        <a:rPr lang="vi-VN" sz="1600">
                          <a:ea typeface="Malgun Gothic" panose="020B0503020000020004" pitchFamily="34" charset="-127"/>
                          <a:cs typeface="Times New Roman" panose="02020603050405020304" pitchFamily="18" charset="0"/>
                        </a:rPr>
                        <m:t>à</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vi-VN" sz="1600" i="1">
                          <a:effectLst/>
                          <a:latin typeface="+mn-lt"/>
                          <a:ea typeface="Malgun Gothic" panose="020B0503020000020004" pitchFamily="34" charset="-127"/>
                          <a:cs typeface="Times New Roman" panose="02020603050405020304" pitchFamily="18" charset="0"/>
                        </a:rPr>
                        <m:t>𝑦</m:t>
                      </m:r>
                      <m:r>
                        <a:rPr lang="vi-VN" sz="1600" i="1">
                          <a:effectLst/>
                          <a:latin typeface="+mn-lt"/>
                          <a:ea typeface="Malgun Gothic" panose="020B0503020000020004" pitchFamily="34" charset="-127"/>
                          <a:cs typeface="Times New Roman" panose="02020603050405020304" pitchFamily="18" charset="0"/>
                        </a:rPr>
                        <m:t>=</m:t>
                      </m:r>
                      <m:f>
                        <m:fPr>
                          <m:ctrlPr>
                            <a:rPr lang="en-US" sz="1600" i="1">
                              <a:effectLst/>
                              <a:latin typeface="+mn-lt"/>
                              <a:ea typeface="Malgun Gothic" panose="020B0503020000020004" pitchFamily="34" charset="-127"/>
                              <a:cs typeface="Times New Roman" panose="02020603050405020304" pitchFamily="18" charset="0"/>
                            </a:rPr>
                          </m:ctrlPr>
                        </m:fPr>
                        <m:num>
                          <m:r>
                            <a:rPr lang="vi-VN" sz="1600" i="1">
                              <a:effectLst/>
                              <a:latin typeface="+mn-lt"/>
                              <a:ea typeface="Malgun Gothic" panose="020B0503020000020004" pitchFamily="34" charset="-127"/>
                              <a:cs typeface="Times New Roman" panose="02020603050405020304" pitchFamily="18" charset="0"/>
                            </a:rPr>
                            <m:t>1</m:t>
                          </m:r>
                        </m:num>
                        <m:den>
                          <m:r>
                            <a:rPr lang="vi-VN" sz="1600" i="1">
                              <a:effectLst/>
                              <a:latin typeface="+mn-lt"/>
                              <a:ea typeface="Malgun Gothic" panose="020B0503020000020004" pitchFamily="34" charset="-127"/>
                              <a:cs typeface="Times New Roman" panose="02020603050405020304" pitchFamily="18" charset="0"/>
                            </a:rPr>
                            <m:t>2</m:t>
                          </m:r>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Đư</m:t>
                      </m:r>
                      <m:r>
                        <m:rPr>
                          <m:nor/>
                        </m:rPr>
                        <a:rPr lang="vi-VN" sz="1600">
                          <a:ea typeface="Calibri" panose="020F0502020204030204" pitchFamily="34" charset="0"/>
                          <a:cs typeface="Times New Roman" panose="02020603050405020304" pitchFamily="18" charset="0"/>
                        </a:rPr>
                        <m: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á</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m:t>
                      </m:r>
                      <m:r>
                        <m:rPr>
                          <m:nor/>
                        </m:rPr>
                        <a:rPr lang="vi-VN" sz="1600">
                          <a:ea typeface="Calibri" panose="020F0502020204030204" pitchFamily="34" charset="0"/>
                          <a:cs typeface="Times New Roman" panose="02020603050405020304" pitchFamily="18" charset="0"/>
                        </a:rPr>
                        <m:t>ệ </m:t>
                      </m:r>
                      <m:r>
                        <m:rPr>
                          <m:nor/>
                        </m:rPr>
                        <a:rPr lang="vi-VN" sz="1600">
                          <a:ea typeface="Calibri" panose="020F0502020204030204" pitchFamily="34" charset="0"/>
                          <a:cs typeface="Times New Roman" panose="02020603050405020304" pitchFamily="18" charset="0"/>
                        </a:rPr>
                        <m:t>s</m:t>
                      </m:r>
                      <m:r>
                        <m:rPr>
                          <m:nor/>
                        </m:rPr>
                        <a:rPr lang="vi-VN" sz="1600">
                          <a:ea typeface="Calibri" panose="020F0502020204030204" pitchFamily="34" charset="0"/>
                          <a:cs typeface="Times New Roman" panose="02020603050405020304" pitchFamily="18" charset="0"/>
                        </a:rPr>
                        <m:t>ố </m:t>
                      </m:r>
                      <m:r>
                        <m:rPr>
                          <m:nor/>
                        </m:rPr>
                        <a:rPr lang="vi-VN" sz="1600">
                          <a:ea typeface="Calibri" panose="020F0502020204030204" pitchFamily="34" charset="0"/>
                          <a:cs typeface="Times New Roman" panose="02020603050405020304" pitchFamily="18" charset="0"/>
                        </a:rPr>
                        <m:t>t</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m</m:t>
                      </m:r>
                      <m:r>
                        <m:rPr>
                          <m:nor/>
                        </m:rPr>
                        <a:rPr lang="vi-VN" sz="1600">
                          <a:ea typeface="Calibri" panose="020F0502020204030204" pitchFamily="34" charset="0"/>
                          <a:cs typeface="Times New Roman" panose="02020603050405020304" pitchFamily="18" charset="0"/>
                        </a:rPr>
                        <m:t> đượ</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v</m:t>
                      </m:r>
                      <m:r>
                        <m:rPr>
                          <m:nor/>
                        </m:rPr>
                        <a:rPr lang="vi-VN" sz="1600">
                          <a:ea typeface="Calibri" panose="020F0502020204030204" pitchFamily="34" charset="0"/>
                          <a:cs typeface="Times New Roman" panose="02020603050405020304" pitchFamily="18" charset="0"/>
                        </a:rPr>
                        <m:t>à</m:t>
                      </m:r>
                      <m:r>
                        <m:rPr>
                          <m:nor/>
                        </m:rPr>
                        <a:rPr lang="vi-VN" sz="1600">
                          <a:ea typeface="Calibri" panose="020F0502020204030204" pitchFamily="34" charset="0"/>
                          <a:cs typeface="Times New Roman" panose="02020603050405020304" pitchFamily="18" charset="0"/>
                        </a:rPr>
                        <m:t>o</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ph</m:t>
                      </m:r>
                      <m:r>
                        <m:rPr>
                          <m:nor/>
                        </m:rPr>
                        <a:rPr lang="vi-VN" sz="1600">
                          <a:ea typeface="Calibri" panose="020F0502020204030204" pitchFamily="34" charset="0"/>
                          <a:cs typeface="Times New Roman" panose="02020603050405020304" pitchFamily="18" charset="0"/>
                        </a:rPr>
                        <m:t>ươ</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nh</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mn-lt"/>
                          <a:ea typeface="Calibri" panose="020F0502020204030204" pitchFamily="34" charset="0"/>
                          <a:cs typeface="Times New Roman" panose="02020603050405020304" pitchFamily="18" charset="0"/>
                        </a:rPr>
                        <m:t>𝑁𝑂</m:t>
                      </m:r>
                      <m:r>
                        <a:rPr lang="vi-VN"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1</m:t>
                          </m:r>
                        </m:num>
                        <m:den>
                          <m:r>
                            <a:rPr lang="vi-VN" sz="1600" i="1">
                              <a:effectLst/>
                              <a:latin typeface="+mn-lt"/>
                              <a:ea typeface="Calibri" panose="020F0502020204030204" pitchFamily="34" charset="0"/>
                              <a:cs typeface="Times New Roman" panose="02020603050405020304" pitchFamily="18" charset="0"/>
                            </a:rPr>
                            <m:t>2</m:t>
                          </m:r>
                        </m:den>
                      </m:f>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𝑂</m:t>
                          </m:r>
                        </m:e>
                        <m:sub>
                          <m:r>
                            <a:rPr lang="vi-VN" sz="1600" i="1">
                              <a:effectLst/>
                              <a:latin typeface="+mn-lt"/>
                              <a:ea typeface="Calibri" panose="020F0502020204030204" pitchFamily="34" charset="0"/>
                              <a:cs typeface="Times New Roman" panose="02020603050405020304" pitchFamily="18" charset="0"/>
                            </a:rPr>
                            <m:t>2</m:t>
                          </m:r>
                        </m:sub>
                      </m:sSub>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𝑁</m:t>
                      </m:r>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𝑂</m:t>
                          </m:r>
                        </m:e>
                        <m:sub>
                          <m:r>
                            <a:rPr lang="vi-VN" sz="1600" i="1">
                              <a:effectLst/>
                              <a:latin typeface="+mn-lt"/>
                              <a:ea typeface="Calibri" panose="020F0502020204030204" pitchFamily="34" charset="0"/>
                              <a:cs typeface="Times New Roman" panose="02020603050405020304" pitchFamily="18" charset="0"/>
                            </a:rPr>
                            <m:t>2</m:t>
                          </m:r>
                        </m:sub>
                      </m:sSub>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Do các hệ số của phương trình hoá học phải là các số nguyên nên nhân hai vế của phương trình hoá học với 2, ta được</a:t>
                </a:r>
                <a:r>
                  <a:rPr lang="en-US" sz="1600">
                    <a:latin typeface="+mn-lt"/>
                    <a:ea typeface="Calibri" panose="020F0502020204030204" pitchFamily="34" charset="0"/>
                    <a:cs typeface="Times New Roman" panose="02020603050405020304" pitchFamily="18" charset="0"/>
                  </a:rPr>
                  <a:t>:</a:t>
                </a:r>
                <a:r>
                  <a:rPr lang="en-US" sz="1600" smtClean="0">
                    <a:latin typeface="+mn-lt"/>
                    <a:ea typeface="Calibri" panose="020F0502020204030204" pitchFamily="34" charset="0"/>
                    <a:cs typeface="Times New Roman" panose="02020603050405020304" pitchFamily="18" charset="0"/>
                  </a:rPr>
                  <a:t> </a:t>
                </a:r>
              </a:p>
              <a:p>
                <a:pPr algn="ctr">
                  <a:lnSpc>
                    <a:spcPct val="150000"/>
                  </a:lnSpc>
                </a:pP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𝑁𝑂</m:t>
                    </m:r>
                    <m:r>
                      <a:rPr lang="vi-VN" sz="1600" i="1">
                        <a:effectLst/>
                        <a:latin typeface="+mn-lt"/>
                        <a:ea typeface="Calibri" panose="020F0502020204030204" pitchFamily="34" charset="0"/>
                        <a:cs typeface="Times New Roman" panose="02020603050405020304" pitchFamily="18" charset="0"/>
                      </a:rPr>
                      <m:t>+</m:t>
                    </m:r>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𝑂</m:t>
                        </m:r>
                      </m:e>
                      <m:sub>
                        <m:r>
                          <a:rPr lang="vi-VN" sz="1600" i="1">
                            <a:effectLst/>
                            <a:latin typeface="+mn-lt"/>
                            <a:ea typeface="Calibri" panose="020F0502020204030204" pitchFamily="34" charset="0"/>
                            <a:cs typeface="Times New Roman" panose="02020603050405020304" pitchFamily="18" charset="0"/>
                          </a:rPr>
                          <m:t>2</m:t>
                        </m:r>
                      </m:sub>
                    </m:sSub>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𝑁</m:t>
                    </m:r>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𝑂</m:t>
                        </m:r>
                      </m:e>
                      <m:sub>
                        <m:r>
                          <a:rPr lang="vi-VN" sz="1600" i="1">
                            <a:effectLst/>
                            <a:latin typeface="+mn-lt"/>
                            <a:ea typeface="Calibri" panose="020F0502020204030204" pitchFamily="34" charset="0"/>
                            <a:cs typeface="Times New Roman" panose="02020603050405020304" pitchFamily="18" charset="0"/>
                          </a:rPr>
                          <m:t>2</m:t>
                        </m:r>
                      </m:sub>
                    </m:sSub>
                  </m:oMath>
                </a14:m>
                <a:r>
                  <a:rPr lang="en-US" sz="1600" smtClean="0">
                    <a:effectLst/>
                    <a:latin typeface="+mn-lt"/>
                    <a:ea typeface="Calibri" panose="020F0502020204030204" pitchFamily="34" charset="0"/>
                    <a:cs typeface="Times New Roman" panose="02020603050405020304" pitchFamily="18" charset="0"/>
                  </a:rPr>
                  <a:t>.</a:t>
                </a:r>
                <a:endParaRPr lang="en-US" sz="16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8881" y="1216803"/>
                <a:ext cx="7557776" cy="3851695"/>
              </a:xfrm>
              <a:prstGeom prst="rect">
                <a:avLst/>
              </a:prstGeom>
              <a:blipFill>
                <a:blip r:embed="rId4"/>
                <a:stretch>
                  <a:fillRect l="-484" r="-403" b="-158"/>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rot="7456383">
            <a:off x="72197" y="4353615"/>
            <a:ext cx="602624" cy="645669"/>
          </a:xfrm>
          <a:prstGeom prst="rect">
            <a:avLst/>
          </a:prstGeom>
        </p:spPr>
      </p:pic>
    </p:spTree>
    <p:extLst>
      <p:ext uri="{BB962C8B-B14F-4D97-AF65-F5344CB8AC3E}">
        <p14:creationId xmlns:p14="http://schemas.microsoft.com/office/powerpoint/2010/main" val="33148294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0" y="-94422"/>
            <a:ext cx="8497958" cy="555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3307511" y="362705"/>
            <a:ext cx="4221489" cy="3539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 bài toán trong Hoạt động khởi động.</a:t>
            </a:r>
          </a:p>
        </p:txBody>
      </p:sp>
      <p:sp>
        <p:nvSpPr>
          <p:cNvPr id="13" name="Rounded Rectangle 12"/>
          <p:cNvSpPr/>
          <p:nvPr/>
        </p:nvSpPr>
        <p:spPr>
          <a:xfrm>
            <a:off x="767097" y="251463"/>
            <a:ext cx="2171700" cy="576428"/>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VẬN </a:t>
            </a:r>
            <a:r>
              <a:rPr kumimoji="0" 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DỤNG 2</a:t>
            </a:r>
            <a:endParaRPr kumimoji="0" 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p:cNvSpPr/>
          <p:nvPr/>
        </p:nvSpPr>
        <p:spPr>
          <a:xfrm>
            <a:off x="3921285" y="1081142"/>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268943" y="1688336"/>
                <a:ext cx="7975061" cy="3223959"/>
              </a:xfrm>
              <a:prstGeom prst="rect">
                <a:avLst/>
              </a:prstGeom>
            </p:spPr>
            <p:txBody>
              <a:bodyPr wrap="square">
                <a:spAutoFit/>
              </a:bodyPr>
              <a:lstStyle/>
              <a:p>
                <a:pPr marL="0" marR="0" lvl="0" indent="0" algn="just" defTabSz="914400" rtl="0" eaLnBrk="1" fontAlgn="auto" latinLnBrk="0" hangingPunct="1">
                  <a:lnSpc>
                    <a:spcPct val="160000"/>
                  </a:lnSpc>
                  <a:spcBef>
                    <a:spcPts val="200"/>
                  </a:spcBef>
                  <a:spcAft>
                    <a:spcPts val="200"/>
                  </a:spcAft>
                  <a:buClr>
                    <a:srgbClr val="000000"/>
                  </a:buClr>
                  <a:buSzTx/>
                  <a:buFont typeface="Arial"/>
                  <a:buNone/>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Gọi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lần lượt là giá tiền 1 kg thịt lợn và giá tiền 1 kg thịt bò </a:t>
                </a:r>
                <a14:m>
                  <m:oMath xmlns:m="http://schemas.openxmlformats.org/officeDocument/2006/math">
                    <m:d>
                      <m:dPr>
                        <m:ctrlPr>
                          <a:rPr kumimoji="0" lang="en-US"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ℕ</m:t>
                            </m:r>
                          </m:e>
                          <m:sup>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sup>
                        </m:sSup>
                      </m:e>
                    </m:d>
                  </m:oMath>
                </a14:m>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60000"/>
                  </a:lnSpc>
                  <a:spcBef>
                    <a:spcPts val="200"/>
                  </a:spcBef>
                  <a:spcAft>
                    <a:spcPts val="20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Chị An mua 1,2 kg thịt lợn và 0,7 kg thịt bò hết </a:t>
                </a:r>
                <a14:m>
                  <m:oMath xmlns:m="http://schemas.openxmlformats.org/officeDocument/2006/math">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362 000 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đồng, ta có phương </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trình</a:t>
                </a:r>
                <a:endPar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60000"/>
                  </a:lnSpc>
                  <a:spcBef>
                    <a:spcPts val="200"/>
                  </a:spcBef>
                  <a:spcAft>
                    <a:spcPts val="200"/>
                  </a:spcAft>
                  <a:buClr>
                    <a:srgbClr val="000000"/>
                  </a:buClr>
                  <a:buSzTx/>
                  <a:buFont typeface="Arial"/>
                  <a:buNone/>
                  <a:tabLst/>
                  <a:defRPr/>
                </a:pPr>
                <a:r>
                  <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1,2</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+0,7</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=362</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000</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(1)</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60000"/>
                  </a:lnSpc>
                  <a:spcBef>
                    <a:spcPts val="200"/>
                  </a:spcBef>
                  <a:spcAft>
                    <a:spcPts val="20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Chị Ba mua 0,8 kg thịt lợn và 0,5 kg thịt bò cùng loại hết </a:t>
                </a:r>
                <a14:m>
                  <m:oMath xmlns:m="http://schemas.openxmlformats.org/officeDocument/2006/math">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250 000 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đồng, ta có phương trình</a:t>
                </a:r>
                <a:r>
                  <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ctr" defTabSz="914400" rtl="0" eaLnBrk="1" fontAlgn="auto" latinLnBrk="0" hangingPunct="1">
                  <a:lnSpc>
                    <a:spcPct val="160000"/>
                  </a:lnSpc>
                  <a:spcBef>
                    <a:spcPts val="200"/>
                  </a:spcBef>
                  <a:spcAft>
                    <a:spcPts val="200"/>
                  </a:spcAft>
                  <a:buClr>
                    <a:srgbClr val="000000"/>
                  </a:buClr>
                  <a:buSzTx/>
                  <a:buFont typeface="Arial"/>
                  <a:buNone/>
                  <a:tabLst/>
                  <a:defRPr/>
                </a:pP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0,8</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+0,5</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=250</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000</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(2)</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60000"/>
                  </a:lnSpc>
                  <a:spcBef>
                    <a:spcPts val="200"/>
                  </a:spcBef>
                  <a:spcAft>
                    <a:spcPts val="20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Từ (1) và (2) ta có hệ phương </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trình</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268943" y="1688336"/>
                <a:ext cx="7975061" cy="3223959"/>
              </a:xfrm>
              <a:prstGeom prst="rect">
                <a:avLst/>
              </a:prstGeom>
              <a:blipFill>
                <a:blip r:embed="rId3"/>
                <a:stretch>
                  <a:fillRect l="-459" r="-535" b="-1701"/>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rot="17511351">
            <a:off x="7966544" y="4006087"/>
            <a:ext cx="1022970" cy="1024774"/>
          </a:xfrm>
          <a:prstGeom prst="rect">
            <a:avLst/>
          </a:prstGeom>
        </p:spPr>
      </p:pic>
    </p:spTree>
    <p:extLst>
      <p:ext uri="{BB962C8B-B14F-4D97-AF65-F5344CB8AC3E}">
        <p14:creationId xmlns:p14="http://schemas.microsoft.com/office/powerpoint/2010/main" val="4636378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up)">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up)">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up)">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ipe(up)">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wipe(up)">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0" y="-94422"/>
            <a:ext cx="8497958" cy="555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rot="17511351">
            <a:off x="7966544" y="4006087"/>
            <a:ext cx="1022970" cy="102477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537449" y="326077"/>
                <a:ext cx="2780676" cy="4469172"/>
              </a:xfrm>
              <a:prstGeom prst="rect">
                <a:avLst/>
              </a:prstGeom>
            </p:spPr>
            <p:txBody>
              <a:bodyPr wrap="square">
                <a:spAutoFit/>
              </a:bodyPr>
              <a:lstStyle/>
              <a:p>
                <a:pPr lvl="0" algn="just">
                  <a:lnSpc>
                    <a:spcPct val="150000"/>
                  </a:lnSpc>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1,2</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+0,7</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=362 000</m:t>
                            </m:r>
                          </m:e>
                          <m:e>
                            <m:r>
                              <a:rPr lang="vi-VN" sz="1700" i="1">
                                <a:latin typeface="Cambria Math" panose="02040503050406030204" pitchFamily="18" charset="0"/>
                                <a:ea typeface="Calibri" panose="020F0502020204030204" pitchFamily="34" charset="0"/>
                                <a:cs typeface="Times New Roman" panose="02020603050405020304" pitchFamily="18" charset="0"/>
                              </a:rPr>
                              <m:t>0,8</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+0,5</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=250 000</m:t>
                            </m:r>
                          </m:e>
                        </m:eqArr>
                      </m:e>
                    </m:d>
                  </m:oMath>
                </a14:m>
                <a:r>
                  <a:rPr lang="vi-VN" sz="1700">
                    <a:latin typeface="Arial" panose="020B0604020202020204" pitchFamily="34" charset="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12</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+7</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=3 620 000</m:t>
                            </m:r>
                          </m:e>
                          <m:e>
                            <m:r>
                              <a:rPr lang="vi-VN" sz="1700" i="1">
                                <a:latin typeface="Cambria Math" panose="02040503050406030204" pitchFamily="18" charset="0"/>
                                <a:ea typeface="Calibri" panose="020F0502020204030204" pitchFamily="34" charset="0"/>
                                <a:cs typeface="Times New Roman" panose="02020603050405020304" pitchFamily="18" charset="0"/>
                              </a:rPr>
                              <m:t>8</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+5</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=2 500 000</m:t>
                            </m:r>
                          </m:e>
                        </m:eqArr>
                      </m:e>
                    </m:d>
                  </m:oMath>
                </a14:m>
                <a:r>
                  <a:rPr lang="vi-VN" sz="1700">
                    <a:latin typeface="Arial" panose="020B0604020202020204" pitchFamily="34" charset="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48</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+28</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=14 480 000</m:t>
                            </m:r>
                          </m:e>
                          <m:e>
                            <m:r>
                              <a:rPr lang="vi-VN" sz="1700" i="1">
                                <a:latin typeface="Cambria Math" panose="02040503050406030204" pitchFamily="18" charset="0"/>
                                <a:ea typeface="Calibri" panose="020F0502020204030204" pitchFamily="34" charset="0"/>
                                <a:cs typeface="Times New Roman" panose="02020603050405020304" pitchFamily="18" charset="0"/>
                              </a:rPr>
                              <m:t>48</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+30</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=15 000 000</m:t>
                            </m:r>
                          </m:e>
                        </m:eqArr>
                      </m:e>
                    </m:d>
                  </m:oMath>
                </a14:m>
                <a:r>
                  <a:rPr lang="vi-VN" sz="1700">
                    <a:latin typeface="Arial" panose="020B0604020202020204" pitchFamily="34" charset="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8</m:t>
                            </m:r>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+5</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=2 500 000</m:t>
                            </m:r>
                          </m:e>
                          <m:e>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=520 000</m:t>
                            </m:r>
                          </m:e>
                        </m:eqArr>
                      </m:e>
                    </m:d>
                  </m:oMath>
                </a14:m>
                <a:r>
                  <a:rPr lang="vi-VN" sz="1700">
                    <a:latin typeface="Arial" panose="020B0604020202020204" pitchFamily="34" charset="0"/>
                    <a:ea typeface="Malgun Gothic" panose="020B0503020000020004" pitchFamily="34" charset="-127"/>
                    <a:cs typeface="Times New Roman" panose="02020603050405020304" pitchFamily="18" charset="0"/>
                  </a:rPr>
                  <a:t> </a:t>
                </a:r>
              </a:p>
              <a:p>
                <a:pPr lvl="0" algn="just">
                  <a:lnSpc>
                    <a:spcPct val="150000"/>
                  </a:lnSpc>
                </a:pPr>
                <a14:m>
                  <m:oMath xmlns:m="http://schemas.openxmlformats.org/officeDocument/2006/math">
                    <m:d>
                      <m:dPr>
                        <m:begChr m:val="{"/>
                        <m:endChr m:val=""/>
                        <m:ctrlPr>
                          <a:rPr lang="en-US" sz="1700" i="1" smtClean="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vi-VN" sz="1700" i="1">
                                <a:latin typeface="Cambria Math" panose="02040503050406030204" pitchFamily="18" charset="0"/>
                                <a:ea typeface="Calibri" panose="020F0502020204030204" pitchFamily="34" charset="0"/>
                                <a:cs typeface="Times New Roman" panose="02020603050405020304" pitchFamily="18" charset="0"/>
                              </a:rPr>
                              <m:t>𝑥</m:t>
                            </m:r>
                            <m:r>
                              <a:rPr lang="vi-VN" sz="1700" i="1">
                                <a:latin typeface="Cambria Math" panose="02040503050406030204" pitchFamily="18" charset="0"/>
                                <a:ea typeface="Calibri" panose="020F0502020204030204" pitchFamily="34" charset="0"/>
                                <a:cs typeface="Times New Roman" panose="02020603050405020304" pitchFamily="18" charset="0"/>
                              </a:rPr>
                              <m:t>=150 000</m:t>
                            </m:r>
                          </m:e>
                          <m:e>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=260 000</m:t>
                            </m:r>
                          </m:e>
                        </m:eqArr>
                      </m:e>
                    </m:d>
                  </m:oMath>
                </a14:m>
                <a:r>
                  <a:rPr lang="vi-VN" sz="1700">
                    <a:latin typeface="Arial" panose="020B0604020202020204" pitchFamily="34" charset="0"/>
                    <a:ea typeface="Malgun Gothic" panose="020B0503020000020004" pitchFamily="34" charset="-127"/>
                    <a:cs typeface="Times New Roman" panose="02020603050405020304" pitchFamily="18" charset="0"/>
                  </a:rPr>
                  <a:t> </a:t>
                </a:r>
                <a:endParaRPr lang="en-US" sz="17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7449" y="326077"/>
                <a:ext cx="2780676" cy="44691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099079" y="496570"/>
                <a:ext cx="4149993" cy="2192331"/>
              </a:xfrm>
              <a:prstGeom prst="rect">
                <a:avLst/>
              </a:prstGeom>
            </p:spPr>
            <p:txBody>
              <a:bodyPr wrap="square">
                <a:spAutoFit/>
              </a:bodyPr>
              <a:lstStyle/>
              <a:p>
                <a:pPr lvl="0" algn="just">
                  <a:lnSpc>
                    <a:spcPct val="165000"/>
                  </a:lnSpc>
                </a:pPr>
                <a:r>
                  <a:rPr lang="vi-VN" sz="1700">
                    <a:latin typeface="Arial" panose="020B0604020202020204" pitchFamily="34" charset="0"/>
                    <a:ea typeface="Malgun Gothic" panose="020B0503020000020004" pitchFamily="34" charset="-127"/>
                    <a:cs typeface="Times New Roman" panose="02020603050405020304" pitchFamily="18" charset="0"/>
                  </a:rPr>
                  <a:t>Giải hệ phương trình ta được: </a:t>
                </a:r>
                <a:endParaRPr lang="en-US" sz="1700" smtClean="0">
                  <a:latin typeface="Arial" panose="020B0604020202020204" pitchFamily="34" charset="0"/>
                  <a:ea typeface="Malgun Gothic" panose="020B0503020000020004" pitchFamily="34" charset="-127"/>
                  <a:cs typeface="Times New Roman" panose="02020603050405020304" pitchFamily="18" charset="0"/>
                </a:endParaRPr>
              </a:p>
              <a:p>
                <a:pPr lvl="0" algn="ctr">
                  <a:lnSpc>
                    <a:spcPct val="165000"/>
                  </a:lnSpc>
                </a:pPr>
                <a14:m>
                  <m:oMath xmlns:m="http://schemas.openxmlformats.org/officeDocument/2006/math">
                    <m:r>
                      <a:rPr lang="vi-VN" sz="1700" i="1">
                        <a:latin typeface="Cambria Math" panose="02040503050406030204" pitchFamily="18" charset="0"/>
                        <a:ea typeface="Malgun Gothic" panose="020B0503020000020004" pitchFamily="34" charset="-127"/>
                        <a:cs typeface="Times New Roman" panose="02020603050405020304" pitchFamily="18" charset="0"/>
                      </a:rPr>
                      <m:t>𝑥</m:t>
                    </m:r>
                    <m:r>
                      <a:rPr lang="vi-VN" sz="1700" i="1">
                        <a:latin typeface="Cambria Math" panose="02040503050406030204" pitchFamily="18" charset="0"/>
                        <a:ea typeface="Malgun Gothic" panose="020B0503020000020004" pitchFamily="34" charset="-127"/>
                        <a:cs typeface="Times New Roman" panose="02020603050405020304" pitchFamily="18" charset="0"/>
                      </a:rPr>
                      <m:t>=150 000</m:t>
                    </m:r>
                  </m:oMath>
                </a14:m>
                <a:r>
                  <a:rPr lang="vi-VN" sz="1700">
                    <a:latin typeface="Arial" panose="020B0604020202020204" pitchFamily="34" charset="0"/>
                    <a:ea typeface="Malgun Gothic" panose="020B0503020000020004" pitchFamily="34" charset="-127"/>
                    <a:cs typeface="Times New Roman" panose="02020603050405020304" pitchFamily="18" charset="0"/>
                  </a:rPr>
                  <a:t> và </a:t>
                </a:r>
                <a14:m>
                  <m:oMath xmlns:m="http://schemas.openxmlformats.org/officeDocument/2006/math">
                    <m:r>
                      <a:rPr lang="vi-VN" sz="1700" i="1">
                        <a:latin typeface="Cambria Math" panose="02040503050406030204" pitchFamily="18" charset="0"/>
                        <a:ea typeface="Malgun Gothic" panose="020B0503020000020004" pitchFamily="34" charset="-127"/>
                        <a:cs typeface="Times New Roman" panose="02020603050405020304" pitchFamily="18" charset="0"/>
                      </a:rPr>
                      <m:t>𝑦</m:t>
                    </m:r>
                    <m:r>
                      <a:rPr lang="vi-VN" sz="1700" i="1">
                        <a:latin typeface="Cambria Math" panose="02040503050406030204" pitchFamily="18" charset="0"/>
                        <a:ea typeface="Malgun Gothic" panose="020B0503020000020004" pitchFamily="34" charset="-127"/>
                        <a:cs typeface="Times New Roman" panose="02020603050405020304" pitchFamily="18" charset="0"/>
                      </a:rPr>
                      <m:t>=260 000</m:t>
                    </m:r>
                  </m:oMath>
                </a14:m>
                <a:r>
                  <a:rPr lang="vi-VN" sz="1700">
                    <a:latin typeface="Arial" panose="020B0604020202020204" pitchFamily="34" charset="0"/>
                    <a:ea typeface="Malgun Gothic" panose="020B0503020000020004" pitchFamily="34" charset="-127"/>
                    <a:cs typeface="Times New Roman" panose="02020603050405020304" pitchFamily="18" charset="0"/>
                  </a:rPr>
                  <a:t> </a:t>
                </a:r>
                <a:endParaRPr lang="en-US" sz="1700" smtClean="0">
                  <a:latin typeface="Arial" panose="020B0604020202020204" pitchFamily="34" charset="0"/>
                  <a:ea typeface="Malgun Gothic" panose="020B0503020000020004" pitchFamily="34" charset="-127"/>
                  <a:cs typeface="Times New Roman" panose="02020603050405020304" pitchFamily="18" charset="0"/>
                </a:endParaRPr>
              </a:p>
              <a:p>
                <a:pPr lvl="0" algn="ctr">
                  <a:lnSpc>
                    <a:spcPct val="165000"/>
                  </a:lnSpc>
                </a:pPr>
                <a:r>
                  <a:rPr lang="vi-VN" sz="1700" smtClean="0">
                    <a:latin typeface="Arial" panose="020B0604020202020204" pitchFamily="34" charset="0"/>
                    <a:ea typeface="Malgun Gothic" panose="020B0503020000020004" pitchFamily="34" charset="-127"/>
                    <a:cs typeface="Times New Roman" panose="02020603050405020304" pitchFamily="18" charset="0"/>
                  </a:rPr>
                  <a:t>(</a:t>
                </a:r>
                <a:r>
                  <a:rPr lang="vi-VN" sz="1700">
                    <a:latin typeface="Arial" panose="020B0604020202020204" pitchFamily="34" charset="0"/>
                    <a:ea typeface="Malgun Gothic" panose="020B0503020000020004" pitchFamily="34" charset="-127"/>
                    <a:cs typeface="Times New Roman" panose="02020603050405020304" pitchFamily="18" charset="0"/>
                  </a:rPr>
                  <a:t>thỏa mãn điều kiện)</a:t>
                </a:r>
                <a:endParaRPr lang="en-US" sz="1700">
                  <a:ea typeface="Calibri" panose="020F0502020204030204" pitchFamily="34" charset="0"/>
                  <a:cs typeface="Times New Roman" panose="02020603050405020304" pitchFamily="18" charset="0"/>
                </a:endParaRPr>
              </a:p>
              <a:p>
                <a:pPr lvl="0" algn="just">
                  <a:lnSpc>
                    <a:spcPct val="165000"/>
                  </a:lnSpc>
                </a:pPr>
                <a:r>
                  <a:rPr lang="vi-VN" sz="1700">
                    <a:latin typeface="Arial" panose="020B0604020202020204" pitchFamily="34" charset="0"/>
                    <a:ea typeface="Calibri" panose="020F0502020204030204" pitchFamily="34" charset="0"/>
                    <a:cs typeface="Times New Roman" panose="02020603050405020304" pitchFamily="18" charset="0"/>
                  </a:rPr>
                  <a:t>Vậy giá tiền 1 kg thịt lợn là 150 000 đồng và giá tiền 1 kg thịt bò là 260 000 đồng.</a:t>
                </a:r>
                <a:endParaRPr lang="en-US" sz="170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99079" y="496570"/>
                <a:ext cx="4149993" cy="2192331"/>
              </a:xfrm>
              <a:prstGeom prst="rect">
                <a:avLst/>
              </a:prstGeom>
              <a:blipFill>
                <a:blip r:embed="rId5"/>
                <a:stretch>
                  <a:fillRect l="-881" r="-1028" b="-2778"/>
                </a:stretch>
              </a:blipFill>
            </p:spPr>
            <p:txBody>
              <a:bodyPr/>
              <a:lstStyle/>
              <a:p>
                <a:r>
                  <a:rPr lang="en-US">
                    <a:noFill/>
                  </a:rPr>
                  <a:t> </a:t>
                </a:r>
              </a:p>
            </p:txBody>
          </p:sp>
        </mc:Fallback>
      </mc:AlternateContent>
      <p:cxnSp>
        <p:nvCxnSpPr>
          <p:cNvPr id="10" name="Straight Connector 9"/>
          <p:cNvCxnSpPr/>
          <p:nvPr/>
        </p:nvCxnSpPr>
        <p:spPr>
          <a:xfrm>
            <a:off x="3597641" y="502173"/>
            <a:ext cx="0" cy="44389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65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up)">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up)">
                                      <p:cBhvr>
                                        <p:cTn id="42" dur="500"/>
                                        <p:tgtEl>
                                          <p:spTgt spid="5">
                                            <p:txEl>
                                              <p:pRg st="1" end="1"/>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up)">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up)">
                                      <p:cBhvr>
                                        <p:cTn id="5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1" name="Rectangle 70"/>
          <p:cNvSpPr/>
          <p:nvPr/>
        </p:nvSpPr>
        <p:spPr>
          <a:xfrm>
            <a:off x="4161568" y="592611"/>
            <a:ext cx="4020325"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000" b="1" i="0" u="none" strike="noStrike" kern="0" cap="none" spc="0" normalizeH="0" baseline="0" noProof="0" smtClean="0">
                <a:ln>
                  <a:noFill/>
                </a:ln>
                <a:solidFill>
                  <a:srgbClr val="C6EAFF">
                    <a:lumMod val="25000"/>
                  </a:srgbClr>
                </a:solidFill>
                <a:effectLst/>
                <a:uLnTx/>
                <a:uFillTx/>
                <a:latin typeface="Arial"/>
                <a:cs typeface="Arial"/>
                <a:sym typeface="Darker Grotesque Black"/>
              </a:rPr>
              <a:t>LUYỆN</a:t>
            </a:r>
            <a:r>
              <a:rPr kumimoji="0" lang="en-US" sz="7000" b="1" i="0" u="none" strike="noStrike" kern="0" cap="none" spc="0" normalizeH="0" noProof="0" smtClean="0">
                <a:ln>
                  <a:noFill/>
                </a:ln>
                <a:solidFill>
                  <a:srgbClr val="C6EAFF">
                    <a:lumMod val="25000"/>
                  </a:srgbClr>
                </a:solidFill>
                <a:effectLst/>
                <a:uLnTx/>
                <a:uFillTx/>
                <a:latin typeface="Arial"/>
                <a:cs typeface="Arial"/>
                <a:sym typeface="Darker Grotesque Black"/>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000" b="1" i="0" u="none" strike="noStrike" kern="0" cap="none" spc="0" normalizeH="0" noProof="0" smtClean="0">
                <a:ln>
                  <a:noFill/>
                </a:ln>
                <a:solidFill>
                  <a:srgbClr val="C6EAFF">
                    <a:lumMod val="25000"/>
                  </a:srgbClr>
                </a:solidFill>
                <a:effectLst/>
                <a:uLnTx/>
                <a:uFillTx/>
                <a:latin typeface="Arial"/>
                <a:cs typeface="Arial"/>
                <a:sym typeface="Darker Grotesque Black"/>
              </a:rPr>
              <a:t>TẬP</a:t>
            </a:r>
            <a:endParaRPr kumimoji="0" lang="en-US" sz="7000" b="0" i="0" u="none" strike="noStrike" kern="0" cap="none" spc="0" normalizeH="0" baseline="0" noProof="0">
              <a:ln>
                <a:noFill/>
              </a:ln>
              <a:solidFill>
                <a:srgbClr val="C6EAFF">
                  <a:lumMod val="25000"/>
                </a:srgbClr>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329086" y="2102639"/>
            <a:ext cx="2832482" cy="2279940"/>
          </a:xfrm>
          <a:prstGeom prst="rect">
            <a:avLst/>
          </a:prstGeom>
        </p:spPr>
      </p:pic>
    </p:spTree>
    <p:extLst>
      <p:ext uri="{BB962C8B-B14F-4D97-AF65-F5344CB8AC3E}">
        <p14:creationId xmlns:p14="http://schemas.microsoft.com/office/powerpoint/2010/main" val="3863539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3" name="Rectangle 2"/>
          <p:cNvSpPr/>
          <p:nvPr/>
        </p:nvSpPr>
        <p:spPr>
          <a:xfrm>
            <a:off x="671885" y="612866"/>
            <a:ext cx="7836011" cy="65883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143E63"/>
              </a:buClr>
              <a:buSzPts val="3000"/>
              <a:buFont typeface="Arial"/>
              <a:buNone/>
              <a:tabLst/>
              <a:defRPr/>
            </a:pPr>
            <a:r>
              <a:rPr kumimoji="0" lang="en-US" sz="2800" b="1" i="0" u="none" strike="noStrike" kern="0" cap="none" spc="0" normalizeH="0" baseline="0" noProof="0" smtClean="0">
                <a:ln>
                  <a:noFill/>
                </a:ln>
                <a:solidFill>
                  <a:srgbClr val="34679A"/>
                </a:solidFill>
                <a:effectLst/>
                <a:uLnTx/>
                <a:uFillTx/>
                <a:latin typeface="Arial"/>
                <a:cs typeface="Merriweather Sans"/>
                <a:sym typeface="Merriweather Sans"/>
              </a:rPr>
              <a:t>CÂU</a:t>
            </a:r>
            <a:r>
              <a:rPr kumimoji="0" lang="en-US" sz="2800" b="1" i="0" u="none" strike="noStrike" kern="0" cap="none" spc="0" normalizeH="0" noProof="0" smtClean="0">
                <a:ln>
                  <a:noFill/>
                </a:ln>
                <a:solidFill>
                  <a:srgbClr val="34679A"/>
                </a:solidFill>
                <a:effectLst/>
                <a:uLnTx/>
                <a:uFillTx/>
                <a:latin typeface="Arial"/>
                <a:cs typeface="Merriweather Sans"/>
                <a:sym typeface="Merriweather Sans"/>
              </a:rPr>
              <a:t> HỎI TRẮC NGHIỆM</a:t>
            </a:r>
            <a:endParaRPr kumimoji="0" lang="en-US" sz="28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mc:Choice xmlns:a14="http://schemas.microsoft.com/office/drawing/2010/main" Requires="a14">
          <p:sp>
            <p:nvSpPr>
              <p:cNvPr id="4" name="Rectangle 3"/>
              <p:cNvSpPr/>
              <p:nvPr/>
            </p:nvSpPr>
            <p:spPr>
              <a:xfrm>
                <a:off x="1269027" y="1324166"/>
                <a:ext cx="6641725" cy="3087192"/>
              </a:xfrm>
              <a:prstGeom prst="rect">
                <a:avLst/>
              </a:prstGeom>
            </p:spPr>
            <p:txBody>
              <a:bodyPr wrap="square">
                <a:spAutoFit/>
              </a:bodyPr>
              <a:lstStyle/>
              <a:p>
                <a:pPr marR="30480" algn="just">
                  <a:lnSpc>
                    <a:spcPct val="150000"/>
                  </a:lnSpc>
                  <a:spcBef>
                    <a:spcPts val="300"/>
                  </a:spcBef>
                  <a:spcAft>
                    <a:spcPts val="300"/>
                  </a:spcAft>
                </a:pPr>
                <a:r>
                  <a:rPr lang="fr-FR" sz="1600" b="1">
                    <a:latin typeface="+mj-lt"/>
                    <a:ea typeface="Times New Roman" panose="02020603050405020304" pitchFamily="18" charset="0"/>
                  </a:rPr>
                  <a:t>Câu 1.</a:t>
                </a:r>
                <a:r>
                  <a:rPr lang="fr-FR" sz="1600">
                    <a:effectLst/>
                    <a:latin typeface="+mj-lt"/>
                    <a:ea typeface="Times New Roman" panose="02020603050405020304" pitchFamily="18" charset="0"/>
                  </a:rPr>
                  <a:t> Cho hệ phương trình </a:t>
                </a:r>
                <a14:m>
                  <m:oMath xmlns:m="http://schemas.openxmlformats.org/officeDocument/2006/math">
                    <m:d>
                      <m:dPr>
                        <m:begChr m:val="{"/>
                        <m:endChr m:val=""/>
                        <m:ctrlPr>
                          <a:rPr lang="en-US" sz="1600" i="1">
                            <a:effectLst/>
                            <a:latin typeface="+mj-lt"/>
                            <a:ea typeface="Times New Roman" panose="02020603050405020304" pitchFamily="18" charset="0"/>
                          </a:rPr>
                        </m:ctrlPr>
                      </m:dPr>
                      <m:e>
                        <m:eqArr>
                          <m:eqArrPr>
                            <m:ctrlPr>
                              <a:rPr lang="en-US" sz="1600" i="1">
                                <a:effectLst/>
                                <a:latin typeface="+mj-lt"/>
                                <a:ea typeface="Times New Roman" panose="02020603050405020304" pitchFamily="18" charset="0"/>
                              </a:rPr>
                            </m:ctrlPr>
                          </m:eqArrPr>
                          <m:e>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m:t>
                            </m:r>
                            <m:r>
                              <a:rPr lang="en-US" sz="1600" i="1">
                                <a:effectLst/>
                                <a:latin typeface="+mj-lt"/>
                                <a:ea typeface="Times New Roman" panose="02020603050405020304" pitchFamily="18" charset="0"/>
                              </a:rPr>
                              <m:t>𝑦</m:t>
                            </m:r>
                            <m:r>
                              <a:rPr lang="fr-FR" sz="1600" i="1">
                                <a:effectLst/>
                                <a:latin typeface="+mj-lt"/>
                                <a:ea typeface="Times New Roman" panose="02020603050405020304" pitchFamily="18" charset="0"/>
                              </a:rPr>
                              <m:t>=2</m:t>
                            </m:r>
                          </m:e>
                          <m:e>
                            <m:r>
                              <a:rPr lang="fr-FR" sz="1600" i="1">
                                <a:effectLst/>
                                <a:latin typeface="+mj-lt"/>
                                <a:ea typeface="Times New Roman" panose="02020603050405020304" pitchFamily="18" charset="0"/>
                              </a:rPr>
                              <m:t>2</m:t>
                            </m:r>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m:t>
                            </m:r>
                            <m:r>
                              <a:rPr lang="en-US" sz="1600" i="1">
                                <a:effectLst/>
                                <a:latin typeface="+mj-lt"/>
                                <a:ea typeface="Times New Roman" panose="02020603050405020304" pitchFamily="18" charset="0"/>
                              </a:rPr>
                              <m:t>𝑦</m:t>
                            </m:r>
                            <m:r>
                              <a:rPr lang="fr-FR" sz="1600" i="1">
                                <a:effectLst/>
                                <a:latin typeface="+mj-lt"/>
                                <a:ea typeface="Times New Roman" panose="02020603050405020304" pitchFamily="18" charset="0"/>
                              </a:rPr>
                              <m:t>=1</m:t>
                            </m:r>
                          </m:e>
                        </m:eqArr>
                      </m:e>
                    </m:d>
                  </m:oMath>
                </a14:m>
                <a:r>
                  <a:rPr lang="fr-FR" sz="1600">
                    <a:effectLst/>
                    <a:latin typeface="+mj-lt"/>
                    <a:ea typeface="Times New Roman" panose="02020603050405020304" pitchFamily="18" charset="0"/>
                  </a:rPr>
                  <a:t>. Thực hiện cộng từng vế của phương trình thứ nhất với phương trình thứ hai ta được hệ mới là:</a:t>
                </a:r>
                <a:endParaRPr lang="en-US" sz="1600">
                  <a:latin typeface="+mj-lt"/>
                  <a:ea typeface="Times New Roman" panose="02020603050405020304" pitchFamily="18" charset="0"/>
                </a:endParaRPr>
              </a:p>
              <a:p>
                <a:pPr marR="30480" algn="just">
                  <a:lnSpc>
                    <a:spcPct val="150000"/>
                  </a:lnSpc>
                  <a:spcBef>
                    <a:spcPts val="300"/>
                  </a:spcBef>
                  <a:spcAft>
                    <a:spcPts val="300"/>
                  </a:spcAft>
                </a:pPr>
                <a:r>
                  <a:rPr lang="fr-FR" sz="1600" smtClean="0">
                    <a:effectLst/>
                    <a:latin typeface="+mj-lt"/>
                    <a:ea typeface="Times New Roman" panose="02020603050405020304" pitchFamily="18" charset="0"/>
                  </a:rPr>
                  <a:t>	A</a:t>
                </a:r>
                <a:r>
                  <a:rPr lang="fr-FR" sz="1600">
                    <a:effectLst/>
                    <a:latin typeface="+mj-lt"/>
                    <a:ea typeface="Times New Roman" panose="02020603050405020304" pitchFamily="18" charset="0"/>
                  </a:rPr>
                  <a:t>. </a:t>
                </a:r>
                <a14:m>
                  <m:oMath xmlns:m="http://schemas.openxmlformats.org/officeDocument/2006/math">
                    <m:d>
                      <m:dPr>
                        <m:begChr m:val="{"/>
                        <m:endChr m:val=""/>
                        <m:ctrlPr>
                          <a:rPr lang="en-US" sz="1600" i="1">
                            <a:effectLst/>
                            <a:latin typeface="+mj-lt"/>
                            <a:ea typeface="Times New Roman" panose="02020603050405020304" pitchFamily="18" charset="0"/>
                          </a:rPr>
                        </m:ctrlPr>
                      </m:dPr>
                      <m:e>
                        <m:eqArr>
                          <m:eqArrPr>
                            <m:ctrlPr>
                              <a:rPr lang="en-US" sz="1600" i="1">
                                <a:effectLst/>
                                <a:latin typeface="+mj-lt"/>
                                <a:ea typeface="Times New Roman" panose="02020603050405020304" pitchFamily="18" charset="0"/>
                              </a:rPr>
                            </m:ctrlPr>
                          </m:eqArrPr>
                          <m:e>
                            <m:r>
                              <a:rPr lang="fr-FR" sz="1600" i="1">
                                <a:effectLst/>
                                <a:latin typeface="+mj-lt"/>
                                <a:ea typeface="Times New Roman" panose="02020603050405020304" pitchFamily="18" charset="0"/>
                              </a:rPr>
                              <m:t>3</m:t>
                            </m:r>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=3     </m:t>
                            </m:r>
                          </m:e>
                          <m:e>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m:t>
                            </m:r>
                            <m:r>
                              <a:rPr lang="en-US" sz="1600" i="1">
                                <a:effectLst/>
                                <a:latin typeface="+mj-lt"/>
                                <a:ea typeface="Times New Roman" panose="02020603050405020304" pitchFamily="18" charset="0"/>
                              </a:rPr>
                              <m:t>𝑦</m:t>
                            </m:r>
                            <m:r>
                              <a:rPr lang="fr-FR" sz="1600" i="1">
                                <a:effectLst/>
                                <a:latin typeface="+mj-lt"/>
                                <a:ea typeface="Times New Roman" panose="02020603050405020304" pitchFamily="18" charset="0"/>
                              </a:rPr>
                              <m:t>=2</m:t>
                            </m:r>
                          </m:e>
                        </m:eqArr>
                      </m:e>
                    </m:d>
                  </m:oMath>
                </a14:m>
                <a:r>
                  <a:rPr lang="fr-FR" sz="1600" smtClean="0">
                    <a:effectLst/>
                    <a:latin typeface="+mj-lt"/>
                    <a:ea typeface="Times New Roman" panose="02020603050405020304" pitchFamily="18" charset="0"/>
                  </a:rPr>
                  <a:t>		B</a:t>
                </a:r>
                <a:r>
                  <a:rPr lang="fr-FR" sz="1600">
                    <a:effectLst/>
                    <a:latin typeface="+mj-lt"/>
                    <a:ea typeface="Times New Roman" panose="02020603050405020304" pitchFamily="18" charset="0"/>
                  </a:rPr>
                  <a:t>. </a:t>
                </a:r>
                <a14:m>
                  <m:oMath xmlns:m="http://schemas.openxmlformats.org/officeDocument/2006/math">
                    <m:d>
                      <m:dPr>
                        <m:begChr m:val="{"/>
                        <m:endChr m:val=""/>
                        <m:ctrlPr>
                          <a:rPr lang="en-US" sz="1600" i="1">
                            <a:effectLst/>
                            <a:latin typeface="+mj-lt"/>
                            <a:ea typeface="Times New Roman" panose="02020603050405020304" pitchFamily="18" charset="0"/>
                          </a:rPr>
                        </m:ctrlPr>
                      </m:dPr>
                      <m:e>
                        <m:eqArr>
                          <m:eqArrPr>
                            <m:ctrlPr>
                              <a:rPr lang="en-US" sz="1600" i="1">
                                <a:effectLst/>
                                <a:latin typeface="+mj-lt"/>
                                <a:ea typeface="Times New Roman" panose="02020603050405020304" pitchFamily="18" charset="0"/>
                              </a:rPr>
                            </m:ctrlPr>
                          </m:eqArrPr>
                          <m:e>
                            <m:r>
                              <a:rPr lang="fr-FR" sz="1600" i="1">
                                <a:effectLst/>
                                <a:latin typeface="+mj-lt"/>
                                <a:ea typeface="Times New Roman" panose="02020603050405020304" pitchFamily="18" charset="0"/>
                              </a:rPr>
                              <m:t>2</m:t>
                            </m:r>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=2     </m:t>
                            </m:r>
                          </m:e>
                          <m:e>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m:t>
                            </m:r>
                            <m:r>
                              <a:rPr lang="en-US" sz="1600" i="1">
                                <a:effectLst/>
                                <a:latin typeface="+mj-lt"/>
                                <a:ea typeface="Times New Roman" panose="02020603050405020304" pitchFamily="18" charset="0"/>
                              </a:rPr>
                              <m:t>𝑦</m:t>
                            </m:r>
                            <m:r>
                              <a:rPr lang="fr-FR" sz="1600" i="1">
                                <a:effectLst/>
                                <a:latin typeface="+mj-lt"/>
                                <a:ea typeface="Times New Roman" panose="02020603050405020304" pitchFamily="18" charset="0"/>
                              </a:rPr>
                              <m:t>=1</m:t>
                            </m:r>
                          </m:e>
                        </m:eqArr>
                      </m:e>
                    </m:d>
                  </m:oMath>
                </a14:m>
                <a:endParaRPr lang="en-US" sz="1600">
                  <a:latin typeface="+mj-lt"/>
                  <a:ea typeface="Times New Roman" panose="02020603050405020304" pitchFamily="18" charset="0"/>
                </a:endParaRPr>
              </a:p>
              <a:p>
                <a:pPr marR="30480" algn="just">
                  <a:lnSpc>
                    <a:spcPct val="150000"/>
                  </a:lnSpc>
                  <a:spcBef>
                    <a:spcPts val="300"/>
                  </a:spcBef>
                  <a:spcAft>
                    <a:spcPts val="300"/>
                  </a:spcAft>
                </a:pPr>
                <a:r>
                  <a:rPr lang="fr-FR" sz="1600" smtClean="0">
                    <a:effectLst/>
                    <a:latin typeface="+mj-lt"/>
                    <a:ea typeface="Times New Roman" panose="02020603050405020304" pitchFamily="18" charset="0"/>
                  </a:rPr>
                  <a:t>	C</a:t>
                </a:r>
                <a:r>
                  <a:rPr lang="fr-FR" sz="1600">
                    <a:effectLst/>
                    <a:latin typeface="+mj-lt"/>
                    <a:ea typeface="Times New Roman" panose="02020603050405020304" pitchFamily="18" charset="0"/>
                  </a:rPr>
                  <a:t>. </a:t>
                </a:r>
                <a14:m>
                  <m:oMath xmlns:m="http://schemas.openxmlformats.org/officeDocument/2006/math">
                    <m:d>
                      <m:dPr>
                        <m:begChr m:val="{"/>
                        <m:endChr m:val=""/>
                        <m:ctrlPr>
                          <a:rPr lang="en-US" sz="1600" i="1">
                            <a:effectLst/>
                            <a:latin typeface="+mj-lt"/>
                            <a:ea typeface="Times New Roman" panose="02020603050405020304" pitchFamily="18" charset="0"/>
                          </a:rPr>
                        </m:ctrlPr>
                      </m:dPr>
                      <m:e>
                        <m:eqArr>
                          <m:eqArrPr>
                            <m:ctrlPr>
                              <a:rPr lang="en-US" sz="1600" i="1">
                                <a:effectLst/>
                                <a:latin typeface="+mj-lt"/>
                                <a:ea typeface="Times New Roman" panose="02020603050405020304" pitchFamily="18" charset="0"/>
                              </a:rPr>
                            </m:ctrlPr>
                          </m:eqArrPr>
                          <m:e>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=3          </m:t>
                            </m:r>
                          </m:e>
                          <m:e>
                            <m:r>
                              <a:rPr lang="fr-FR" sz="1600" i="1">
                                <a:effectLst/>
                                <a:latin typeface="+mj-lt"/>
                                <a:ea typeface="Times New Roman" panose="02020603050405020304" pitchFamily="18" charset="0"/>
                              </a:rPr>
                              <m:t>2</m:t>
                            </m:r>
                            <m:r>
                              <a:rPr lang="en-US" sz="1600" i="1">
                                <a:effectLst/>
                                <a:latin typeface="+mj-lt"/>
                                <a:ea typeface="Times New Roman" panose="02020603050405020304" pitchFamily="18" charset="0"/>
                              </a:rPr>
                              <m:t>𝑥</m:t>
                            </m:r>
                            <m:r>
                              <a:rPr lang="fr-FR" sz="1600" i="1">
                                <a:effectLst/>
                                <a:latin typeface="+mj-lt"/>
                                <a:ea typeface="Times New Roman" panose="02020603050405020304" pitchFamily="18" charset="0"/>
                              </a:rPr>
                              <m:t>+</m:t>
                            </m:r>
                            <m:r>
                              <a:rPr lang="en-US" sz="1600" i="1">
                                <a:effectLst/>
                                <a:latin typeface="+mj-lt"/>
                                <a:ea typeface="Times New Roman" panose="02020603050405020304" pitchFamily="18" charset="0"/>
                              </a:rPr>
                              <m:t>𝑦</m:t>
                            </m:r>
                            <m:r>
                              <a:rPr lang="fr-FR" sz="1600" i="1">
                                <a:effectLst/>
                                <a:latin typeface="+mj-lt"/>
                                <a:ea typeface="Times New Roman" panose="02020603050405020304" pitchFamily="18" charset="0"/>
                              </a:rPr>
                              <m:t>=1</m:t>
                            </m:r>
                          </m:e>
                        </m:eqArr>
                      </m:e>
                    </m:d>
                  </m:oMath>
                </a14:m>
                <a:r>
                  <a:rPr lang="fr-FR" sz="1600" kern="0" smtClean="0">
                    <a:effectLst/>
                    <a:latin typeface="+mj-lt"/>
                    <a:ea typeface="Calibri" panose="020F0502020204030204" pitchFamily="34" charset="0"/>
                  </a:rPr>
                  <a:t>		D</a:t>
                </a:r>
                <a:r>
                  <a:rPr lang="fr-FR" sz="1600" kern="0">
                    <a:effectLst/>
                    <a:latin typeface="+mj-lt"/>
                    <a:ea typeface="Calibri" panose="020F0502020204030204" pitchFamily="34" charset="0"/>
                  </a:rPr>
                  <a:t>. </a:t>
                </a:r>
                <a14:m>
                  <m:oMath xmlns:m="http://schemas.openxmlformats.org/officeDocument/2006/math">
                    <m:d>
                      <m:dPr>
                        <m:begChr m:val="{"/>
                        <m:endChr m:val=""/>
                        <m:ctrlPr>
                          <a:rPr lang="en-US" sz="1600" i="1">
                            <a:effectLst/>
                            <a:latin typeface="+mj-lt"/>
                          </a:rPr>
                        </m:ctrlPr>
                      </m:dPr>
                      <m:e>
                        <m:eqArr>
                          <m:eqArrPr>
                            <m:ctrlPr>
                              <a:rPr lang="en-US" sz="1600" i="1">
                                <a:effectLst/>
                                <a:latin typeface="+mj-lt"/>
                              </a:rPr>
                            </m:ctrlPr>
                          </m:eqArrPr>
                          <m:e>
                            <m:r>
                              <a:rPr lang="fr-FR" sz="1600" i="1" kern="0">
                                <a:effectLst/>
                                <a:latin typeface="+mj-lt"/>
                                <a:ea typeface="Calibri" panose="020F0502020204030204" pitchFamily="34" charset="0"/>
                                <a:cs typeface="Times New Roman" panose="02020603050405020304" pitchFamily="18" charset="0"/>
                              </a:rPr>
                              <m:t>2</m:t>
                            </m:r>
                            <m:r>
                              <a:rPr lang="en-US" sz="1600" i="1" kern="0">
                                <a:effectLst/>
                                <a:latin typeface="+mj-lt"/>
                                <a:ea typeface="Calibri" panose="020F0502020204030204" pitchFamily="34" charset="0"/>
                                <a:cs typeface="Times New Roman" panose="02020603050405020304" pitchFamily="18" charset="0"/>
                              </a:rPr>
                              <m:t>𝑥</m:t>
                            </m:r>
                            <m:r>
                              <a:rPr lang="fr-FR" sz="1600" i="1" kern="0">
                                <a:effectLst/>
                                <a:latin typeface="+mj-lt"/>
                                <a:ea typeface="Calibri" panose="020F0502020204030204" pitchFamily="34" charset="0"/>
                                <a:cs typeface="Times New Roman" panose="02020603050405020304" pitchFamily="18" charset="0"/>
                              </a:rPr>
                              <m:t>−2</m:t>
                            </m:r>
                            <m:r>
                              <a:rPr lang="en-US" sz="1600" i="1" kern="0">
                                <a:effectLst/>
                                <a:latin typeface="+mj-lt"/>
                                <a:ea typeface="Calibri" panose="020F0502020204030204" pitchFamily="34" charset="0"/>
                                <a:cs typeface="Times New Roman" panose="02020603050405020304" pitchFamily="18" charset="0"/>
                              </a:rPr>
                              <m:t>𝑦</m:t>
                            </m:r>
                            <m:r>
                              <a:rPr lang="fr-FR" sz="1600" i="1" kern="0">
                                <a:effectLst/>
                                <a:latin typeface="+mj-lt"/>
                                <a:ea typeface="Calibri" panose="020F0502020204030204" pitchFamily="34" charset="0"/>
                                <a:cs typeface="Times New Roman" panose="02020603050405020304" pitchFamily="18" charset="0"/>
                              </a:rPr>
                              <m:t>=4</m:t>
                            </m:r>
                          </m:e>
                          <m:e>
                            <m:r>
                              <a:rPr lang="fr-FR" sz="1600" i="1" kern="0">
                                <a:effectLst/>
                                <a:latin typeface="+mj-lt"/>
                                <a:ea typeface="Calibri" panose="020F0502020204030204" pitchFamily="34" charset="0"/>
                                <a:cs typeface="Times New Roman" panose="02020603050405020304" pitchFamily="18" charset="0"/>
                              </a:rPr>
                              <m:t>2</m:t>
                            </m:r>
                            <m:r>
                              <a:rPr lang="en-US" sz="1600" i="1" kern="0">
                                <a:effectLst/>
                                <a:latin typeface="+mj-lt"/>
                                <a:ea typeface="Calibri" panose="020F0502020204030204" pitchFamily="34" charset="0"/>
                                <a:cs typeface="Times New Roman" panose="02020603050405020304" pitchFamily="18" charset="0"/>
                              </a:rPr>
                              <m:t>𝑥</m:t>
                            </m:r>
                            <m:r>
                              <a:rPr lang="fr-FR" sz="1600" i="1" kern="0">
                                <a:effectLst/>
                                <a:latin typeface="+mj-lt"/>
                                <a:ea typeface="Calibri" panose="020F0502020204030204" pitchFamily="34" charset="0"/>
                                <a:cs typeface="Times New Roman" panose="02020603050405020304" pitchFamily="18" charset="0"/>
                              </a:rPr>
                              <m:t>+</m:t>
                            </m:r>
                            <m:r>
                              <a:rPr lang="en-US" sz="1600" i="1" kern="0">
                                <a:effectLst/>
                                <a:latin typeface="+mj-lt"/>
                                <a:ea typeface="Calibri" panose="020F0502020204030204" pitchFamily="34" charset="0"/>
                                <a:cs typeface="Times New Roman" panose="02020603050405020304" pitchFamily="18" charset="0"/>
                              </a:rPr>
                              <m:t>𝑦</m:t>
                            </m:r>
                            <m:r>
                              <a:rPr lang="fr-FR" sz="1600" i="1" kern="0">
                                <a:effectLst/>
                                <a:latin typeface="+mj-lt"/>
                                <a:ea typeface="Calibri" panose="020F0502020204030204" pitchFamily="34" charset="0"/>
                                <a:cs typeface="Times New Roman" panose="02020603050405020304" pitchFamily="18" charset="0"/>
                              </a:rPr>
                              <m:t>=1  </m:t>
                            </m:r>
                          </m:e>
                        </m:eqArr>
                      </m:e>
                    </m:d>
                  </m:oMath>
                </a14:m>
                <a:endParaRPr lang="en-US" sz="1600">
                  <a:effectLst/>
                  <a:latin typeface="+mj-lt"/>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69027" y="1324166"/>
                <a:ext cx="6641725" cy="3087192"/>
              </a:xfrm>
              <a:prstGeom prst="rect">
                <a:avLst/>
              </a:prstGeom>
              <a:blipFill>
                <a:blip r:embed="rId5"/>
                <a:stretch>
                  <a:fillRect l="-459"/>
                </a:stretch>
              </a:blipFill>
            </p:spPr>
            <p:txBody>
              <a:bodyPr/>
              <a:lstStyle/>
              <a:p>
                <a:r>
                  <a:rPr lang="en-US">
                    <a:noFill/>
                  </a:rPr>
                  <a:t> </a:t>
                </a:r>
              </a:p>
            </p:txBody>
          </p:sp>
        </mc:Fallback>
      </mc:AlternateContent>
      <p:pic>
        <p:nvPicPr>
          <p:cNvPr id="12"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6073" y="1986887"/>
            <a:ext cx="406400" cy="406400"/>
          </a:xfrm>
          <a:prstGeom prst="rect">
            <a:avLst/>
          </a:prstGeom>
        </p:spPr>
      </p:pic>
      <p:sp>
        <p:nvSpPr>
          <p:cNvPr id="26" name="Oval 25"/>
          <p:cNvSpPr/>
          <p:nvPr/>
        </p:nvSpPr>
        <p:spPr>
          <a:xfrm>
            <a:off x="2057700" y="2885607"/>
            <a:ext cx="468144" cy="44175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74113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 presetClass="mediacall" presetSubtype="0" fill="hold" nodeType="withEffect">
                                  <p:stCondLst>
                                    <p:cond delay="0"/>
                                  </p:stCondLst>
                                  <p:childTnLst>
                                    <p:cmd type="call" cmd="playFrom(0.0)">
                                      <p:cBhvr>
                                        <p:cTn id="21"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3" grpId="0"/>
      <p:bldP spid="4" grpId="0"/>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28"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6073" y="1986887"/>
            <a:ext cx="406400" cy="4064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40184" y="724705"/>
                <a:ext cx="7296912" cy="3557512"/>
              </a:xfrm>
              <a:prstGeom prst="rect">
                <a:avLst/>
              </a:prstGeom>
            </p:spPr>
            <p:txBody>
              <a:bodyPr wrap="square">
                <a:spAutoFit/>
              </a:bodyPr>
              <a:lstStyle/>
              <a:p>
                <a:pPr marR="30480" algn="just">
                  <a:lnSpc>
                    <a:spcPct val="150000"/>
                  </a:lnSpc>
                  <a:spcBef>
                    <a:spcPts val="300"/>
                  </a:spcBef>
                  <a:spcAft>
                    <a:spcPts val="300"/>
                  </a:spcAft>
                </a:pPr>
                <a:r>
                  <a:rPr lang="fr-FR" sz="1800" b="1">
                    <a:latin typeface="+mn-lt"/>
                    <a:ea typeface="Times New Roman" panose="02020603050405020304" pitchFamily="18" charset="0"/>
                  </a:rPr>
                  <a:t>Câu 2</a:t>
                </a:r>
                <a:r>
                  <a:rPr lang="fr-FR" sz="1800">
                    <a:effectLst/>
                    <a:latin typeface="+mn-lt"/>
                    <a:ea typeface="Times New Roman" panose="02020603050405020304" pitchFamily="18" charset="0"/>
                  </a:rPr>
                  <a:t>. </a:t>
                </a:r>
                <a:r>
                  <a:rPr lang="vi-VN" sz="1800">
                    <a:effectLst/>
                    <a:latin typeface="+mn-lt"/>
                    <a:ea typeface="Times New Roman" panose="02020603050405020304" pitchFamily="18" charset="0"/>
                  </a:rPr>
                  <a:t>Cho</a:t>
                </a:r>
                <a:r>
                  <a:rPr lang="fr-FR" sz="1800">
                    <a:effectLst/>
                    <a:latin typeface="+mn-lt"/>
                    <a:ea typeface="Times New Roman" panose="02020603050405020304" pitchFamily="18" charset="0"/>
                  </a:rPr>
                  <a:t> hệ phương trình </a:t>
                </a:r>
                <a14:m>
                  <m:oMath xmlns:m="http://schemas.openxmlformats.org/officeDocument/2006/math">
                    <m:d>
                      <m:dPr>
                        <m:begChr m:val="{"/>
                        <m:endChr m:val=""/>
                        <m:ctrlPr>
                          <a:rPr lang="en-US" sz="1800" i="1">
                            <a:effectLst/>
                            <a:latin typeface="+mn-lt"/>
                            <a:ea typeface="Times New Roman" panose="02020603050405020304" pitchFamily="18" charset="0"/>
                          </a:rPr>
                        </m:ctrlPr>
                      </m:dPr>
                      <m:e>
                        <m:eqArr>
                          <m:eqArrPr>
                            <m:ctrlPr>
                              <a:rPr lang="en-US" sz="1800" i="1">
                                <a:effectLst/>
                                <a:latin typeface="+mn-lt"/>
                                <a:ea typeface="Times New Roman" panose="02020603050405020304" pitchFamily="18" charset="0"/>
                              </a:rPr>
                            </m:ctrlPr>
                          </m:eqArrPr>
                          <m:e>
                            <m:r>
                              <a:rPr lang="fr-FR" sz="1800" i="1">
                                <a:effectLst/>
                                <a:latin typeface="+mn-lt"/>
                                <a:ea typeface="Times New Roman" panose="02020603050405020304" pitchFamily="18" charset="0"/>
                              </a:rPr>
                              <m:t>2</m:t>
                            </m:r>
                            <m:r>
                              <a:rPr lang="en-US" sz="1800" i="1">
                                <a:effectLst/>
                                <a:latin typeface="+mn-lt"/>
                                <a:ea typeface="Times New Roman" panose="02020603050405020304" pitchFamily="18" charset="0"/>
                              </a:rPr>
                              <m:t>𝑥</m:t>
                            </m:r>
                            <m:r>
                              <a:rPr lang="fr-FR" sz="1800" i="1">
                                <a:effectLst/>
                                <a:latin typeface="+mn-lt"/>
                                <a:ea typeface="Times New Roman" panose="02020603050405020304" pitchFamily="18" charset="0"/>
                              </a:rPr>
                              <m:t>+</m:t>
                            </m:r>
                            <m:r>
                              <a:rPr lang="en-US" sz="1800" i="1">
                                <a:effectLst/>
                                <a:latin typeface="+mn-lt"/>
                                <a:ea typeface="Times New Roman" panose="02020603050405020304" pitchFamily="18" charset="0"/>
                              </a:rPr>
                              <m:t>𝑦</m:t>
                            </m:r>
                            <m:r>
                              <a:rPr lang="fr-FR" sz="1800" i="1">
                                <a:effectLst/>
                                <a:latin typeface="+mn-lt"/>
                                <a:ea typeface="Times New Roman" panose="02020603050405020304" pitchFamily="18" charset="0"/>
                              </a:rPr>
                              <m:t>=1</m:t>
                            </m:r>
                          </m:e>
                          <m:e>
                            <m:r>
                              <a:rPr lang="en-US" sz="1800" i="1">
                                <a:effectLst/>
                                <a:latin typeface="+mn-lt"/>
                                <a:ea typeface="Times New Roman" panose="02020603050405020304" pitchFamily="18" charset="0"/>
                              </a:rPr>
                              <m:t>𝑥</m:t>
                            </m:r>
                            <m:r>
                              <a:rPr lang="fr-FR" sz="1800" i="1">
                                <a:effectLst/>
                                <a:latin typeface="+mn-lt"/>
                                <a:ea typeface="Times New Roman" panose="02020603050405020304" pitchFamily="18" charset="0"/>
                              </a:rPr>
                              <m:t>−</m:t>
                            </m:r>
                            <m:r>
                              <a:rPr lang="en-US" sz="1800" i="1">
                                <a:effectLst/>
                                <a:latin typeface="+mn-lt"/>
                                <a:ea typeface="Times New Roman" panose="02020603050405020304" pitchFamily="18" charset="0"/>
                              </a:rPr>
                              <m:t>𝑦</m:t>
                            </m:r>
                            <m:r>
                              <a:rPr lang="fr-FR" sz="1800" i="1">
                                <a:effectLst/>
                                <a:latin typeface="+mn-lt"/>
                                <a:ea typeface="Times New Roman" panose="02020603050405020304" pitchFamily="18" charset="0"/>
                              </a:rPr>
                              <m:t>=2  </m:t>
                            </m:r>
                          </m:e>
                        </m:eqArr>
                      </m:e>
                    </m:d>
                  </m:oMath>
                </a14:m>
                <a:r>
                  <a:rPr lang="vi-VN" sz="1800">
                    <a:effectLst/>
                    <a:latin typeface="+mn-lt"/>
                    <a:ea typeface="Times New Roman" panose="02020603050405020304" pitchFamily="18" charset="0"/>
                  </a:rPr>
                  <a:t>, thực hiện cộng các vế của phương trình thứ nhất với phương trình thứ hai ta được hệ mới là:</a:t>
                </a:r>
                <a:endParaRPr lang="en-US" sz="1800">
                  <a:latin typeface="+mn-lt"/>
                  <a:ea typeface="Times New Roman" panose="02020603050405020304" pitchFamily="18" charset="0"/>
                </a:endParaRPr>
              </a:p>
              <a:p>
                <a:pPr marR="30480" algn="just">
                  <a:lnSpc>
                    <a:spcPct val="150000"/>
                  </a:lnSpc>
                  <a:spcBef>
                    <a:spcPts val="600"/>
                  </a:spcBef>
                  <a:spcAft>
                    <a:spcPts val="600"/>
                  </a:spcAft>
                </a:pPr>
                <a:r>
                  <a:rPr lang="en-US" sz="1800" smtClean="0">
                    <a:effectLst/>
                    <a:latin typeface="+mn-lt"/>
                    <a:ea typeface="Times New Roman" panose="02020603050405020304" pitchFamily="18" charset="0"/>
                  </a:rPr>
                  <a:t>	</a:t>
                </a:r>
                <a:r>
                  <a:rPr lang="vi-VN" sz="1800" smtClean="0">
                    <a:effectLst/>
                    <a:latin typeface="+mn-lt"/>
                    <a:ea typeface="Times New Roman" panose="02020603050405020304" pitchFamily="18" charset="0"/>
                  </a:rPr>
                  <a:t>A</a:t>
                </a:r>
                <a:r>
                  <a:rPr lang="vi-VN" sz="1800">
                    <a:effectLst/>
                    <a:latin typeface="+mn-lt"/>
                    <a:ea typeface="Times New Roman" panose="02020603050405020304" pitchFamily="18" charset="0"/>
                  </a:rPr>
                  <a:t>. </a:t>
                </a:r>
                <a14:m>
                  <m:oMath xmlns:m="http://schemas.openxmlformats.org/officeDocument/2006/math">
                    <m:d>
                      <m:dPr>
                        <m:begChr m:val="{"/>
                        <m:endChr m:val=""/>
                        <m:ctrlPr>
                          <a:rPr lang="en-US" sz="1800" i="1">
                            <a:effectLst/>
                            <a:latin typeface="+mn-lt"/>
                            <a:ea typeface="Times New Roman" panose="02020603050405020304" pitchFamily="18" charset="0"/>
                          </a:rPr>
                        </m:ctrlPr>
                      </m:dPr>
                      <m:e>
                        <m:eqArr>
                          <m:eqArrPr>
                            <m:ctrlPr>
                              <a:rPr lang="en-US" sz="1800" i="1">
                                <a:effectLst/>
                                <a:latin typeface="+mn-lt"/>
                                <a:ea typeface="Times New Roman" panose="02020603050405020304" pitchFamily="18" charset="0"/>
                              </a:rPr>
                            </m:ctrlPr>
                          </m:eqArrPr>
                          <m:e>
                            <m:r>
                              <a:rPr lang="vi-VN" sz="1800" i="1">
                                <a:effectLst/>
                                <a:latin typeface="+mn-lt"/>
                                <a:ea typeface="Times New Roman" panose="02020603050405020304" pitchFamily="18" charset="0"/>
                              </a:rPr>
                              <m:t>3</m:t>
                            </m:r>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=−3     </m:t>
                            </m:r>
                          </m:e>
                          <m:e>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m:t>
                            </m:r>
                            <m:r>
                              <a:rPr lang="vi-VN" sz="1800" i="1">
                                <a:effectLst/>
                                <a:latin typeface="+mn-lt"/>
                                <a:ea typeface="Times New Roman" panose="02020603050405020304" pitchFamily="18" charset="0"/>
                              </a:rPr>
                              <m:t>𝑦</m:t>
                            </m:r>
                            <m:r>
                              <a:rPr lang="vi-VN" sz="1800" i="1">
                                <a:effectLst/>
                                <a:latin typeface="+mn-lt"/>
                                <a:ea typeface="Times New Roman" panose="02020603050405020304" pitchFamily="18" charset="0"/>
                              </a:rPr>
                              <m:t>=2  </m:t>
                            </m:r>
                          </m:e>
                        </m:eqArr>
                      </m:e>
                    </m:d>
                  </m:oMath>
                </a14:m>
                <a:r>
                  <a:rPr lang="en-US" sz="1800" smtClean="0">
                    <a:effectLst/>
                    <a:latin typeface="+mn-lt"/>
                    <a:ea typeface="Times New Roman" panose="02020603050405020304" pitchFamily="18" charset="0"/>
                  </a:rPr>
                  <a:t>			</a:t>
                </a:r>
                <a:r>
                  <a:rPr lang="vi-VN" sz="1800" smtClean="0">
                    <a:effectLst/>
                    <a:latin typeface="+mn-lt"/>
                    <a:ea typeface="Times New Roman" panose="02020603050405020304" pitchFamily="18" charset="0"/>
                  </a:rPr>
                  <a:t>B</a:t>
                </a:r>
                <a:r>
                  <a:rPr lang="vi-VN" sz="1800">
                    <a:effectLst/>
                    <a:latin typeface="+mn-lt"/>
                    <a:ea typeface="Times New Roman" panose="02020603050405020304" pitchFamily="18" charset="0"/>
                  </a:rPr>
                  <a:t>. </a:t>
                </a:r>
                <a14:m>
                  <m:oMath xmlns:m="http://schemas.openxmlformats.org/officeDocument/2006/math">
                    <m:d>
                      <m:dPr>
                        <m:begChr m:val="{"/>
                        <m:endChr m:val=""/>
                        <m:ctrlPr>
                          <a:rPr lang="en-US" sz="1800" i="1">
                            <a:effectLst/>
                            <a:latin typeface="+mn-lt"/>
                            <a:ea typeface="Times New Roman" panose="02020603050405020304" pitchFamily="18" charset="0"/>
                          </a:rPr>
                        </m:ctrlPr>
                      </m:dPr>
                      <m:e>
                        <m:eqArr>
                          <m:eqArrPr>
                            <m:ctrlPr>
                              <a:rPr lang="en-US" sz="1800" i="1">
                                <a:effectLst/>
                                <a:latin typeface="+mn-lt"/>
                                <a:ea typeface="Times New Roman" panose="02020603050405020304" pitchFamily="18" charset="0"/>
                              </a:rPr>
                            </m:ctrlPr>
                          </m:eqArrPr>
                          <m:e>
                            <m:r>
                              <a:rPr lang="vi-VN" sz="1800" i="1">
                                <a:effectLst/>
                                <a:latin typeface="+mn-lt"/>
                                <a:ea typeface="Times New Roman" panose="02020603050405020304" pitchFamily="18" charset="0"/>
                              </a:rPr>
                              <m:t>3</m:t>
                            </m:r>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=3     </m:t>
                            </m:r>
                          </m:e>
                          <m:e>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m:t>
                            </m:r>
                            <m:r>
                              <a:rPr lang="vi-VN" sz="1800" i="1">
                                <a:effectLst/>
                                <a:latin typeface="+mn-lt"/>
                                <a:ea typeface="Times New Roman" panose="02020603050405020304" pitchFamily="18" charset="0"/>
                              </a:rPr>
                              <m:t>𝑦</m:t>
                            </m:r>
                            <m:r>
                              <a:rPr lang="vi-VN" sz="1800" i="1">
                                <a:effectLst/>
                                <a:latin typeface="+mn-lt"/>
                                <a:ea typeface="Times New Roman" panose="02020603050405020304" pitchFamily="18" charset="0"/>
                              </a:rPr>
                              <m:t>=2</m:t>
                            </m:r>
                          </m:e>
                        </m:eqArr>
                      </m:e>
                    </m:d>
                  </m:oMath>
                </a14:m>
                <a:endParaRPr lang="en-US" sz="1800">
                  <a:latin typeface="+mn-lt"/>
                  <a:ea typeface="Times New Roman" panose="02020603050405020304" pitchFamily="18" charset="0"/>
                </a:endParaRPr>
              </a:p>
              <a:p>
                <a:pPr marR="30480" algn="just">
                  <a:lnSpc>
                    <a:spcPct val="150000"/>
                  </a:lnSpc>
                  <a:spcBef>
                    <a:spcPts val="600"/>
                  </a:spcBef>
                  <a:spcAft>
                    <a:spcPts val="600"/>
                  </a:spcAft>
                </a:pPr>
                <a:r>
                  <a:rPr lang="en-US" sz="1800" smtClean="0">
                    <a:effectLst/>
                    <a:latin typeface="+mn-lt"/>
                    <a:ea typeface="Times New Roman" panose="02020603050405020304" pitchFamily="18" charset="0"/>
                  </a:rPr>
                  <a:t>	</a:t>
                </a:r>
                <a:r>
                  <a:rPr lang="vi-VN" sz="1800" smtClean="0">
                    <a:effectLst/>
                    <a:latin typeface="+mn-lt"/>
                    <a:ea typeface="Times New Roman" panose="02020603050405020304" pitchFamily="18" charset="0"/>
                  </a:rPr>
                  <a:t>C</a:t>
                </a:r>
                <a:r>
                  <a:rPr lang="vi-VN" sz="1800">
                    <a:effectLst/>
                    <a:latin typeface="+mn-lt"/>
                    <a:ea typeface="Times New Roman" panose="02020603050405020304" pitchFamily="18" charset="0"/>
                  </a:rPr>
                  <a:t>. </a:t>
                </a:r>
                <a14:m>
                  <m:oMath xmlns:m="http://schemas.openxmlformats.org/officeDocument/2006/math">
                    <m:d>
                      <m:dPr>
                        <m:begChr m:val="{"/>
                        <m:endChr m:val=""/>
                        <m:ctrlPr>
                          <a:rPr lang="en-US" sz="1800" i="1">
                            <a:effectLst/>
                            <a:latin typeface="+mn-lt"/>
                            <a:ea typeface="Times New Roman" panose="02020603050405020304" pitchFamily="18" charset="0"/>
                          </a:rPr>
                        </m:ctrlPr>
                      </m:dPr>
                      <m:e>
                        <m:eqArr>
                          <m:eqArrPr>
                            <m:ctrlPr>
                              <a:rPr lang="en-US" sz="1800" i="1">
                                <a:effectLst/>
                                <a:latin typeface="+mn-lt"/>
                                <a:ea typeface="Times New Roman" panose="02020603050405020304" pitchFamily="18" charset="0"/>
                              </a:rPr>
                            </m:ctrlPr>
                          </m:eqArrPr>
                          <m:e>
                            <m:r>
                              <a:rPr lang="vi-VN" sz="1800" i="1">
                                <a:effectLst/>
                                <a:latin typeface="+mn-lt"/>
                                <a:ea typeface="Times New Roman" panose="02020603050405020304" pitchFamily="18" charset="0"/>
                              </a:rPr>
                              <m:t>3</m:t>
                            </m:r>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=3     </m:t>
                            </m:r>
                          </m:e>
                          <m:e>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m:t>
                            </m:r>
                            <m:r>
                              <a:rPr lang="vi-VN" sz="1800" i="1">
                                <a:effectLst/>
                                <a:latin typeface="+mn-lt"/>
                                <a:ea typeface="Times New Roman" panose="02020603050405020304" pitchFamily="18" charset="0"/>
                              </a:rPr>
                              <m:t>𝑦</m:t>
                            </m:r>
                            <m:r>
                              <a:rPr lang="vi-VN" sz="1800" i="1">
                                <a:effectLst/>
                                <a:latin typeface="+mn-lt"/>
                                <a:ea typeface="Times New Roman" panose="02020603050405020304" pitchFamily="18" charset="0"/>
                              </a:rPr>
                              <m:t>=2</m:t>
                            </m:r>
                          </m:e>
                        </m:eqArr>
                      </m:e>
                    </m:d>
                  </m:oMath>
                </a14:m>
                <a:r>
                  <a:rPr lang="en-US" sz="1800" smtClean="0">
                    <a:effectLst/>
                    <a:latin typeface="+mn-lt"/>
                    <a:ea typeface="Times New Roman" panose="02020603050405020304" pitchFamily="18" charset="0"/>
                  </a:rPr>
                  <a:t>			</a:t>
                </a:r>
                <a:r>
                  <a:rPr lang="vi-VN" sz="1800" smtClean="0">
                    <a:effectLst/>
                    <a:latin typeface="+mn-lt"/>
                    <a:ea typeface="Times New Roman" panose="02020603050405020304" pitchFamily="18" charset="0"/>
                  </a:rPr>
                  <a:t>D</a:t>
                </a:r>
                <a:r>
                  <a:rPr lang="vi-VN" sz="1800">
                    <a:effectLst/>
                    <a:latin typeface="+mn-lt"/>
                    <a:ea typeface="Times New Roman" panose="02020603050405020304" pitchFamily="18" charset="0"/>
                  </a:rPr>
                  <a:t>. </a:t>
                </a:r>
                <a14:m>
                  <m:oMath xmlns:m="http://schemas.openxmlformats.org/officeDocument/2006/math">
                    <m:d>
                      <m:dPr>
                        <m:begChr m:val="{"/>
                        <m:endChr m:val=""/>
                        <m:ctrlPr>
                          <a:rPr lang="en-US" sz="1800" i="1">
                            <a:effectLst/>
                            <a:latin typeface="+mn-lt"/>
                            <a:ea typeface="Times New Roman" panose="02020603050405020304" pitchFamily="18" charset="0"/>
                          </a:rPr>
                        </m:ctrlPr>
                      </m:dPr>
                      <m:e>
                        <m:eqArr>
                          <m:eqArrPr>
                            <m:ctrlPr>
                              <a:rPr lang="en-US" sz="1800" i="1">
                                <a:effectLst/>
                                <a:latin typeface="+mn-lt"/>
                                <a:ea typeface="Times New Roman" panose="02020603050405020304" pitchFamily="18" charset="0"/>
                              </a:rPr>
                            </m:ctrlPr>
                          </m:eqArrPr>
                          <m:e>
                            <m:r>
                              <a:rPr lang="vi-VN" sz="1800" i="1">
                                <a:effectLst/>
                                <a:latin typeface="+mn-lt"/>
                                <a:ea typeface="Times New Roman" panose="02020603050405020304" pitchFamily="18" charset="0"/>
                              </a:rPr>
                              <m:t>3</m:t>
                            </m:r>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=1     </m:t>
                            </m:r>
                          </m:e>
                          <m:e>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m:t>
                            </m:r>
                            <m:r>
                              <a:rPr lang="vi-VN" sz="1800" i="1">
                                <a:effectLst/>
                                <a:latin typeface="+mn-lt"/>
                                <a:ea typeface="Times New Roman" panose="02020603050405020304" pitchFamily="18" charset="0"/>
                              </a:rPr>
                              <m:t>𝑦</m:t>
                            </m:r>
                            <m:r>
                              <a:rPr lang="vi-VN" sz="1800" i="1">
                                <a:effectLst/>
                                <a:latin typeface="+mn-lt"/>
                                <a:ea typeface="Times New Roman" panose="02020603050405020304" pitchFamily="18" charset="0"/>
                              </a:rPr>
                              <m:t>=2</m:t>
                            </m:r>
                          </m:e>
                        </m:eqArr>
                      </m:e>
                    </m:d>
                  </m:oMath>
                </a14:m>
                <a:endParaRPr lang="en-US" sz="1800">
                  <a:latin typeface="+mn-lt"/>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40184" y="724705"/>
                <a:ext cx="7296912" cy="3557512"/>
              </a:xfrm>
              <a:prstGeom prst="rect">
                <a:avLst/>
              </a:prstGeom>
              <a:blipFill>
                <a:blip r:embed="rId6"/>
                <a:stretch>
                  <a:fillRect l="-668" r="-334"/>
                </a:stretch>
              </a:blipFill>
            </p:spPr>
            <p:txBody>
              <a:bodyPr/>
              <a:lstStyle/>
              <a:p>
                <a:r>
                  <a:rPr lang="en-US">
                    <a:noFill/>
                  </a:rPr>
                  <a:t> </a:t>
                </a:r>
              </a:p>
            </p:txBody>
          </p:sp>
        </mc:Fallback>
      </mc:AlternateContent>
      <p:sp>
        <p:nvSpPr>
          <p:cNvPr id="26" name="Oval 25"/>
          <p:cNvSpPr/>
          <p:nvPr/>
        </p:nvSpPr>
        <p:spPr>
          <a:xfrm>
            <a:off x="5448606" y="2540936"/>
            <a:ext cx="457200" cy="41351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11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 presetClass="mediacall" presetSubtype="0" fill="hold" nodeType="withEffect">
                                  <p:stCondLst>
                                    <p:cond delay="0"/>
                                  </p:stCondLst>
                                  <p:childTnLst>
                                    <p:cmd type="call" cmd="playFrom(0.0)">
                                      <p:cBhvr>
                                        <p:cTn id="9" dur="808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8"/>
                </p:tgtEl>
              </p:cMediaNode>
            </p:audio>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1" name="Rectangle 70"/>
          <p:cNvSpPr/>
          <p:nvPr/>
        </p:nvSpPr>
        <p:spPr>
          <a:xfrm>
            <a:off x="817990" y="744177"/>
            <a:ext cx="7541813" cy="18682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100" b="1" i="0" u="none" strike="noStrike" kern="0" cap="none" spc="0" normalizeH="0" baseline="0" noProof="0" smtClean="0">
                <a:ln>
                  <a:noFill/>
                </a:ln>
                <a:solidFill>
                  <a:schemeClr val="accent3">
                    <a:lumMod val="25000"/>
                  </a:schemeClr>
                </a:solidFill>
                <a:effectLst/>
                <a:uLnTx/>
                <a:uFillTx/>
                <a:latin typeface="Arial"/>
                <a:cs typeface="Arial"/>
                <a:sym typeface="Darker Grotesque Black"/>
              </a:rPr>
              <a:t>1. GIẢI</a:t>
            </a:r>
            <a:r>
              <a:rPr kumimoji="0" lang="en-US" sz="4100" b="1" i="0" u="none" strike="noStrike" kern="0" cap="none" spc="0" normalizeH="0" noProof="0" smtClean="0">
                <a:ln>
                  <a:noFill/>
                </a:ln>
                <a:solidFill>
                  <a:schemeClr val="accent3">
                    <a:lumMod val="25000"/>
                  </a:schemeClr>
                </a:solidFill>
                <a:effectLst/>
                <a:uLnTx/>
                <a:uFillTx/>
                <a:latin typeface="Arial"/>
                <a:cs typeface="Arial"/>
                <a:sym typeface="Darker Grotesque Black"/>
              </a:rPr>
              <a:t> HỆ PHƯƠNG TRÌNH BẰNG </a:t>
            </a:r>
            <a:r>
              <a:rPr kumimoji="0" lang="en-US" sz="4100" b="1" i="0" u="none" strike="noStrike" kern="0" cap="none" spc="0" normalizeH="0" baseline="0" noProof="0" smtClean="0">
                <a:ln>
                  <a:noFill/>
                </a:ln>
                <a:solidFill>
                  <a:schemeClr val="accent3">
                    <a:lumMod val="25000"/>
                  </a:schemeClr>
                </a:solidFill>
                <a:effectLst/>
                <a:uLnTx/>
                <a:uFillTx/>
                <a:latin typeface="Arial"/>
                <a:cs typeface="Arial"/>
                <a:sym typeface="Darker Grotesque Black"/>
              </a:rPr>
              <a:t>PHƯƠNG</a:t>
            </a:r>
            <a:r>
              <a:rPr kumimoji="0" lang="en-US" sz="4100" b="1" i="0" u="none" strike="noStrike" kern="0" cap="none" spc="0" normalizeH="0" noProof="0" smtClean="0">
                <a:ln>
                  <a:noFill/>
                </a:ln>
                <a:solidFill>
                  <a:schemeClr val="accent3">
                    <a:lumMod val="25000"/>
                  </a:schemeClr>
                </a:solidFill>
                <a:effectLst/>
                <a:uLnTx/>
                <a:uFillTx/>
                <a:latin typeface="Arial"/>
                <a:cs typeface="Arial"/>
                <a:sym typeface="Darker Grotesque Black"/>
              </a:rPr>
              <a:t> PHÁP THẾ</a:t>
            </a:r>
            <a:endParaRPr kumimoji="0" lang="en-US" sz="4100" b="0" i="0" u="none" strike="noStrike" kern="0" cap="none" spc="0" normalizeH="0" baseline="0" noProof="0">
              <a:ln>
                <a:noFill/>
              </a:ln>
              <a:solidFill>
                <a:schemeClr val="accent3">
                  <a:lumMod val="25000"/>
                </a:schemeClr>
              </a:solidFill>
              <a:effectLst/>
              <a:uLnTx/>
              <a:uFillTx/>
              <a:latin typeface="Arial"/>
              <a:cs typeface="Arial"/>
              <a:sym typeface="Arial"/>
            </a:endParaRPr>
          </a:p>
        </p:txBody>
      </p:sp>
      <p:sp>
        <p:nvSpPr>
          <p:cNvPr id="73" name="Freeform 5"/>
          <p:cNvSpPr/>
          <p:nvPr/>
        </p:nvSpPr>
        <p:spPr>
          <a:xfrm>
            <a:off x="6117535" y="3442914"/>
            <a:ext cx="1825819" cy="978551"/>
          </a:xfrm>
          <a:custGeom>
            <a:avLst/>
            <a:gdLst/>
            <a:ahLst/>
            <a:cxnLst/>
            <a:rect l="l" t="t" r="r" b="b"/>
            <a:pathLst>
              <a:path w="16230600" h="7824502">
                <a:moveTo>
                  <a:pt x="0" y="0"/>
                </a:moveTo>
                <a:lnTo>
                  <a:pt x="16230600" y="0"/>
                </a:lnTo>
                <a:lnTo>
                  <a:pt x="16230600" y="7824502"/>
                </a:lnTo>
                <a:lnTo>
                  <a:pt x="0" y="7824502"/>
                </a:lnTo>
                <a:lnTo>
                  <a:pt x="0" y="0"/>
                </a:lnTo>
                <a:close/>
              </a:path>
            </a:pathLst>
          </a:custGeom>
          <a:blipFill>
            <a:blip r:embed="rId3"/>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27"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6073" y="1986887"/>
            <a:ext cx="406400" cy="4064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0704" y="493601"/>
                <a:ext cx="7031736" cy="4055534"/>
              </a:xfrm>
              <a:prstGeom prst="rect">
                <a:avLst/>
              </a:prstGeom>
            </p:spPr>
            <p:txBody>
              <a:bodyPr wrap="square">
                <a:spAutoFit/>
              </a:bodyPr>
              <a:lstStyle/>
              <a:p>
                <a:pPr marR="30480" algn="just">
                  <a:lnSpc>
                    <a:spcPct val="150000"/>
                  </a:lnSpc>
                  <a:spcBef>
                    <a:spcPts val="300"/>
                  </a:spcBef>
                  <a:spcAft>
                    <a:spcPts val="300"/>
                  </a:spcAft>
                </a:pPr>
                <a:r>
                  <a:rPr lang="fr-FR" sz="1600" b="1">
                    <a:latin typeface="+mn-lt"/>
                    <a:ea typeface="Times New Roman" panose="02020603050405020304" pitchFamily="18" charset="0"/>
                  </a:rPr>
                  <a:t>Câu 3.</a:t>
                </a:r>
                <a:r>
                  <a:rPr lang="fr-FR" sz="1600">
                    <a:effectLst/>
                    <a:latin typeface="+mn-lt"/>
                    <a:ea typeface="Times New Roman" panose="02020603050405020304" pitchFamily="18" charset="0"/>
                  </a:rPr>
                  <a:t> </a:t>
                </a:r>
                <a:r>
                  <a:rPr lang="vi-VN" sz="1600">
                    <a:effectLst/>
                    <a:latin typeface="+mn-lt"/>
                    <a:ea typeface="Times New Roman" panose="02020603050405020304" pitchFamily="18" charset="0"/>
                  </a:rPr>
                  <a:t>Biến đổi hệ phương trình </a:t>
                </a:r>
                <a14:m>
                  <m:oMath xmlns:m="http://schemas.openxmlformats.org/officeDocument/2006/math">
                    <m:d>
                      <m:dPr>
                        <m:begChr m:val="{"/>
                        <m:endChr m:val=""/>
                        <m:ctrlPr>
                          <a:rPr lang="en-US" sz="1600" i="1">
                            <a:effectLst/>
                            <a:latin typeface="+mn-lt"/>
                            <a:ea typeface="Times New Roman" panose="02020603050405020304" pitchFamily="18" charset="0"/>
                          </a:rPr>
                        </m:ctrlPr>
                      </m:dPr>
                      <m:e>
                        <m:eqArr>
                          <m:eqArrPr>
                            <m:ctrlPr>
                              <a:rPr lang="en-US" sz="1600" i="1">
                                <a:effectLst/>
                                <a:latin typeface="+mn-lt"/>
                                <a:ea typeface="Times New Roman" panose="02020603050405020304" pitchFamily="18" charset="0"/>
                              </a:rPr>
                            </m:ctrlPr>
                          </m:eqArrPr>
                          <m:e>
                            <m:r>
                              <a:rPr lang="vi-VN" sz="1600" i="1">
                                <a:effectLst/>
                                <a:latin typeface="+mn-lt"/>
                                <a:ea typeface="Times New Roman" panose="02020603050405020304" pitchFamily="18" charset="0"/>
                              </a:rPr>
                              <m:t>2</m:t>
                            </m:r>
                            <m:r>
                              <a:rPr lang="vi-VN" sz="1600" i="1">
                                <a:effectLst/>
                                <a:latin typeface="+mn-lt"/>
                                <a:ea typeface="Times New Roman" panose="02020603050405020304" pitchFamily="18" charset="0"/>
                              </a:rPr>
                              <m:t>𝑥</m:t>
                            </m:r>
                            <m:r>
                              <a:rPr lang="vi-VN" sz="1600" i="1">
                                <a:effectLst/>
                                <a:latin typeface="+mn-lt"/>
                                <a:ea typeface="Times New Roman" panose="02020603050405020304" pitchFamily="18" charset="0"/>
                              </a:rPr>
                              <m:t>−3</m:t>
                            </m:r>
                            <m:r>
                              <a:rPr lang="vi-VN" sz="1600" i="1">
                                <a:effectLst/>
                                <a:latin typeface="+mn-lt"/>
                                <a:ea typeface="Times New Roman" panose="02020603050405020304" pitchFamily="18" charset="0"/>
                              </a:rPr>
                              <m:t>𝑦</m:t>
                            </m:r>
                            <m:r>
                              <a:rPr lang="vi-VN" sz="1600" i="1">
                                <a:effectLst/>
                                <a:latin typeface="+mn-lt"/>
                                <a:ea typeface="Times New Roman" panose="02020603050405020304" pitchFamily="18" charset="0"/>
                              </a:rPr>
                              <m:t>=1</m:t>
                            </m:r>
                          </m:e>
                          <m:e>
                            <m:r>
                              <a:rPr lang="vi-VN" sz="1600" i="1">
                                <a:effectLst/>
                                <a:latin typeface="+mn-lt"/>
                                <a:ea typeface="Times New Roman" panose="02020603050405020304" pitchFamily="18" charset="0"/>
                              </a:rPr>
                              <m:t>𝑥</m:t>
                            </m:r>
                            <m:r>
                              <a:rPr lang="vi-VN" sz="1600" i="1">
                                <a:effectLst/>
                                <a:latin typeface="+mn-lt"/>
                                <a:ea typeface="Times New Roman" panose="02020603050405020304" pitchFamily="18" charset="0"/>
                              </a:rPr>
                              <m:t>+</m:t>
                            </m:r>
                            <m:r>
                              <a:rPr lang="vi-VN" sz="1600" i="1">
                                <a:effectLst/>
                                <a:latin typeface="+mn-lt"/>
                                <a:ea typeface="Times New Roman" panose="02020603050405020304" pitchFamily="18" charset="0"/>
                              </a:rPr>
                              <m:t>𝑦</m:t>
                            </m:r>
                            <m:r>
                              <a:rPr lang="vi-VN" sz="1600" i="1">
                                <a:effectLst/>
                                <a:latin typeface="+mn-lt"/>
                                <a:ea typeface="Times New Roman" panose="02020603050405020304" pitchFamily="18" charset="0"/>
                              </a:rPr>
                              <m:t>=2    </m:t>
                            </m:r>
                          </m:e>
                        </m:eqArr>
                      </m:e>
                    </m:d>
                  </m:oMath>
                </a14:m>
                <a:r>
                  <a:rPr lang="vi-VN" sz="1600">
                    <a:effectLst/>
                    <a:latin typeface="+mn-lt"/>
                    <a:ea typeface="Times New Roman" panose="02020603050405020304" pitchFamily="18" charset="0"/>
                  </a:rPr>
                  <a:t> thành hệ mới </a:t>
                </a:r>
                <a14:m>
                  <m:oMath xmlns:m="http://schemas.openxmlformats.org/officeDocument/2006/math">
                    <m:d>
                      <m:dPr>
                        <m:begChr m:val="{"/>
                        <m:endChr m:val=""/>
                        <m:ctrlPr>
                          <a:rPr lang="en-US" sz="1600" i="1">
                            <a:effectLst/>
                            <a:latin typeface="+mn-lt"/>
                            <a:ea typeface="Times New Roman" panose="02020603050405020304" pitchFamily="18" charset="0"/>
                          </a:rPr>
                        </m:ctrlPr>
                      </m:dPr>
                      <m:e>
                        <m:eqArr>
                          <m:eqArrPr>
                            <m:ctrlPr>
                              <a:rPr lang="en-US" sz="1600" i="1">
                                <a:effectLst/>
                                <a:latin typeface="+mn-lt"/>
                                <a:ea typeface="Times New Roman" panose="02020603050405020304" pitchFamily="18" charset="0"/>
                              </a:rPr>
                            </m:ctrlPr>
                          </m:eqArrPr>
                          <m:e>
                            <m:r>
                              <a:rPr lang="vi-VN" sz="1600" i="1">
                                <a:effectLst/>
                                <a:latin typeface="+mn-lt"/>
                                <a:ea typeface="Times New Roman" panose="02020603050405020304" pitchFamily="18" charset="0"/>
                              </a:rPr>
                              <m:t>2</m:t>
                            </m:r>
                            <m:r>
                              <a:rPr lang="vi-VN" sz="1600" i="1">
                                <a:effectLst/>
                                <a:latin typeface="+mn-lt"/>
                                <a:ea typeface="Times New Roman" panose="02020603050405020304" pitchFamily="18" charset="0"/>
                              </a:rPr>
                              <m:t>𝑥</m:t>
                            </m:r>
                            <m:r>
                              <a:rPr lang="vi-VN" sz="1600" i="1">
                                <a:effectLst/>
                                <a:latin typeface="+mn-lt"/>
                                <a:ea typeface="Times New Roman" panose="02020603050405020304" pitchFamily="18" charset="0"/>
                              </a:rPr>
                              <m:t>−3</m:t>
                            </m:r>
                            <m:r>
                              <a:rPr lang="vi-VN" sz="1600" i="1">
                                <a:effectLst/>
                                <a:latin typeface="+mn-lt"/>
                                <a:ea typeface="Times New Roman" panose="02020603050405020304" pitchFamily="18" charset="0"/>
                              </a:rPr>
                              <m:t>𝑦</m:t>
                            </m:r>
                            <m:r>
                              <a:rPr lang="vi-VN" sz="1600" i="1">
                                <a:effectLst/>
                                <a:latin typeface="+mn-lt"/>
                                <a:ea typeface="Times New Roman" panose="02020603050405020304" pitchFamily="18" charset="0"/>
                              </a:rPr>
                              <m:t>=1</m:t>
                            </m:r>
                          </m:e>
                          <m:e>
                            <m:r>
                              <a:rPr lang="vi-VN" sz="1600" i="1">
                                <a:effectLst/>
                                <a:latin typeface="+mn-lt"/>
                                <a:ea typeface="Times New Roman" panose="02020603050405020304" pitchFamily="18" charset="0"/>
                              </a:rPr>
                              <m:t>2</m:t>
                            </m:r>
                            <m:r>
                              <a:rPr lang="vi-VN" sz="1600" i="1">
                                <a:effectLst/>
                                <a:latin typeface="+mn-lt"/>
                                <a:ea typeface="Times New Roman" panose="02020603050405020304" pitchFamily="18" charset="0"/>
                              </a:rPr>
                              <m:t>𝑥</m:t>
                            </m:r>
                            <m:r>
                              <a:rPr lang="vi-VN" sz="1600" i="1">
                                <a:effectLst/>
                                <a:latin typeface="+mn-lt"/>
                                <a:ea typeface="Times New Roman" panose="02020603050405020304" pitchFamily="18" charset="0"/>
                              </a:rPr>
                              <m:t>+2</m:t>
                            </m:r>
                            <m:r>
                              <a:rPr lang="vi-VN" sz="1600" i="1">
                                <a:effectLst/>
                                <a:latin typeface="+mn-lt"/>
                                <a:ea typeface="Times New Roman" panose="02020603050405020304" pitchFamily="18" charset="0"/>
                              </a:rPr>
                              <m:t>𝑦</m:t>
                            </m:r>
                            <m:r>
                              <a:rPr lang="vi-VN" sz="1600" i="1">
                                <a:effectLst/>
                                <a:latin typeface="+mn-lt"/>
                                <a:ea typeface="Times New Roman" panose="02020603050405020304" pitchFamily="18" charset="0"/>
                              </a:rPr>
                              <m:t>=2</m:t>
                            </m:r>
                          </m:e>
                        </m:eqArr>
                      </m:e>
                    </m:d>
                  </m:oMath>
                </a14:m>
                <a:r>
                  <a:rPr lang="vi-VN" sz="1600">
                    <a:effectLst/>
                    <a:latin typeface="+mn-lt"/>
                    <a:ea typeface="Times New Roman" panose="02020603050405020304" pitchFamily="18" charset="0"/>
                  </a:rPr>
                  <a:t> là đã thực hiện phép biến đổi nào sau đây?</a:t>
                </a:r>
                <a:endParaRPr lang="en-US" sz="1600">
                  <a:effectLst/>
                  <a:latin typeface="+mn-lt"/>
                  <a:ea typeface="Times New Roman" panose="02020603050405020304" pitchFamily="18" charset="0"/>
                </a:endParaRPr>
              </a:p>
              <a:p>
                <a:pPr marR="30480" algn="just">
                  <a:lnSpc>
                    <a:spcPct val="250000"/>
                  </a:lnSpc>
                  <a:spcBef>
                    <a:spcPts val="300"/>
                  </a:spcBef>
                  <a:spcAft>
                    <a:spcPts val="300"/>
                  </a:spcAft>
                </a:pPr>
                <a:r>
                  <a:rPr lang="vi-VN" sz="1600">
                    <a:effectLst/>
                    <a:latin typeface="+mn-lt"/>
                    <a:ea typeface="Times New Roman" panose="02020603050405020304" pitchFamily="18" charset="0"/>
                  </a:rPr>
                  <a:t>A. Nhân hai vế phương trình thứ nhất với 2.</a:t>
                </a:r>
                <a:endParaRPr lang="en-US" sz="1600">
                  <a:effectLst/>
                  <a:latin typeface="+mn-lt"/>
                  <a:ea typeface="Times New Roman" panose="02020603050405020304" pitchFamily="18" charset="0"/>
                </a:endParaRPr>
              </a:p>
              <a:p>
                <a:pPr marR="30480" algn="just">
                  <a:lnSpc>
                    <a:spcPct val="250000"/>
                  </a:lnSpc>
                  <a:spcBef>
                    <a:spcPts val="300"/>
                  </a:spcBef>
                  <a:spcAft>
                    <a:spcPts val="300"/>
                  </a:spcAft>
                </a:pPr>
                <a:r>
                  <a:rPr lang="vi-VN" sz="1600">
                    <a:effectLst/>
                    <a:latin typeface="+mn-lt"/>
                    <a:ea typeface="Times New Roman" panose="02020603050405020304" pitchFamily="18" charset="0"/>
                  </a:rPr>
                  <a:t>B. Nhân vế phải phương trình thứ nhất với 2.</a:t>
                </a:r>
                <a:endParaRPr lang="en-US" sz="1600">
                  <a:effectLst/>
                  <a:latin typeface="+mn-lt"/>
                  <a:ea typeface="Times New Roman" panose="02020603050405020304" pitchFamily="18" charset="0"/>
                </a:endParaRPr>
              </a:p>
              <a:p>
                <a:pPr marR="30480" algn="just">
                  <a:lnSpc>
                    <a:spcPct val="250000"/>
                  </a:lnSpc>
                  <a:spcBef>
                    <a:spcPts val="300"/>
                  </a:spcBef>
                  <a:spcAft>
                    <a:spcPts val="300"/>
                  </a:spcAft>
                </a:pPr>
                <a:r>
                  <a:rPr lang="vi-VN" sz="1600">
                    <a:effectLst/>
                    <a:latin typeface="+mn-lt"/>
                    <a:ea typeface="Times New Roman" panose="02020603050405020304" pitchFamily="18" charset="0"/>
                  </a:rPr>
                  <a:t>C. Nhân hai vế của phương trình thứ hai với 2.</a:t>
                </a:r>
                <a:endParaRPr lang="en-US" sz="1600">
                  <a:effectLst/>
                  <a:latin typeface="+mn-lt"/>
                  <a:ea typeface="Times New Roman" panose="02020603050405020304" pitchFamily="18" charset="0"/>
                </a:endParaRPr>
              </a:p>
              <a:p>
                <a:pPr marR="30480" algn="just">
                  <a:lnSpc>
                    <a:spcPct val="250000"/>
                  </a:lnSpc>
                  <a:spcBef>
                    <a:spcPts val="300"/>
                  </a:spcBef>
                  <a:spcAft>
                    <a:spcPts val="300"/>
                  </a:spcAft>
                </a:pPr>
                <a:r>
                  <a:rPr lang="vi-VN" sz="1600">
                    <a:effectLst/>
                    <a:latin typeface="+mn-lt"/>
                    <a:ea typeface="Times New Roman" panose="02020603050405020304" pitchFamily="18" charset="0"/>
                  </a:rPr>
                  <a:t>D. Nhân vế trái phương trình thứ hai với 2.</a:t>
                </a:r>
                <a:endParaRPr lang="en-US" sz="1600">
                  <a:effectLst/>
                  <a:latin typeface="+mn-lt"/>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0704" y="493601"/>
                <a:ext cx="7031736" cy="4055534"/>
              </a:xfrm>
              <a:prstGeom prst="rect">
                <a:avLst/>
              </a:prstGeom>
              <a:blipFill>
                <a:blip r:embed="rId6"/>
                <a:stretch>
                  <a:fillRect l="-433"/>
                </a:stretch>
              </a:blipFill>
            </p:spPr>
            <p:txBody>
              <a:bodyPr/>
              <a:lstStyle/>
              <a:p>
                <a:r>
                  <a:rPr lang="en-US">
                    <a:noFill/>
                  </a:rPr>
                  <a:t> </a:t>
                </a:r>
              </a:p>
            </p:txBody>
          </p:sp>
        </mc:Fallback>
      </mc:AlternateContent>
      <p:sp>
        <p:nvSpPr>
          <p:cNvPr id="26" name="Oval 25"/>
          <p:cNvSpPr/>
          <p:nvPr/>
        </p:nvSpPr>
        <p:spPr>
          <a:xfrm>
            <a:off x="954874" y="3305331"/>
            <a:ext cx="484182" cy="46420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06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 presetClass="mediacall" presetSubtype="0" fill="hold" nodeType="withEffect">
                                  <p:stCondLst>
                                    <p:cond delay="0"/>
                                  </p:stCondLst>
                                  <p:childTnLst>
                                    <p:cmd type="call" cmd="playFrom(0.0)">
                                      <p:cBhvr>
                                        <p:cTn id="9" dur="808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2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6073" y="1986887"/>
            <a:ext cx="406400" cy="4064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41620" y="893586"/>
                <a:ext cx="6877187" cy="976614"/>
              </a:xfrm>
              <a:prstGeom prst="rect">
                <a:avLst/>
              </a:prstGeom>
            </p:spPr>
            <p:txBody>
              <a:bodyPr wrap="square">
                <a:spAutoFit/>
              </a:bodyPr>
              <a:lstStyle/>
              <a:p>
                <a:pPr marR="30480" algn="just"/>
                <a:r>
                  <a:rPr lang="fr-FR" sz="1800" b="1" smtClean="0">
                    <a:latin typeface="+mn-lt"/>
                    <a:ea typeface="Times New Roman" panose="02020603050405020304" pitchFamily="18" charset="0"/>
                  </a:rPr>
                  <a:t>Câu 4.</a:t>
                </a:r>
                <a:r>
                  <a:rPr lang="fr-FR" sz="1800">
                    <a:effectLst/>
                    <a:latin typeface="+mn-lt"/>
                    <a:ea typeface="Times New Roman" panose="02020603050405020304" pitchFamily="18" charset="0"/>
                  </a:rPr>
                  <a:t> </a:t>
                </a:r>
                <a:r>
                  <a:rPr lang="vi-VN" sz="1800">
                    <a:effectLst/>
                    <a:latin typeface="+mn-lt"/>
                    <a:ea typeface="Times New Roman" panose="02020603050405020304" pitchFamily="18" charset="0"/>
                  </a:rPr>
                  <a:t>Nghiệm của hệ phương trình </a:t>
                </a:r>
                <a14:m>
                  <m:oMath xmlns:m="http://schemas.openxmlformats.org/officeDocument/2006/math">
                    <m:d>
                      <m:dPr>
                        <m:begChr m:val="{"/>
                        <m:endChr m:val=""/>
                        <m:ctrlPr>
                          <a:rPr lang="en-US" sz="1800" i="1">
                            <a:effectLst/>
                            <a:latin typeface="+mn-lt"/>
                            <a:ea typeface="Times New Roman" panose="02020603050405020304" pitchFamily="18" charset="0"/>
                          </a:rPr>
                        </m:ctrlPr>
                      </m:dPr>
                      <m:e>
                        <m:eqArr>
                          <m:eqArrPr>
                            <m:ctrlPr>
                              <a:rPr lang="en-US" sz="1800" i="1">
                                <a:effectLst/>
                                <a:latin typeface="+mn-lt"/>
                                <a:ea typeface="Times New Roman" panose="02020603050405020304" pitchFamily="18" charset="0"/>
                              </a:rPr>
                            </m:ctrlPr>
                          </m:eqArrPr>
                          <m:e>
                            <m:d>
                              <m:dPr>
                                <m:ctrlPr>
                                  <a:rPr lang="en-US" sz="1800" i="1">
                                    <a:effectLst/>
                                    <a:latin typeface="+mn-lt"/>
                                    <a:ea typeface="Times New Roman" panose="02020603050405020304" pitchFamily="18" charset="0"/>
                                  </a:rPr>
                                </m:ctrlPr>
                              </m:dPr>
                              <m:e>
                                <m:rad>
                                  <m:radPr>
                                    <m:degHide m:val="on"/>
                                    <m:ctrlPr>
                                      <a:rPr lang="en-US" sz="1800" i="1">
                                        <a:effectLst/>
                                        <a:latin typeface="+mn-lt"/>
                                        <a:ea typeface="Times New Roman" panose="02020603050405020304" pitchFamily="18" charset="0"/>
                                      </a:rPr>
                                    </m:ctrlPr>
                                  </m:radPr>
                                  <m:deg/>
                                  <m:e>
                                    <m:r>
                                      <a:rPr lang="vi-VN" sz="1800" i="1">
                                        <a:effectLst/>
                                        <a:latin typeface="+mn-lt"/>
                                        <a:ea typeface="Times New Roman" panose="02020603050405020304" pitchFamily="18" charset="0"/>
                                      </a:rPr>
                                      <m:t>2</m:t>
                                    </m:r>
                                  </m:e>
                                </m:rad>
                                <m:r>
                                  <a:rPr lang="vi-VN" sz="1800" i="1">
                                    <a:effectLst/>
                                    <a:latin typeface="+mn-lt"/>
                                    <a:ea typeface="Times New Roman" panose="02020603050405020304" pitchFamily="18" charset="0"/>
                                  </a:rPr>
                                  <m:t>+1</m:t>
                                </m:r>
                              </m:e>
                            </m:d>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m:t>
                            </m:r>
                            <m:r>
                              <a:rPr lang="vi-VN" sz="1800" i="1">
                                <a:effectLst/>
                                <a:latin typeface="+mn-lt"/>
                                <a:ea typeface="Times New Roman" panose="02020603050405020304" pitchFamily="18" charset="0"/>
                              </a:rPr>
                              <m:t>𝑦</m:t>
                            </m:r>
                            <m:r>
                              <a:rPr lang="vi-VN" sz="1800" i="1">
                                <a:effectLst/>
                                <a:latin typeface="+mn-lt"/>
                                <a:ea typeface="Times New Roman" panose="02020603050405020304" pitchFamily="18" charset="0"/>
                              </a:rPr>
                              <m:t>=</m:t>
                            </m:r>
                            <m:rad>
                              <m:radPr>
                                <m:degHide m:val="on"/>
                                <m:ctrlPr>
                                  <a:rPr lang="en-US" sz="1800" i="1">
                                    <a:effectLst/>
                                    <a:latin typeface="+mn-lt"/>
                                    <a:ea typeface="Times New Roman" panose="02020603050405020304" pitchFamily="18" charset="0"/>
                                  </a:rPr>
                                </m:ctrlPr>
                              </m:radPr>
                              <m:deg/>
                              <m:e>
                                <m:r>
                                  <a:rPr lang="vi-VN" sz="1800" i="1">
                                    <a:effectLst/>
                                    <a:latin typeface="+mn-lt"/>
                                    <a:ea typeface="Times New Roman" panose="02020603050405020304" pitchFamily="18" charset="0"/>
                                  </a:rPr>
                                  <m:t>2</m:t>
                                </m:r>
                              </m:e>
                            </m:rad>
                            <m:r>
                              <a:rPr lang="vi-VN" sz="1800" i="1">
                                <a:effectLst/>
                                <a:latin typeface="+mn-lt"/>
                                <a:ea typeface="Times New Roman" panose="02020603050405020304" pitchFamily="18" charset="0"/>
                              </a:rPr>
                              <m:t>−1</m:t>
                            </m:r>
                          </m:e>
                          <m:e>
                            <m:r>
                              <a:rPr lang="vi-VN" sz="1800" i="1">
                                <a:effectLst/>
                                <a:latin typeface="+mn-lt"/>
                                <a:ea typeface="Times New Roman" panose="02020603050405020304" pitchFamily="18" charset="0"/>
                              </a:rPr>
                              <m:t>2</m:t>
                            </m:r>
                            <m:r>
                              <a:rPr lang="vi-VN" sz="1800" i="1">
                                <a:effectLst/>
                                <a:latin typeface="+mn-lt"/>
                                <a:ea typeface="Times New Roman" panose="02020603050405020304" pitchFamily="18" charset="0"/>
                              </a:rPr>
                              <m:t>𝑥</m:t>
                            </m:r>
                            <m:r>
                              <a:rPr lang="vi-VN" sz="1800" i="1">
                                <a:effectLst/>
                                <a:latin typeface="+mn-lt"/>
                                <a:ea typeface="Times New Roman" panose="02020603050405020304" pitchFamily="18" charset="0"/>
                              </a:rPr>
                              <m:t>−</m:t>
                            </m:r>
                            <m:d>
                              <m:dPr>
                                <m:ctrlPr>
                                  <a:rPr lang="en-US" sz="1800" i="1">
                                    <a:effectLst/>
                                    <a:latin typeface="+mn-lt"/>
                                    <a:ea typeface="Times New Roman" panose="02020603050405020304" pitchFamily="18" charset="0"/>
                                  </a:rPr>
                                </m:ctrlPr>
                              </m:dPr>
                              <m:e>
                                <m:rad>
                                  <m:radPr>
                                    <m:degHide m:val="on"/>
                                    <m:ctrlPr>
                                      <a:rPr lang="en-US" sz="1800" i="1">
                                        <a:effectLst/>
                                        <a:latin typeface="+mn-lt"/>
                                        <a:ea typeface="Times New Roman" panose="02020603050405020304" pitchFamily="18" charset="0"/>
                                      </a:rPr>
                                    </m:ctrlPr>
                                  </m:radPr>
                                  <m:deg/>
                                  <m:e>
                                    <m:r>
                                      <a:rPr lang="vi-VN" sz="1800" i="1">
                                        <a:effectLst/>
                                        <a:latin typeface="+mn-lt"/>
                                        <a:ea typeface="Times New Roman" panose="02020603050405020304" pitchFamily="18" charset="0"/>
                                      </a:rPr>
                                      <m:t>2</m:t>
                                    </m:r>
                                  </m:e>
                                </m:rad>
                                <m:r>
                                  <a:rPr lang="vi-VN" sz="1800" i="1">
                                    <a:effectLst/>
                                    <a:latin typeface="+mn-lt"/>
                                    <a:ea typeface="Times New Roman" panose="02020603050405020304" pitchFamily="18" charset="0"/>
                                  </a:rPr>
                                  <m:t>−1</m:t>
                                </m:r>
                              </m:e>
                            </m:d>
                            <m:r>
                              <a:rPr lang="vi-VN" sz="1800" i="1">
                                <a:effectLst/>
                                <a:latin typeface="+mn-lt"/>
                                <a:ea typeface="Times New Roman" panose="02020603050405020304" pitchFamily="18" charset="0"/>
                              </a:rPr>
                              <m:t>𝑦</m:t>
                            </m:r>
                            <m:r>
                              <a:rPr lang="vi-VN" sz="1800" i="1">
                                <a:effectLst/>
                                <a:latin typeface="+mn-lt"/>
                                <a:ea typeface="Times New Roman" panose="02020603050405020304" pitchFamily="18" charset="0"/>
                              </a:rPr>
                              <m:t>=2</m:t>
                            </m:r>
                            <m:rad>
                              <m:radPr>
                                <m:degHide m:val="on"/>
                                <m:ctrlPr>
                                  <a:rPr lang="en-US" sz="1800" i="1">
                                    <a:effectLst/>
                                    <a:latin typeface="+mn-lt"/>
                                    <a:ea typeface="Times New Roman" panose="02020603050405020304" pitchFamily="18" charset="0"/>
                                  </a:rPr>
                                </m:ctrlPr>
                              </m:radPr>
                              <m:deg/>
                              <m:e>
                                <m:r>
                                  <a:rPr lang="vi-VN" sz="1800" i="1">
                                    <a:effectLst/>
                                    <a:latin typeface="+mn-lt"/>
                                    <a:ea typeface="Times New Roman" panose="02020603050405020304" pitchFamily="18" charset="0"/>
                                  </a:rPr>
                                  <m:t>2</m:t>
                                </m:r>
                              </m:e>
                            </m:rad>
                            <m:r>
                              <a:rPr lang="vi-VN" sz="1800" i="1">
                                <a:effectLst/>
                                <a:latin typeface="+mn-lt"/>
                                <a:ea typeface="Times New Roman" panose="02020603050405020304" pitchFamily="18" charset="0"/>
                              </a:rPr>
                              <m:t>  </m:t>
                            </m:r>
                          </m:e>
                        </m:eqArr>
                      </m:e>
                    </m:d>
                  </m:oMath>
                </a14:m>
                <a:endParaRPr lang="en-US" sz="1800">
                  <a:effectLst/>
                  <a:latin typeface="+mn-lt"/>
                  <a:ea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41620" y="893586"/>
                <a:ext cx="6877187" cy="976614"/>
              </a:xfrm>
              <a:prstGeom prst="rect">
                <a:avLst/>
              </a:prstGeom>
              <a:blipFill>
                <a:blip r:embed="rId6"/>
                <a:stretch>
                  <a:fillRect l="-709"/>
                </a:stretch>
              </a:blipFill>
            </p:spPr>
            <p:txBody>
              <a:bodyPr/>
              <a:lstStyle/>
              <a:p>
                <a:r>
                  <a:rPr lang="en-US">
                    <a:noFill/>
                  </a:rPr>
                  <a:t> </a:t>
                </a:r>
              </a:p>
            </p:txBody>
          </p:sp>
        </mc:Fallback>
      </mc:AlternateContent>
      <p:sp>
        <p:nvSpPr>
          <p:cNvPr id="26" name="Oval 25"/>
          <p:cNvSpPr/>
          <p:nvPr/>
        </p:nvSpPr>
        <p:spPr>
          <a:xfrm>
            <a:off x="5024704" y="3599162"/>
            <a:ext cx="548640" cy="5118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Rectangle 2"/>
              <p:cNvSpPr/>
              <p:nvPr/>
            </p:nvSpPr>
            <p:spPr>
              <a:xfrm>
                <a:off x="1341620" y="2106473"/>
                <a:ext cx="5988570" cy="2270558"/>
              </a:xfrm>
              <a:prstGeom prst="rect">
                <a:avLst/>
              </a:prstGeom>
            </p:spPr>
            <p:txBody>
              <a:bodyPr wrap="square">
                <a:spAutoFit/>
              </a:bodyPr>
              <a:lstStyle/>
              <a:p>
                <a:pPr marL="1258888" marR="30480" lvl="0" algn="just">
                  <a:lnSpc>
                    <a:spcPct val="150000"/>
                  </a:lnSpc>
                </a:pPr>
                <a14:m>
                  <m:oMathPara xmlns:m="http://schemas.openxmlformats.org/officeDocument/2006/math">
                    <m:oMathParaPr>
                      <m:jc m:val="left"/>
                    </m:oMathParaPr>
                    <m:oMath xmlns:m="http://schemas.openxmlformats.org/officeDocument/2006/math">
                      <m:r>
                        <m:rPr>
                          <m:nor/>
                        </m:rPr>
                        <a:rPr lang="vi-VN" sz="1800">
                          <a:ea typeface="Times New Roman" panose="02020603050405020304" pitchFamily="18" charset="0"/>
                        </a:rPr>
                        <m:t>A</m:t>
                      </m:r>
                      <m:r>
                        <m:rPr>
                          <m:nor/>
                        </m:rPr>
                        <a:rPr lang="vi-VN" sz="1800">
                          <a:ea typeface="Times New Roman" panose="02020603050405020304" pitchFamily="18" charset="0"/>
                        </a:rPr>
                        <m:t>. </m:t>
                      </m:r>
                      <m:d>
                        <m:dPr>
                          <m:ctrlPr>
                            <a:rPr lang="en-US" sz="1800" i="1">
                              <a:latin typeface="Cambria Math" panose="02040503050406030204" pitchFamily="18" charset="0"/>
                              <a:ea typeface="Times New Roman" panose="02020603050405020304" pitchFamily="18" charset="0"/>
                            </a:rPr>
                          </m:ctrlPr>
                        </m:dPr>
                        <m:e>
                          <m:r>
                            <a:rPr lang="vi-VN" sz="1800" i="1">
                              <a:latin typeface="Cambria Math" panose="02040503050406030204" pitchFamily="18" charset="0"/>
                              <a:ea typeface="Times New Roman" panose="02020603050405020304" pitchFamily="18" charset="0"/>
                            </a:rPr>
                            <m:t>1;2</m:t>
                          </m:r>
                        </m:e>
                      </m:d>
                      <m:r>
                        <m:rPr>
                          <m:nor/>
                        </m:rPr>
                        <a:rPr lang="en-US" sz="1800">
                          <a:latin typeface="Cambria Math" panose="02040503050406030204" pitchFamily="18" charset="0"/>
                          <a:ea typeface="Times New Roman" panose="02020603050405020304" pitchFamily="18" charset="0"/>
                        </a:rPr>
                        <m:t>                                   </m:t>
                      </m:r>
                      <m:r>
                        <m:rPr>
                          <m:nor/>
                        </m:rPr>
                        <a:rPr lang="vi-VN" sz="1800">
                          <a:ea typeface="Times New Roman" panose="02020603050405020304" pitchFamily="18" charset="0"/>
                        </a:rPr>
                        <m:t>B</m:t>
                      </m:r>
                      <m:r>
                        <m:rPr>
                          <m:nor/>
                        </m:rPr>
                        <a:rPr lang="vi-VN" sz="1800">
                          <a:ea typeface="Times New Roman" panose="02020603050405020304" pitchFamily="18" charset="0"/>
                        </a:rPr>
                        <m:t>.</m:t>
                      </m:r>
                      <m:r>
                        <a:rPr lang="en-US" sz="1800" i="1">
                          <a:latin typeface="Cambria Math" panose="02040503050406030204" pitchFamily="18" charset="0"/>
                          <a:ea typeface="Times New Roman" panose="02020603050405020304" pitchFamily="18" charset="0"/>
                        </a:rPr>
                        <m:t> </m:t>
                      </m:r>
                      <m:d>
                        <m:dPr>
                          <m:ctrlPr>
                            <a:rPr lang="en-US" sz="1800" i="1">
                              <a:latin typeface="Cambria Math" panose="02040503050406030204" pitchFamily="18" charset="0"/>
                              <a:ea typeface="Times New Roman" panose="02020603050405020304" pitchFamily="18" charset="0"/>
                            </a:rPr>
                          </m:ctrlPr>
                        </m:dPr>
                        <m:e>
                          <m:r>
                            <a:rPr lang="vi-VN" sz="1800" i="1">
                              <a:latin typeface="Cambria Math" panose="02040503050406030204" pitchFamily="18" charset="0"/>
                              <a:ea typeface="Times New Roman" panose="02020603050405020304" pitchFamily="18" charset="0"/>
                            </a:rPr>
                            <m:t>1; −</m:t>
                          </m:r>
                          <m:f>
                            <m:fPr>
                              <m:ctrlPr>
                                <a:rPr lang="en-US" sz="1800" i="1">
                                  <a:latin typeface="Cambria Math" panose="02040503050406030204" pitchFamily="18" charset="0"/>
                                  <a:ea typeface="Times New Roman" panose="02020603050405020304" pitchFamily="18" charset="0"/>
                                </a:rPr>
                              </m:ctrlPr>
                            </m:fPr>
                            <m:num>
                              <m:r>
                                <a:rPr lang="vi-VN" sz="1800" i="1">
                                  <a:latin typeface="Cambria Math" panose="02040503050406030204" pitchFamily="18" charset="0"/>
                                  <a:ea typeface="Times New Roman" panose="02020603050405020304" pitchFamily="18" charset="0"/>
                                </a:rPr>
                                <m:t>1</m:t>
                              </m:r>
                            </m:num>
                            <m:den>
                              <m:r>
                                <a:rPr lang="vi-VN" sz="1800" i="1">
                                  <a:latin typeface="Cambria Math" panose="02040503050406030204" pitchFamily="18" charset="0"/>
                                  <a:ea typeface="Times New Roman" panose="02020603050405020304" pitchFamily="18" charset="0"/>
                                </a:rPr>
                                <m:t>2</m:t>
                              </m:r>
                            </m:den>
                          </m:f>
                        </m:e>
                      </m:d>
                    </m:oMath>
                  </m:oMathPara>
                </a14:m>
                <a:endParaRPr lang="en-US" sz="1800">
                  <a:ea typeface="Times New Roman" panose="02020603050405020304" pitchFamily="18" charset="0"/>
                </a:endParaRPr>
              </a:p>
              <a:p>
                <a:pPr marL="1258888" marR="30480" lvl="0" algn="just">
                  <a:lnSpc>
                    <a:spcPct val="200000"/>
                  </a:lnSpc>
                </a:pPr>
                <a14:m>
                  <m:oMathPara xmlns:m="http://schemas.openxmlformats.org/officeDocument/2006/math">
                    <m:oMathParaPr>
                      <m:jc m:val="left"/>
                    </m:oMathParaPr>
                    <m:oMath xmlns:m="http://schemas.openxmlformats.org/officeDocument/2006/math">
                      <m:r>
                        <m:rPr>
                          <m:nor/>
                        </m:rPr>
                        <a:rPr lang="vi-VN" sz="1800">
                          <a:ea typeface="Times New Roman" panose="02020603050405020304" pitchFamily="18" charset="0"/>
                        </a:rPr>
                        <m:t>C</m:t>
                      </m:r>
                      <m:r>
                        <m:rPr>
                          <m:nor/>
                        </m:rPr>
                        <a:rPr lang="vi-VN" sz="1800">
                          <a:ea typeface="Times New Roman" panose="02020603050405020304" pitchFamily="18" charset="0"/>
                        </a:rPr>
                        <m:t>. </m:t>
                      </m:r>
                      <m:d>
                        <m:dPr>
                          <m:ctrlPr>
                            <a:rPr lang="en-US" sz="1800" i="1">
                              <a:latin typeface="Cambria Math" panose="02040503050406030204" pitchFamily="18" charset="0"/>
                              <a:ea typeface="Times New Roman" panose="02020603050405020304" pitchFamily="18" charset="0"/>
                            </a:rPr>
                          </m:ctrlPr>
                        </m:dPr>
                        <m:e>
                          <m:r>
                            <a:rPr lang="vi-VN" sz="1800" i="1">
                              <a:latin typeface="Cambria Math" panose="02040503050406030204" pitchFamily="18" charset="0"/>
                              <a:ea typeface="Times New Roman" panose="02020603050405020304" pitchFamily="18" charset="0"/>
                            </a:rPr>
                            <m:t>1;−2</m:t>
                          </m:r>
                        </m:e>
                      </m:d>
                      <m:r>
                        <m:rPr>
                          <m:nor/>
                        </m:rPr>
                        <a:rPr lang="en-US" sz="1800">
                          <a:latin typeface="Cambria Math" panose="02040503050406030204" pitchFamily="18" charset="0"/>
                          <a:ea typeface="Times New Roman" panose="02020603050405020304" pitchFamily="18" charset="0"/>
                        </a:rPr>
                        <m:t>                               </m:t>
                      </m:r>
                      <m:r>
                        <m:rPr>
                          <m:nor/>
                        </m:rPr>
                        <a:rPr lang="vi-VN" sz="1800">
                          <a:ea typeface="Times New Roman" panose="02020603050405020304" pitchFamily="18" charset="0"/>
                        </a:rPr>
                        <m:t>D</m:t>
                      </m:r>
                      <m:r>
                        <m:rPr>
                          <m:nor/>
                        </m:rPr>
                        <a:rPr lang="vi-VN" sz="1800">
                          <a:ea typeface="Times New Roman" panose="02020603050405020304" pitchFamily="18" charset="0"/>
                        </a:rPr>
                        <m:t>.</m:t>
                      </m:r>
                      <m:r>
                        <a:rPr lang="en-US" sz="1800" i="1">
                          <a:latin typeface="Cambria Math" panose="02040503050406030204" pitchFamily="18" charset="0"/>
                          <a:ea typeface="Times New Roman" panose="02020603050405020304" pitchFamily="18" charset="0"/>
                        </a:rPr>
                        <m:t> </m:t>
                      </m:r>
                      <m:d>
                        <m:dPr>
                          <m:ctrlPr>
                            <a:rPr lang="en-US" sz="1800" i="1">
                              <a:latin typeface="Cambria Math" panose="02040503050406030204" pitchFamily="18" charset="0"/>
                              <a:ea typeface="Times New Roman" panose="02020603050405020304" pitchFamily="18" charset="0"/>
                            </a:rPr>
                          </m:ctrlPr>
                        </m:dPr>
                        <m:e>
                          <m:r>
                            <a:rPr lang="vi-VN" sz="1800" i="1">
                              <a:latin typeface="Cambria Math" panose="02040503050406030204" pitchFamily="18" charset="0"/>
                              <a:ea typeface="Times New Roman" panose="02020603050405020304" pitchFamily="18" charset="0"/>
                            </a:rPr>
                            <m:t>−1;</m:t>
                          </m:r>
                          <m:f>
                            <m:fPr>
                              <m:ctrlPr>
                                <a:rPr lang="en-US" sz="1800" i="1">
                                  <a:latin typeface="Cambria Math" panose="02040503050406030204" pitchFamily="18" charset="0"/>
                                  <a:ea typeface="Times New Roman" panose="02020603050405020304" pitchFamily="18" charset="0"/>
                                </a:rPr>
                              </m:ctrlPr>
                            </m:fPr>
                            <m:num>
                              <m:r>
                                <a:rPr lang="vi-VN" sz="1800" i="1">
                                  <a:latin typeface="Cambria Math" panose="02040503050406030204" pitchFamily="18" charset="0"/>
                                  <a:ea typeface="Times New Roman" panose="02020603050405020304" pitchFamily="18" charset="0"/>
                                </a:rPr>
                                <m:t>1</m:t>
                              </m:r>
                            </m:num>
                            <m:den>
                              <m:r>
                                <a:rPr lang="vi-VN" sz="1800" i="1">
                                  <a:latin typeface="Cambria Math" panose="02040503050406030204" pitchFamily="18" charset="0"/>
                                  <a:ea typeface="Times New Roman" panose="02020603050405020304" pitchFamily="18" charset="0"/>
                                </a:rPr>
                                <m:t>2</m:t>
                              </m:r>
                            </m:den>
                          </m:f>
                        </m:e>
                      </m:d>
                    </m:oMath>
                  </m:oMathPara>
                </a14:m>
                <a:endParaRPr lang="en-US" sz="1800"/>
              </a:p>
            </p:txBody>
          </p:sp>
        </mc:Choice>
        <mc:Fallback>
          <p:sp>
            <p:nvSpPr>
              <p:cNvPr id="3" name="Rectangle 2"/>
              <p:cNvSpPr>
                <a:spLocks noRot="1" noChangeAspect="1" noMove="1" noResize="1" noEditPoints="1" noAdjustHandles="1" noChangeArrowheads="1" noChangeShapeType="1" noTextEdit="1"/>
              </p:cNvSpPr>
              <p:nvPr/>
            </p:nvSpPr>
            <p:spPr>
              <a:xfrm>
                <a:off x="1341620" y="2106473"/>
                <a:ext cx="5988570" cy="227055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6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 presetClass="mediacall" presetSubtype="0" fill="hold" nodeType="withEffect">
                                  <p:stCondLst>
                                    <p:cond delay="0"/>
                                  </p:stCondLst>
                                  <p:childTnLst>
                                    <p:cmd type="call" cmd="playFrom(0.0)">
                                      <p:cBhvr>
                                        <p:cTn id="9" dur="808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4"/>
                </p:tgtEl>
              </p:cMediaNode>
            </p:audio>
          </p:childTnLst>
        </p:cTn>
      </p:par>
    </p:tnLst>
    <p:bldLst>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2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6073" y="1986887"/>
            <a:ext cx="406400" cy="406400"/>
          </a:xfrm>
          <a:prstGeom prst="rect">
            <a:avLst/>
          </a:prstGeom>
        </p:spPr>
      </p:pic>
      <p:sp>
        <p:nvSpPr>
          <p:cNvPr id="2" name="Rectangle 1"/>
          <p:cNvSpPr/>
          <p:nvPr/>
        </p:nvSpPr>
        <p:spPr>
          <a:xfrm>
            <a:off x="907205" y="661472"/>
            <a:ext cx="7367366" cy="3847207"/>
          </a:xfrm>
          <a:prstGeom prst="rect">
            <a:avLst/>
          </a:prstGeom>
        </p:spPr>
        <p:txBody>
          <a:bodyPr wrap="square">
            <a:spAutoFit/>
          </a:bodyPr>
          <a:lstStyle/>
          <a:p>
            <a:pPr marR="30480" algn="just">
              <a:lnSpc>
                <a:spcPct val="150000"/>
              </a:lnSpc>
              <a:spcBef>
                <a:spcPts val="300"/>
              </a:spcBef>
              <a:spcAft>
                <a:spcPts val="300"/>
              </a:spcAft>
            </a:pPr>
            <a:r>
              <a:rPr lang="fr-FR" sz="1600" b="1">
                <a:latin typeface="+mj-lt"/>
                <a:ea typeface="Times New Roman" panose="02020603050405020304" pitchFamily="18" charset="0"/>
              </a:rPr>
              <a:t>Câu 5.</a:t>
            </a:r>
            <a:r>
              <a:rPr lang="fr-FR" sz="1600">
                <a:latin typeface="+mj-lt"/>
                <a:ea typeface="Times New Roman" panose="02020603050405020304" pitchFamily="18" charset="0"/>
              </a:rPr>
              <a:t> </a:t>
            </a:r>
            <a:r>
              <a:rPr lang="vi-VN" sz="1600">
                <a:latin typeface="+mn-lt"/>
                <a:ea typeface="Times New Roman" panose="02020603050405020304" pitchFamily="18" charset="0"/>
              </a:rPr>
              <a:t>Hai ô tô cùng khởi hành một lúc từ hai tỉnh A và B cách nhau 400km đi ngược chiều và gặp nhau sau 5 giờ. Nếu vận tốc của mỗi xe không thay đổi nhưng xe đi chậm xuất phát trước xe kia 40 phút thì hai xe gặp nhau sau 5 giờ 22 phút kể từ lúc xe chậm khởi hành. Tính vận tốc mỗi xe.</a:t>
            </a:r>
            <a:endParaRPr lang="en-US" sz="1600">
              <a:latin typeface="+mn-lt"/>
              <a:ea typeface="Times New Roman" panose="02020603050405020304" pitchFamily="18" charset="0"/>
            </a:endParaRPr>
          </a:p>
          <a:p>
            <a:pPr marR="30480">
              <a:lnSpc>
                <a:spcPct val="200000"/>
              </a:lnSpc>
              <a:spcBef>
                <a:spcPts val="300"/>
              </a:spcBef>
              <a:spcAft>
                <a:spcPts val="300"/>
              </a:spcAft>
            </a:pPr>
            <a:r>
              <a:rPr lang="vi-VN" sz="1600">
                <a:latin typeface="+mn-lt"/>
                <a:ea typeface="Times New Roman" panose="02020603050405020304" pitchFamily="18" charset="0"/>
              </a:rPr>
              <a:t>A. Vận tốc xe nhanh: 44 km/h; Vận tốc xe chậm: 36 km/h.</a:t>
            </a:r>
            <a:endParaRPr lang="en-US" sz="1600">
              <a:latin typeface="+mn-lt"/>
              <a:ea typeface="Times New Roman" panose="02020603050405020304" pitchFamily="18" charset="0"/>
            </a:endParaRPr>
          </a:p>
          <a:p>
            <a:pPr marR="30480">
              <a:lnSpc>
                <a:spcPct val="200000"/>
              </a:lnSpc>
              <a:spcBef>
                <a:spcPts val="300"/>
              </a:spcBef>
              <a:spcAft>
                <a:spcPts val="300"/>
              </a:spcAft>
            </a:pPr>
            <a:r>
              <a:rPr lang="vi-VN" sz="1600">
                <a:latin typeface="+mn-lt"/>
                <a:ea typeface="Times New Roman" panose="02020603050405020304" pitchFamily="18" charset="0"/>
              </a:rPr>
              <a:t>B. Vận tốc xe nhanh: 45 km/h; Vận tốc xe chậm: 36 km/h.</a:t>
            </a:r>
            <a:endParaRPr lang="en-US" sz="1600">
              <a:latin typeface="+mn-lt"/>
              <a:ea typeface="Times New Roman" panose="02020603050405020304" pitchFamily="18" charset="0"/>
            </a:endParaRPr>
          </a:p>
          <a:p>
            <a:pPr marR="30480">
              <a:lnSpc>
                <a:spcPct val="200000"/>
              </a:lnSpc>
              <a:spcBef>
                <a:spcPts val="300"/>
              </a:spcBef>
              <a:spcAft>
                <a:spcPts val="300"/>
              </a:spcAft>
            </a:pPr>
            <a:r>
              <a:rPr lang="vi-VN" sz="1600">
                <a:latin typeface="+mn-lt"/>
                <a:ea typeface="Times New Roman" panose="02020603050405020304" pitchFamily="18" charset="0"/>
              </a:rPr>
              <a:t>C. Vận tốc xe nhanh: 54 km/h; Vận tốc xe chậm: 46 km/h.</a:t>
            </a:r>
            <a:endParaRPr lang="en-US" sz="1600">
              <a:latin typeface="+mn-lt"/>
              <a:ea typeface="Times New Roman" panose="02020603050405020304" pitchFamily="18" charset="0"/>
            </a:endParaRPr>
          </a:p>
          <a:p>
            <a:pPr marR="30480">
              <a:lnSpc>
                <a:spcPct val="200000"/>
              </a:lnSpc>
              <a:spcBef>
                <a:spcPts val="300"/>
              </a:spcBef>
              <a:spcAft>
                <a:spcPts val="300"/>
              </a:spcAft>
            </a:pPr>
            <a:r>
              <a:rPr lang="vi-VN" sz="1600">
                <a:latin typeface="+mn-lt"/>
                <a:ea typeface="Times New Roman" panose="02020603050405020304" pitchFamily="18" charset="0"/>
              </a:rPr>
              <a:t>D. Vận tốc xe nhanh: 40 km/h; Vận tốc xe chậm: 30 km/h.</a:t>
            </a:r>
            <a:endParaRPr lang="en-US" sz="1600">
              <a:effectLst/>
              <a:latin typeface="+mn-lt"/>
              <a:ea typeface="Times New Roman" panose="02020603050405020304" pitchFamily="18" charset="0"/>
            </a:endParaRPr>
          </a:p>
        </p:txBody>
      </p:sp>
      <p:sp>
        <p:nvSpPr>
          <p:cNvPr id="26" name="Oval 25"/>
          <p:cNvSpPr/>
          <p:nvPr/>
        </p:nvSpPr>
        <p:spPr>
          <a:xfrm>
            <a:off x="837520" y="2345961"/>
            <a:ext cx="459130" cy="42193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43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 presetClass="mediacall" presetSubtype="0" fill="hold" nodeType="withEffect">
                                  <p:stCondLst>
                                    <p:cond delay="0"/>
                                  </p:stCondLst>
                                  <p:childTnLst>
                                    <p:cmd type="call" cmd="playFrom(0.0)">
                                      <p:cBhvr>
                                        <p:cTn id="9" dur="808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4"/>
                </p:tgtEl>
              </p:cMediaNode>
            </p:audio>
          </p:childTnLst>
        </p:cTn>
      </p:par>
    </p:tnLst>
    <p:bldLst>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897606" y="1945948"/>
            <a:ext cx="670376"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sym typeface="Arial"/>
            </a:endParaRPr>
          </a:p>
        </p:txBody>
      </p:sp>
      <p:grpSp>
        <p:nvGrpSpPr>
          <p:cNvPr id="33" name="Google Shape;902;p32"/>
          <p:cNvGrpSpPr/>
          <p:nvPr/>
        </p:nvGrpSpPr>
        <p:grpSpPr>
          <a:xfrm rot="783256">
            <a:off x="8277572" y="4316728"/>
            <a:ext cx="620880" cy="535834"/>
            <a:chOff x="5113625" y="4091075"/>
            <a:chExt cx="270325" cy="258750"/>
          </a:xfrm>
        </p:grpSpPr>
        <p:sp>
          <p:nvSpPr>
            <p:cNvPr id="34" name="Google Shape;903;p32"/>
            <p:cNvSpPr/>
            <p:nvPr/>
          </p:nvSpPr>
          <p:spPr>
            <a:xfrm>
              <a:off x="5117625" y="40946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6942" y="9154"/>
                  </a:ln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04;p32"/>
            <p:cNvSpPr/>
            <p:nvPr/>
          </p:nvSpPr>
          <p:spPr>
            <a:xfrm>
              <a:off x="5129225" y="4116950"/>
              <a:ext cx="161950" cy="206550"/>
            </a:xfrm>
            <a:custGeom>
              <a:avLst/>
              <a:gdLst/>
              <a:ahLst/>
              <a:cxnLst/>
              <a:rect l="l" t="t" r="r" b="b"/>
              <a:pathLst>
                <a:path w="6478" h="8262" extrusionOk="0">
                  <a:moveTo>
                    <a:pt x="197" y="1"/>
                  </a:moveTo>
                  <a:cubicBezTo>
                    <a:pt x="90" y="1"/>
                    <a:pt x="1" y="90"/>
                    <a:pt x="1" y="197"/>
                  </a:cubicBezTo>
                  <a:lnTo>
                    <a:pt x="1" y="8262"/>
                  </a:lnTo>
                  <a:lnTo>
                    <a:pt x="6335" y="8262"/>
                  </a:lnTo>
                  <a:lnTo>
                    <a:pt x="6478" y="8101"/>
                  </a:lnTo>
                  <a:lnTo>
                    <a:pt x="6478" y="1"/>
                  </a:ln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05;p32"/>
            <p:cNvSpPr/>
            <p:nvPr/>
          </p:nvSpPr>
          <p:spPr>
            <a:xfrm>
              <a:off x="5139925" y="41169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5675" y="9154"/>
                  </a:lnTo>
                  <a:cubicBezTo>
                    <a:pt x="5675" y="9118"/>
                    <a:pt x="5693" y="9100"/>
                    <a:pt x="5693" y="9083"/>
                  </a:cubicBezTo>
                  <a:cubicBezTo>
                    <a:pt x="5764" y="8886"/>
                    <a:pt x="5853" y="8744"/>
                    <a:pt x="6014" y="8601"/>
                  </a:cubicBezTo>
                  <a:cubicBezTo>
                    <a:pt x="6121" y="8494"/>
                    <a:pt x="6246" y="8405"/>
                    <a:pt x="6371" y="8333"/>
                  </a:cubicBezTo>
                  <a:lnTo>
                    <a:pt x="6389" y="8333"/>
                  </a:lnTo>
                  <a:cubicBezTo>
                    <a:pt x="6424" y="8297"/>
                    <a:pt x="6460" y="8280"/>
                    <a:pt x="6496" y="8244"/>
                  </a:cubicBezTo>
                  <a:cubicBezTo>
                    <a:pt x="6513" y="8226"/>
                    <a:pt x="6531" y="8226"/>
                    <a:pt x="6531" y="8208"/>
                  </a:cubicBezTo>
                  <a:cubicBezTo>
                    <a:pt x="6638" y="8101"/>
                    <a:pt x="6763" y="8012"/>
                    <a:pt x="6906" y="7941"/>
                  </a:cubicBezTo>
                  <a:cubicBezTo>
                    <a:pt x="6924" y="7923"/>
                    <a:pt x="6924" y="7905"/>
                    <a:pt x="6942" y="7887"/>
                  </a:cubicBez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06;p32"/>
            <p:cNvSpPr/>
            <p:nvPr/>
          </p:nvSpPr>
          <p:spPr>
            <a:xfrm>
              <a:off x="5264375" y="4116950"/>
              <a:ext cx="51325" cy="228425"/>
            </a:xfrm>
            <a:custGeom>
              <a:avLst/>
              <a:gdLst/>
              <a:ahLst/>
              <a:cxnLst/>
              <a:rect l="l" t="t" r="r" b="b"/>
              <a:pathLst>
                <a:path w="2053" h="9137" extrusionOk="0">
                  <a:moveTo>
                    <a:pt x="1303" y="1"/>
                  </a:moveTo>
                  <a:cubicBezTo>
                    <a:pt x="1428" y="1"/>
                    <a:pt x="1518" y="90"/>
                    <a:pt x="1518" y="197"/>
                  </a:cubicBezTo>
                  <a:lnTo>
                    <a:pt x="1518" y="7637"/>
                  </a:lnTo>
                  <a:lnTo>
                    <a:pt x="1" y="9136"/>
                  </a:lnTo>
                  <a:lnTo>
                    <a:pt x="536" y="9136"/>
                  </a:lnTo>
                  <a:lnTo>
                    <a:pt x="2053" y="7637"/>
                  </a:lnTo>
                  <a:lnTo>
                    <a:pt x="2053" y="197"/>
                  </a:lnTo>
                  <a:cubicBezTo>
                    <a:pt x="2053" y="90"/>
                    <a:pt x="1946" y="1"/>
                    <a:pt x="1839"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07;p32"/>
            <p:cNvSpPr/>
            <p:nvPr/>
          </p:nvSpPr>
          <p:spPr>
            <a:xfrm>
              <a:off x="5250550" y="4178950"/>
              <a:ext cx="124925" cy="124925"/>
            </a:xfrm>
            <a:custGeom>
              <a:avLst/>
              <a:gdLst/>
              <a:ahLst/>
              <a:cxnLst/>
              <a:rect l="l" t="t" r="r" b="b"/>
              <a:pathLst>
                <a:path w="4997" h="4997" extrusionOk="0">
                  <a:moveTo>
                    <a:pt x="4176" y="1"/>
                  </a:moveTo>
                  <a:lnTo>
                    <a:pt x="358" y="3801"/>
                  </a:lnTo>
                  <a:lnTo>
                    <a:pt x="1" y="4997"/>
                  </a:lnTo>
                  <a:lnTo>
                    <a:pt x="1196" y="4640"/>
                  </a:lnTo>
                  <a:lnTo>
                    <a:pt x="4997" y="822"/>
                  </a:lnTo>
                  <a:lnTo>
                    <a:pt x="4176" y="1"/>
                  </a:lnTo>
                  <a:close/>
                </a:path>
              </a:pathLst>
            </a:custGeom>
            <a:solidFill>
              <a:srgbClr val="FF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08;p32"/>
            <p:cNvSpPr/>
            <p:nvPr/>
          </p:nvSpPr>
          <p:spPr>
            <a:xfrm>
              <a:off x="5250550" y="4192775"/>
              <a:ext cx="124925" cy="111100"/>
            </a:xfrm>
            <a:custGeom>
              <a:avLst/>
              <a:gdLst/>
              <a:ahLst/>
              <a:cxnLst/>
              <a:rect l="l" t="t" r="r" b="b"/>
              <a:pathLst>
                <a:path w="4997" h="4444" extrusionOk="0">
                  <a:moveTo>
                    <a:pt x="4729" y="1"/>
                  </a:moveTo>
                  <a:lnTo>
                    <a:pt x="1018" y="3712"/>
                  </a:lnTo>
                  <a:lnTo>
                    <a:pt x="144" y="3980"/>
                  </a:lnTo>
                  <a:lnTo>
                    <a:pt x="1" y="4444"/>
                  </a:lnTo>
                  <a:lnTo>
                    <a:pt x="1196" y="4087"/>
                  </a:lnTo>
                  <a:lnTo>
                    <a:pt x="4997" y="269"/>
                  </a:lnTo>
                  <a:lnTo>
                    <a:pt x="4729" y="1"/>
                  </a:ln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09;p32"/>
            <p:cNvSpPr/>
            <p:nvPr/>
          </p:nvSpPr>
          <p:spPr>
            <a:xfrm>
              <a:off x="5348700" y="4173950"/>
              <a:ext cx="32125" cy="31800"/>
            </a:xfrm>
            <a:custGeom>
              <a:avLst/>
              <a:gdLst/>
              <a:ahLst/>
              <a:cxnLst/>
              <a:rect l="l" t="t" r="r" b="b"/>
              <a:pathLst>
                <a:path w="1285" h="1272" extrusionOk="0">
                  <a:moveTo>
                    <a:pt x="560" y="0"/>
                  </a:moveTo>
                  <a:cubicBezTo>
                    <a:pt x="482" y="0"/>
                    <a:pt x="402" y="31"/>
                    <a:pt x="339" y="94"/>
                  </a:cubicBezTo>
                  <a:lnTo>
                    <a:pt x="0" y="451"/>
                  </a:lnTo>
                  <a:lnTo>
                    <a:pt x="821" y="1271"/>
                  </a:lnTo>
                  <a:lnTo>
                    <a:pt x="1178" y="914"/>
                  </a:lnTo>
                  <a:cubicBezTo>
                    <a:pt x="1285" y="807"/>
                    <a:pt x="1285" y="611"/>
                    <a:pt x="1178" y="504"/>
                  </a:cubicBezTo>
                  <a:lnTo>
                    <a:pt x="767" y="94"/>
                  </a:lnTo>
                  <a:cubicBezTo>
                    <a:pt x="714" y="31"/>
                    <a:pt x="638" y="0"/>
                    <a:pt x="560" y="0"/>
                  </a:cubicBezTo>
                  <a:close/>
                </a:path>
              </a:pathLst>
            </a:custGeom>
            <a:solidFill>
              <a:srgbClr val="FF7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10;p32"/>
            <p:cNvSpPr/>
            <p:nvPr/>
          </p:nvSpPr>
          <p:spPr>
            <a:xfrm>
              <a:off x="5354050" y="4173950"/>
              <a:ext cx="26775" cy="31800"/>
            </a:xfrm>
            <a:custGeom>
              <a:avLst/>
              <a:gdLst/>
              <a:ahLst/>
              <a:cxnLst/>
              <a:rect l="l" t="t" r="r" b="b"/>
              <a:pathLst>
                <a:path w="1071" h="1272" extrusionOk="0">
                  <a:moveTo>
                    <a:pt x="346" y="0"/>
                  </a:moveTo>
                  <a:cubicBezTo>
                    <a:pt x="268" y="0"/>
                    <a:pt x="188" y="31"/>
                    <a:pt x="125" y="94"/>
                  </a:cubicBezTo>
                  <a:lnTo>
                    <a:pt x="0" y="219"/>
                  </a:lnTo>
                  <a:cubicBezTo>
                    <a:pt x="36" y="192"/>
                    <a:pt x="76" y="178"/>
                    <a:pt x="116" y="178"/>
                  </a:cubicBezTo>
                  <a:cubicBezTo>
                    <a:pt x="156" y="178"/>
                    <a:pt x="197" y="192"/>
                    <a:pt x="232" y="219"/>
                  </a:cubicBezTo>
                  <a:lnTo>
                    <a:pt x="464" y="451"/>
                  </a:lnTo>
                  <a:cubicBezTo>
                    <a:pt x="571" y="575"/>
                    <a:pt x="571" y="754"/>
                    <a:pt x="464" y="879"/>
                  </a:cubicBezTo>
                  <a:lnTo>
                    <a:pt x="339" y="1004"/>
                  </a:lnTo>
                  <a:lnTo>
                    <a:pt x="607" y="1271"/>
                  </a:lnTo>
                  <a:lnTo>
                    <a:pt x="964" y="914"/>
                  </a:lnTo>
                  <a:cubicBezTo>
                    <a:pt x="1071" y="807"/>
                    <a:pt x="1071" y="611"/>
                    <a:pt x="964" y="504"/>
                  </a:cubicBezTo>
                  <a:lnTo>
                    <a:pt x="553" y="94"/>
                  </a:lnTo>
                  <a:cubicBezTo>
                    <a:pt x="500" y="31"/>
                    <a:pt x="424" y="0"/>
                    <a:pt x="346" y="0"/>
                  </a:cubicBezTo>
                  <a:close/>
                </a:path>
              </a:pathLst>
            </a:custGeom>
            <a:solidFill>
              <a:srgbClr val="FF7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1;p32"/>
            <p:cNvSpPr/>
            <p:nvPr/>
          </p:nvSpPr>
          <p:spPr>
            <a:xfrm>
              <a:off x="5250550" y="4273975"/>
              <a:ext cx="29925" cy="29450"/>
            </a:xfrm>
            <a:custGeom>
              <a:avLst/>
              <a:gdLst/>
              <a:ahLst/>
              <a:cxnLst/>
              <a:rect l="l" t="t" r="r" b="b"/>
              <a:pathLst>
                <a:path w="1197" h="1178" extrusionOk="0">
                  <a:moveTo>
                    <a:pt x="358" y="0"/>
                  </a:moveTo>
                  <a:lnTo>
                    <a:pt x="144" y="714"/>
                  </a:lnTo>
                  <a:lnTo>
                    <a:pt x="1" y="1178"/>
                  </a:lnTo>
                  <a:lnTo>
                    <a:pt x="1" y="1178"/>
                  </a:lnTo>
                  <a:lnTo>
                    <a:pt x="1196" y="821"/>
                  </a:lnTo>
                  <a:cubicBezTo>
                    <a:pt x="1161" y="696"/>
                    <a:pt x="1107" y="571"/>
                    <a:pt x="1018" y="446"/>
                  </a:cubicBezTo>
                  <a:cubicBezTo>
                    <a:pt x="982" y="393"/>
                    <a:pt x="946" y="339"/>
                    <a:pt x="893" y="304"/>
                  </a:cubicBezTo>
                  <a:cubicBezTo>
                    <a:pt x="732" y="143"/>
                    <a:pt x="554" y="54"/>
                    <a:pt x="358" y="0"/>
                  </a:cubicBezTo>
                  <a:close/>
                </a:path>
              </a:pathLst>
            </a:custGeom>
            <a:solidFill>
              <a:srgbClr val="FF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12;p32"/>
            <p:cNvSpPr/>
            <p:nvPr/>
          </p:nvSpPr>
          <p:spPr>
            <a:xfrm>
              <a:off x="5278225" y="4307875"/>
              <a:ext cx="37475" cy="37500"/>
            </a:xfrm>
            <a:custGeom>
              <a:avLst/>
              <a:gdLst/>
              <a:ahLst/>
              <a:cxnLst/>
              <a:rect l="l" t="t" r="r" b="b"/>
              <a:pathLst>
                <a:path w="1499" h="1500" extrusionOk="0">
                  <a:moveTo>
                    <a:pt x="0" y="0"/>
                  </a:moveTo>
                  <a:lnTo>
                    <a:pt x="0" y="1499"/>
                  </a:lnTo>
                  <a:lnTo>
                    <a:pt x="1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3;p32"/>
            <p:cNvSpPr/>
            <p:nvPr/>
          </p:nvSpPr>
          <p:spPr>
            <a:xfrm>
              <a:off x="5171600" y="4173075"/>
              <a:ext cx="29025" cy="30525"/>
            </a:xfrm>
            <a:custGeom>
              <a:avLst/>
              <a:gdLst/>
              <a:ahLst/>
              <a:cxnLst/>
              <a:rect l="l" t="t" r="r" b="b"/>
              <a:pathLst>
                <a:path w="1161" h="1221" extrusionOk="0">
                  <a:moveTo>
                    <a:pt x="589" y="379"/>
                  </a:moveTo>
                  <a:cubicBezTo>
                    <a:pt x="714" y="379"/>
                    <a:pt x="821" y="486"/>
                    <a:pt x="821" y="610"/>
                  </a:cubicBezTo>
                  <a:cubicBezTo>
                    <a:pt x="821" y="753"/>
                    <a:pt x="714" y="860"/>
                    <a:pt x="589" y="860"/>
                  </a:cubicBezTo>
                  <a:cubicBezTo>
                    <a:pt x="447" y="860"/>
                    <a:pt x="340" y="753"/>
                    <a:pt x="340" y="610"/>
                  </a:cubicBezTo>
                  <a:cubicBezTo>
                    <a:pt x="340" y="486"/>
                    <a:pt x="447" y="379"/>
                    <a:pt x="589" y="379"/>
                  </a:cubicBezTo>
                  <a:close/>
                  <a:moveTo>
                    <a:pt x="984" y="0"/>
                  </a:moveTo>
                  <a:cubicBezTo>
                    <a:pt x="911" y="0"/>
                    <a:pt x="855" y="49"/>
                    <a:pt x="839" y="111"/>
                  </a:cubicBezTo>
                  <a:cubicBezTo>
                    <a:pt x="772" y="71"/>
                    <a:pt x="695" y="51"/>
                    <a:pt x="616" y="51"/>
                  </a:cubicBezTo>
                  <a:cubicBezTo>
                    <a:pt x="589" y="51"/>
                    <a:pt x="563" y="53"/>
                    <a:pt x="536" y="57"/>
                  </a:cubicBezTo>
                  <a:cubicBezTo>
                    <a:pt x="268" y="93"/>
                    <a:pt x="72" y="289"/>
                    <a:pt x="36" y="557"/>
                  </a:cubicBezTo>
                  <a:cubicBezTo>
                    <a:pt x="1" y="878"/>
                    <a:pt x="268" y="1164"/>
                    <a:pt x="589" y="1164"/>
                  </a:cubicBezTo>
                  <a:cubicBezTo>
                    <a:pt x="679" y="1164"/>
                    <a:pt x="768" y="1146"/>
                    <a:pt x="839" y="1110"/>
                  </a:cubicBezTo>
                  <a:cubicBezTo>
                    <a:pt x="855" y="1172"/>
                    <a:pt x="911" y="1221"/>
                    <a:pt x="984" y="1221"/>
                  </a:cubicBezTo>
                  <a:cubicBezTo>
                    <a:pt x="995" y="1221"/>
                    <a:pt x="1006" y="1219"/>
                    <a:pt x="1018" y="1217"/>
                  </a:cubicBezTo>
                  <a:cubicBezTo>
                    <a:pt x="1089" y="1217"/>
                    <a:pt x="1160" y="1146"/>
                    <a:pt x="1160" y="1057"/>
                  </a:cubicBezTo>
                  <a:lnTo>
                    <a:pt x="1160" y="164"/>
                  </a:lnTo>
                  <a:cubicBezTo>
                    <a:pt x="1160" y="75"/>
                    <a:pt x="1089" y="4"/>
                    <a:pt x="1018" y="4"/>
                  </a:cubicBezTo>
                  <a:cubicBezTo>
                    <a:pt x="1006" y="1"/>
                    <a:pt x="995" y="0"/>
                    <a:pt x="984"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14;p32"/>
            <p:cNvSpPr/>
            <p:nvPr/>
          </p:nvSpPr>
          <p:spPr>
            <a:xfrm>
              <a:off x="5245200" y="4162825"/>
              <a:ext cx="30375" cy="41225"/>
            </a:xfrm>
            <a:custGeom>
              <a:avLst/>
              <a:gdLst/>
              <a:ahLst/>
              <a:cxnLst/>
              <a:rect l="l" t="t" r="r" b="b"/>
              <a:pathLst>
                <a:path w="1215" h="1649" extrusionOk="0">
                  <a:moveTo>
                    <a:pt x="607" y="753"/>
                  </a:moveTo>
                  <a:cubicBezTo>
                    <a:pt x="768" y="753"/>
                    <a:pt x="911" y="878"/>
                    <a:pt x="911" y="1038"/>
                  </a:cubicBezTo>
                  <a:cubicBezTo>
                    <a:pt x="911" y="1199"/>
                    <a:pt x="768" y="1324"/>
                    <a:pt x="607" y="1324"/>
                  </a:cubicBezTo>
                  <a:cubicBezTo>
                    <a:pt x="465" y="1324"/>
                    <a:pt x="322" y="1199"/>
                    <a:pt x="322" y="1038"/>
                  </a:cubicBezTo>
                  <a:cubicBezTo>
                    <a:pt x="322" y="878"/>
                    <a:pt x="465" y="753"/>
                    <a:pt x="607" y="753"/>
                  </a:cubicBezTo>
                  <a:close/>
                  <a:moveTo>
                    <a:pt x="151" y="1"/>
                  </a:moveTo>
                  <a:cubicBezTo>
                    <a:pt x="72" y="1"/>
                    <a:pt x="1" y="66"/>
                    <a:pt x="1" y="146"/>
                  </a:cubicBezTo>
                  <a:lnTo>
                    <a:pt x="1" y="1484"/>
                  </a:lnTo>
                  <a:cubicBezTo>
                    <a:pt x="1" y="1556"/>
                    <a:pt x="54" y="1627"/>
                    <a:pt x="143" y="1645"/>
                  </a:cubicBezTo>
                  <a:cubicBezTo>
                    <a:pt x="153" y="1647"/>
                    <a:pt x="162" y="1648"/>
                    <a:pt x="171" y="1648"/>
                  </a:cubicBezTo>
                  <a:cubicBezTo>
                    <a:pt x="229" y="1648"/>
                    <a:pt x="273" y="1602"/>
                    <a:pt x="304" y="1556"/>
                  </a:cubicBezTo>
                  <a:cubicBezTo>
                    <a:pt x="393" y="1609"/>
                    <a:pt x="500" y="1645"/>
                    <a:pt x="607" y="1645"/>
                  </a:cubicBezTo>
                  <a:cubicBezTo>
                    <a:pt x="946" y="1645"/>
                    <a:pt x="1214" y="1377"/>
                    <a:pt x="1214" y="1038"/>
                  </a:cubicBezTo>
                  <a:cubicBezTo>
                    <a:pt x="1214" y="699"/>
                    <a:pt x="946" y="432"/>
                    <a:pt x="607" y="432"/>
                  </a:cubicBezTo>
                  <a:cubicBezTo>
                    <a:pt x="500" y="432"/>
                    <a:pt x="411" y="467"/>
                    <a:pt x="322" y="503"/>
                  </a:cubicBezTo>
                  <a:lnTo>
                    <a:pt x="322" y="164"/>
                  </a:lnTo>
                  <a:cubicBezTo>
                    <a:pt x="322" y="75"/>
                    <a:pt x="268" y="3"/>
                    <a:pt x="179" y="3"/>
                  </a:cubicBezTo>
                  <a:cubicBezTo>
                    <a:pt x="170" y="2"/>
                    <a:pt x="161" y="1"/>
                    <a:pt x="151"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15;p32"/>
            <p:cNvSpPr/>
            <p:nvPr/>
          </p:nvSpPr>
          <p:spPr>
            <a:xfrm>
              <a:off x="5208175" y="4174425"/>
              <a:ext cx="29925" cy="29150"/>
            </a:xfrm>
            <a:custGeom>
              <a:avLst/>
              <a:gdLst/>
              <a:ahLst/>
              <a:cxnLst/>
              <a:rect l="l" t="t" r="r" b="b"/>
              <a:pathLst>
                <a:path w="1197" h="1166" extrusionOk="0">
                  <a:moveTo>
                    <a:pt x="598" y="1"/>
                  </a:moveTo>
                  <a:cubicBezTo>
                    <a:pt x="519" y="1"/>
                    <a:pt x="447" y="68"/>
                    <a:pt x="447" y="164"/>
                  </a:cubicBezTo>
                  <a:lnTo>
                    <a:pt x="447" y="414"/>
                  </a:lnTo>
                  <a:lnTo>
                    <a:pt x="179" y="414"/>
                  </a:lnTo>
                  <a:cubicBezTo>
                    <a:pt x="108" y="414"/>
                    <a:pt x="36" y="485"/>
                    <a:pt x="19" y="556"/>
                  </a:cubicBezTo>
                  <a:cubicBezTo>
                    <a:pt x="1" y="664"/>
                    <a:pt x="90" y="735"/>
                    <a:pt x="179" y="735"/>
                  </a:cubicBezTo>
                  <a:lnTo>
                    <a:pt x="447" y="735"/>
                  </a:lnTo>
                  <a:lnTo>
                    <a:pt x="447" y="1003"/>
                  </a:lnTo>
                  <a:cubicBezTo>
                    <a:pt x="447" y="1092"/>
                    <a:pt x="518" y="1163"/>
                    <a:pt x="590" y="1163"/>
                  </a:cubicBezTo>
                  <a:cubicBezTo>
                    <a:pt x="599" y="1165"/>
                    <a:pt x="608" y="1166"/>
                    <a:pt x="617" y="1166"/>
                  </a:cubicBezTo>
                  <a:cubicBezTo>
                    <a:pt x="696" y="1166"/>
                    <a:pt x="768" y="1099"/>
                    <a:pt x="768" y="1003"/>
                  </a:cubicBezTo>
                  <a:lnTo>
                    <a:pt x="768" y="735"/>
                  </a:lnTo>
                  <a:lnTo>
                    <a:pt x="1036" y="735"/>
                  </a:lnTo>
                  <a:cubicBezTo>
                    <a:pt x="1125" y="735"/>
                    <a:pt x="1196" y="664"/>
                    <a:pt x="1196" y="556"/>
                  </a:cubicBezTo>
                  <a:cubicBezTo>
                    <a:pt x="1178" y="485"/>
                    <a:pt x="1107" y="414"/>
                    <a:pt x="1018" y="414"/>
                  </a:cubicBezTo>
                  <a:lnTo>
                    <a:pt x="768" y="414"/>
                  </a:lnTo>
                  <a:lnTo>
                    <a:pt x="768" y="164"/>
                  </a:lnTo>
                  <a:cubicBezTo>
                    <a:pt x="768" y="75"/>
                    <a:pt x="714" y="3"/>
                    <a:pt x="625" y="3"/>
                  </a:cubicBezTo>
                  <a:cubicBezTo>
                    <a:pt x="616" y="2"/>
                    <a:pt x="607" y="1"/>
                    <a:pt x="598"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16;p32"/>
            <p:cNvSpPr/>
            <p:nvPr/>
          </p:nvSpPr>
          <p:spPr>
            <a:xfrm>
              <a:off x="5113625" y="4091075"/>
              <a:ext cx="270325" cy="258750"/>
            </a:xfrm>
            <a:custGeom>
              <a:avLst/>
              <a:gdLst/>
              <a:ahLst/>
              <a:cxnLst/>
              <a:rect l="l" t="t" r="r" b="b"/>
              <a:pathLst>
                <a:path w="10813" h="10350" extrusionOk="0">
                  <a:moveTo>
                    <a:pt x="9956" y="3480"/>
                  </a:moveTo>
                  <a:cubicBezTo>
                    <a:pt x="9992" y="3480"/>
                    <a:pt x="10028" y="3498"/>
                    <a:pt x="10063" y="3516"/>
                  </a:cubicBezTo>
                  <a:lnTo>
                    <a:pt x="10474" y="3926"/>
                  </a:lnTo>
                  <a:cubicBezTo>
                    <a:pt x="10492" y="3944"/>
                    <a:pt x="10509" y="3980"/>
                    <a:pt x="10509" y="4033"/>
                  </a:cubicBezTo>
                  <a:cubicBezTo>
                    <a:pt x="10509" y="4069"/>
                    <a:pt x="10492" y="4105"/>
                    <a:pt x="10474" y="4122"/>
                  </a:cubicBezTo>
                  <a:lnTo>
                    <a:pt x="10224" y="4372"/>
                  </a:lnTo>
                  <a:lnTo>
                    <a:pt x="9617" y="3766"/>
                  </a:lnTo>
                  <a:lnTo>
                    <a:pt x="9867" y="3516"/>
                  </a:lnTo>
                  <a:cubicBezTo>
                    <a:pt x="9885" y="3498"/>
                    <a:pt x="9921" y="3480"/>
                    <a:pt x="9956" y="3480"/>
                  </a:cubicBezTo>
                  <a:close/>
                  <a:moveTo>
                    <a:pt x="9403" y="3980"/>
                  </a:moveTo>
                  <a:lnTo>
                    <a:pt x="10010" y="4586"/>
                  </a:lnTo>
                  <a:lnTo>
                    <a:pt x="6727" y="7852"/>
                  </a:lnTo>
                  <a:cubicBezTo>
                    <a:pt x="6673" y="7727"/>
                    <a:pt x="6584" y="7602"/>
                    <a:pt x="6477" y="7513"/>
                  </a:cubicBezTo>
                  <a:cubicBezTo>
                    <a:pt x="6370" y="7405"/>
                    <a:pt x="6263" y="7316"/>
                    <a:pt x="6120" y="7263"/>
                  </a:cubicBezTo>
                  <a:lnTo>
                    <a:pt x="9403" y="3980"/>
                  </a:lnTo>
                  <a:close/>
                  <a:moveTo>
                    <a:pt x="5942" y="7513"/>
                  </a:moveTo>
                  <a:cubicBezTo>
                    <a:pt x="6067" y="7566"/>
                    <a:pt x="6174" y="7637"/>
                    <a:pt x="6263" y="7727"/>
                  </a:cubicBezTo>
                  <a:cubicBezTo>
                    <a:pt x="6352" y="7816"/>
                    <a:pt x="6423" y="7923"/>
                    <a:pt x="6459" y="8048"/>
                  </a:cubicBezTo>
                  <a:lnTo>
                    <a:pt x="5728" y="8262"/>
                  </a:lnTo>
                  <a:lnTo>
                    <a:pt x="5942" y="7513"/>
                  </a:lnTo>
                  <a:close/>
                  <a:moveTo>
                    <a:pt x="7690" y="8851"/>
                  </a:moveTo>
                  <a:lnTo>
                    <a:pt x="6727" y="9796"/>
                  </a:lnTo>
                  <a:lnTo>
                    <a:pt x="6727" y="8851"/>
                  </a:lnTo>
                  <a:close/>
                  <a:moveTo>
                    <a:pt x="179" y="1"/>
                  </a:moveTo>
                  <a:cubicBezTo>
                    <a:pt x="89" y="1"/>
                    <a:pt x="0" y="72"/>
                    <a:pt x="0" y="161"/>
                  </a:cubicBezTo>
                  <a:lnTo>
                    <a:pt x="0" y="9083"/>
                  </a:lnTo>
                  <a:cubicBezTo>
                    <a:pt x="0" y="9297"/>
                    <a:pt x="179" y="9457"/>
                    <a:pt x="375" y="9457"/>
                  </a:cubicBezTo>
                  <a:lnTo>
                    <a:pt x="981" y="9457"/>
                  </a:lnTo>
                  <a:lnTo>
                    <a:pt x="981" y="9975"/>
                  </a:lnTo>
                  <a:cubicBezTo>
                    <a:pt x="981" y="10189"/>
                    <a:pt x="1142" y="10350"/>
                    <a:pt x="1338" y="10350"/>
                  </a:cubicBezTo>
                  <a:lnTo>
                    <a:pt x="6566" y="10350"/>
                  </a:lnTo>
                  <a:cubicBezTo>
                    <a:pt x="6602" y="10350"/>
                    <a:pt x="6638" y="10332"/>
                    <a:pt x="6673" y="10296"/>
                  </a:cubicBezTo>
                  <a:lnTo>
                    <a:pt x="8172" y="8797"/>
                  </a:lnTo>
                  <a:cubicBezTo>
                    <a:pt x="8190" y="8779"/>
                    <a:pt x="8226" y="8744"/>
                    <a:pt x="8226" y="8690"/>
                  </a:cubicBezTo>
                  <a:lnTo>
                    <a:pt x="8226" y="6817"/>
                  </a:lnTo>
                  <a:lnTo>
                    <a:pt x="10688" y="4354"/>
                  </a:lnTo>
                  <a:cubicBezTo>
                    <a:pt x="10777" y="4265"/>
                    <a:pt x="10813" y="4158"/>
                    <a:pt x="10813" y="4033"/>
                  </a:cubicBezTo>
                  <a:cubicBezTo>
                    <a:pt x="10813" y="3908"/>
                    <a:pt x="10777" y="3801"/>
                    <a:pt x="10688" y="3712"/>
                  </a:cubicBezTo>
                  <a:lnTo>
                    <a:pt x="10278" y="3302"/>
                  </a:lnTo>
                  <a:cubicBezTo>
                    <a:pt x="10188" y="3212"/>
                    <a:pt x="10081" y="3177"/>
                    <a:pt x="9956" y="3177"/>
                  </a:cubicBezTo>
                  <a:cubicBezTo>
                    <a:pt x="9831" y="3177"/>
                    <a:pt x="9724" y="3212"/>
                    <a:pt x="9635" y="3302"/>
                  </a:cubicBezTo>
                  <a:lnTo>
                    <a:pt x="5728" y="7209"/>
                  </a:lnTo>
                  <a:cubicBezTo>
                    <a:pt x="5710" y="7227"/>
                    <a:pt x="5692" y="7245"/>
                    <a:pt x="5674" y="7281"/>
                  </a:cubicBezTo>
                  <a:lnTo>
                    <a:pt x="5317" y="8458"/>
                  </a:lnTo>
                  <a:cubicBezTo>
                    <a:pt x="5299" y="8512"/>
                    <a:pt x="5317" y="8583"/>
                    <a:pt x="5371" y="8619"/>
                  </a:cubicBezTo>
                  <a:cubicBezTo>
                    <a:pt x="5397" y="8645"/>
                    <a:pt x="5413" y="8661"/>
                    <a:pt x="5455" y="8661"/>
                  </a:cubicBezTo>
                  <a:cubicBezTo>
                    <a:pt x="5471" y="8661"/>
                    <a:pt x="5490" y="8659"/>
                    <a:pt x="5514" y="8654"/>
                  </a:cubicBezTo>
                  <a:cubicBezTo>
                    <a:pt x="5514" y="8654"/>
                    <a:pt x="6727" y="8315"/>
                    <a:pt x="6780" y="8262"/>
                  </a:cubicBezTo>
                  <a:lnTo>
                    <a:pt x="7904" y="7120"/>
                  </a:lnTo>
                  <a:lnTo>
                    <a:pt x="7904" y="8530"/>
                  </a:lnTo>
                  <a:lnTo>
                    <a:pt x="6584" y="8530"/>
                  </a:lnTo>
                  <a:cubicBezTo>
                    <a:pt x="6495" y="8530"/>
                    <a:pt x="6423" y="8601"/>
                    <a:pt x="6423" y="8690"/>
                  </a:cubicBezTo>
                  <a:lnTo>
                    <a:pt x="6423" y="10028"/>
                  </a:lnTo>
                  <a:lnTo>
                    <a:pt x="1338" y="10028"/>
                  </a:lnTo>
                  <a:cubicBezTo>
                    <a:pt x="1321" y="10028"/>
                    <a:pt x="1303" y="10010"/>
                    <a:pt x="1303" y="9975"/>
                  </a:cubicBezTo>
                  <a:lnTo>
                    <a:pt x="1303" y="1250"/>
                  </a:lnTo>
                  <a:cubicBezTo>
                    <a:pt x="1303" y="1214"/>
                    <a:pt x="1321" y="1196"/>
                    <a:pt x="1338" y="1196"/>
                  </a:cubicBezTo>
                  <a:lnTo>
                    <a:pt x="7851" y="1196"/>
                  </a:lnTo>
                  <a:cubicBezTo>
                    <a:pt x="7887" y="1196"/>
                    <a:pt x="7904" y="1214"/>
                    <a:pt x="7904" y="1250"/>
                  </a:cubicBezTo>
                  <a:lnTo>
                    <a:pt x="7904" y="4176"/>
                  </a:lnTo>
                  <a:cubicBezTo>
                    <a:pt x="7904" y="4265"/>
                    <a:pt x="7958" y="4337"/>
                    <a:pt x="8047" y="4337"/>
                  </a:cubicBezTo>
                  <a:cubicBezTo>
                    <a:pt x="8056" y="4338"/>
                    <a:pt x="8066" y="4339"/>
                    <a:pt x="8075" y="4339"/>
                  </a:cubicBezTo>
                  <a:cubicBezTo>
                    <a:pt x="8154" y="4339"/>
                    <a:pt x="8226" y="4274"/>
                    <a:pt x="8226" y="4194"/>
                  </a:cubicBezTo>
                  <a:lnTo>
                    <a:pt x="8226" y="1250"/>
                  </a:lnTo>
                  <a:cubicBezTo>
                    <a:pt x="8226" y="1054"/>
                    <a:pt x="8065" y="875"/>
                    <a:pt x="7851" y="875"/>
                  </a:cubicBezTo>
                  <a:lnTo>
                    <a:pt x="7262" y="875"/>
                  </a:lnTo>
                  <a:lnTo>
                    <a:pt x="7262" y="161"/>
                  </a:lnTo>
                  <a:cubicBezTo>
                    <a:pt x="7262" y="72"/>
                    <a:pt x="7173" y="1"/>
                    <a:pt x="7084" y="1"/>
                  </a:cubicBezTo>
                  <a:lnTo>
                    <a:pt x="1570" y="1"/>
                  </a:lnTo>
                  <a:cubicBezTo>
                    <a:pt x="1552" y="1"/>
                    <a:pt x="1535" y="1"/>
                    <a:pt x="1517" y="19"/>
                  </a:cubicBezTo>
                  <a:cubicBezTo>
                    <a:pt x="1392" y="161"/>
                    <a:pt x="1499" y="304"/>
                    <a:pt x="1624" y="304"/>
                  </a:cubicBezTo>
                  <a:lnTo>
                    <a:pt x="6905" y="304"/>
                  </a:lnTo>
                  <a:cubicBezTo>
                    <a:pt x="6941" y="304"/>
                    <a:pt x="6959" y="340"/>
                    <a:pt x="6959" y="358"/>
                  </a:cubicBezTo>
                  <a:lnTo>
                    <a:pt x="6959" y="875"/>
                  </a:lnTo>
                  <a:lnTo>
                    <a:pt x="1338" y="875"/>
                  </a:lnTo>
                  <a:cubicBezTo>
                    <a:pt x="1142" y="875"/>
                    <a:pt x="981" y="1054"/>
                    <a:pt x="981" y="1250"/>
                  </a:cubicBezTo>
                  <a:lnTo>
                    <a:pt x="981" y="9136"/>
                  </a:lnTo>
                  <a:lnTo>
                    <a:pt x="375" y="9136"/>
                  </a:lnTo>
                  <a:cubicBezTo>
                    <a:pt x="339" y="9136"/>
                    <a:pt x="321" y="9118"/>
                    <a:pt x="321" y="9083"/>
                  </a:cubicBezTo>
                  <a:lnTo>
                    <a:pt x="321" y="340"/>
                  </a:lnTo>
                  <a:cubicBezTo>
                    <a:pt x="321" y="322"/>
                    <a:pt x="339" y="304"/>
                    <a:pt x="339" y="304"/>
                  </a:cubicBezTo>
                  <a:lnTo>
                    <a:pt x="910" y="304"/>
                  </a:lnTo>
                  <a:cubicBezTo>
                    <a:pt x="928" y="304"/>
                    <a:pt x="946" y="304"/>
                    <a:pt x="964" y="286"/>
                  </a:cubicBezTo>
                  <a:cubicBezTo>
                    <a:pt x="1089" y="144"/>
                    <a:pt x="999" y="1"/>
                    <a:pt x="874"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17;p32"/>
            <p:cNvSpPr/>
            <p:nvPr/>
          </p:nvSpPr>
          <p:spPr>
            <a:xfrm>
              <a:off x="5314800" y="4207850"/>
              <a:ext cx="32125" cy="31350"/>
            </a:xfrm>
            <a:custGeom>
              <a:avLst/>
              <a:gdLst/>
              <a:ahLst/>
              <a:cxnLst/>
              <a:rect l="l" t="t" r="r" b="b"/>
              <a:pathLst>
                <a:path w="1285" h="1254" extrusionOk="0">
                  <a:moveTo>
                    <a:pt x="1106" y="0"/>
                  </a:moveTo>
                  <a:cubicBezTo>
                    <a:pt x="1066" y="0"/>
                    <a:pt x="1026" y="13"/>
                    <a:pt x="999" y="40"/>
                  </a:cubicBezTo>
                  <a:lnTo>
                    <a:pt x="54" y="986"/>
                  </a:lnTo>
                  <a:cubicBezTo>
                    <a:pt x="0" y="1039"/>
                    <a:pt x="0" y="1146"/>
                    <a:pt x="54" y="1200"/>
                  </a:cubicBezTo>
                  <a:cubicBezTo>
                    <a:pt x="89" y="1236"/>
                    <a:pt x="125" y="1254"/>
                    <a:pt x="179" y="1254"/>
                  </a:cubicBezTo>
                  <a:cubicBezTo>
                    <a:pt x="214" y="1254"/>
                    <a:pt x="250" y="1236"/>
                    <a:pt x="286" y="1200"/>
                  </a:cubicBezTo>
                  <a:lnTo>
                    <a:pt x="1213" y="272"/>
                  </a:lnTo>
                  <a:cubicBezTo>
                    <a:pt x="1285" y="201"/>
                    <a:pt x="1285" y="112"/>
                    <a:pt x="1213" y="40"/>
                  </a:cubicBezTo>
                  <a:cubicBezTo>
                    <a:pt x="1187" y="13"/>
                    <a:pt x="1147" y="0"/>
                    <a:pt x="1106"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18;p32"/>
            <p:cNvSpPr/>
            <p:nvPr/>
          </p:nvSpPr>
          <p:spPr>
            <a:xfrm>
              <a:off x="5205050" y="4131225"/>
              <a:ext cx="48200" cy="7600"/>
            </a:xfrm>
            <a:custGeom>
              <a:avLst/>
              <a:gdLst/>
              <a:ahLst/>
              <a:cxnLst/>
              <a:rect l="l" t="t" r="r" b="b"/>
              <a:pathLst>
                <a:path w="1928" h="304" extrusionOk="0">
                  <a:moveTo>
                    <a:pt x="179" y="1"/>
                  </a:moveTo>
                  <a:cubicBezTo>
                    <a:pt x="90" y="1"/>
                    <a:pt x="19" y="54"/>
                    <a:pt x="19" y="126"/>
                  </a:cubicBezTo>
                  <a:cubicBezTo>
                    <a:pt x="1" y="233"/>
                    <a:pt x="72" y="304"/>
                    <a:pt x="161" y="304"/>
                  </a:cubicBezTo>
                  <a:lnTo>
                    <a:pt x="1767" y="304"/>
                  </a:lnTo>
                  <a:cubicBezTo>
                    <a:pt x="1857" y="304"/>
                    <a:pt x="1928" y="233"/>
                    <a:pt x="1910" y="126"/>
                  </a:cubicBezTo>
                  <a:cubicBezTo>
                    <a:pt x="1910" y="54"/>
                    <a:pt x="1839" y="1"/>
                    <a:pt x="1749"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19;p32"/>
            <p:cNvSpPr/>
            <p:nvPr/>
          </p:nvSpPr>
          <p:spPr>
            <a:xfrm>
              <a:off x="5155100" y="4149075"/>
              <a:ext cx="148125" cy="8050"/>
            </a:xfrm>
            <a:custGeom>
              <a:avLst/>
              <a:gdLst/>
              <a:ahLst/>
              <a:cxnLst/>
              <a:rect l="l" t="t" r="r" b="b"/>
              <a:pathLst>
                <a:path w="5925" h="322" extrusionOk="0">
                  <a:moveTo>
                    <a:pt x="179" y="0"/>
                  </a:moveTo>
                  <a:cubicBezTo>
                    <a:pt x="90" y="0"/>
                    <a:pt x="18" y="54"/>
                    <a:pt x="18" y="143"/>
                  </a:cubicBezTo>
                  <a:cubicBezTo>
                    <a:pt x="1" y="232"/>
                    <a:pt x="72" y="321"/>
                    <a:pt x="161" y="321"/>
                  </a:cubicBezTo>
                  <a:lnTo>
                    <a:pt x="5764" y="321"/>
                  </a:lnTo>
                  <a:cubicBezTo>
                    <a:pt x="5853" y="321"/>
                    <a:pt x="5924" y="232"/>
                    <a:pt x="5906" y="143"/>
                  </a:cubicBezTo>
                  <a:cubicBezTo>
                    <a:pt x="5906" y="54"/>
                    <a:pt x="5835" y="0"/>
                    <a:pt x="5746"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20;p32"/>
            <p:cNvSpPr/>
            <p:nvPr/>
          </p:nvSpPr>
          <p:spPr>
            <a:xfrm>
              <a:off x="5155100" y="4184750"/>
              <a:ext cx="8050" cy="7625"/>
            </a:xfrm>
            <a:custGeom>
              <a:avLst/>
              <a:gdLst/>
              <a:ahLst/>
              <a:cxnLst/>
              <a:rect l="l" t="t" r="r" b="b"/>
              <a:pathLst>
                <a:path w="322" h="305" extrusionOk="0">
                  <a:moveTo>
                    <a:pt x="161" y="1"/>
                  </a:moveTo>
                  <a:cubicBezTo>
                    <a:pt x="72" y="1"/>
                    <a:pt x="1" y="72"/>
                    <a:pt x="1" y="161"/>
                  </a:cubicBezTo>
                  <a:cubicBezTo>
                    <a:pt x="1" y="233"/>
                    <a:pt x="72" y="304"/>
                    <a:pt x="161" y="304"/>
                  </a:cubicBezTo>
                  <a:cubicBezTo>
                    <a:pt x="250" y="304"/>
                    <a:pt x="322" y="233"/>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21;p32"/>
            <p:cNvSpPr/>
            <p:nvPr/>
          </p:nvSpPr>
          <p:spPr>
            <a:xfrm>
              <a:off x="5171600" y="4223025"/>
              <a:ext cx="29025" cy="30525"/>
            </a:xfrm>
            <a:custGeom>
              <a:avLst/>
              <a:gdLst/>
              <a:ahLst/>
              <a:cxnLst/>
              <a:rect l="l" t="t" r="r" b="b"/>
              <a:pathLst>
                <a:path w="1161" h="1221" extrusionOk="0">
                  <a:moveTo>
                    <a:pt x="589" y="361"/>
                  </a:moveTo>
                  <a:cubicBezTo>
                    <a:pt x="714" y="361"/>
                    <a:pt x="821" y="468"/>
                    <a:pt x="821" y="611"/>
                  </a:cubicBezTo>
                  <a:cubicBezTo>
                    <a:pt x="821" y="736"/>
                    <a:pt x="714" y="843"/>
                    <a:pt x="589" y="843"/>
                  </a:cubicBezTo>
                  <a:cubicBezTo>
                    <a:pt x="447" y="843"/>
                    <a:pt x="340" y="736"/>
                    <a:pt x="340" y="611"/>
                  </a:cubicBezTo>
                  <a:cubicBezTo>
                    <a:pt x="340" y="468"/>
                    <a:pt x="447" y="361"/>
                    <a:pt x="589" y="361"/>
                  </a:cubicBezTo>
                  <a:close/>
                  <a:moveTo>
                    <a:pt x="984" y="1"/>
                  </a:moveTo>
                  <a:cubicBezTo>
                    <a:pt x="911" y="1"/>
                    <a:pt x="855" y="49"/>
                    <a:pt x="839" y="111"/>
                  </a:cubicBezTo>
                  <a:cubicBezTo>
                    <a:pt x="772" y="71"/>
                    <a:pt x="695" y="51"/>
                    <a:pt x="616" y="51"/>
                  </a:cubicBezTo>
                  <a:cubicBezTo>
                    <a:pt x="589" y="51"/>
                    <a:pt x="563" y="53"/>
                    <a:pt x="536" y="58"/>
                  </a:cubicBezTo>
                  <a:cubicBezTo>
                    <a:pt x="268" y="76"/>
                    <a:pt x="72" y="290"/>
                    <a:pt x="36" y="539"/>
                  </a:cubicBezTo>
                  <a:cubicBezTo>
                    <a:pt x="1" y="878"/>
                    <a:pt x="268" y="1164"/>
                    <a:pt x="589" y="1164"/>
                  </a:cubicBezTo>
                  <a:cubicBezTo>
                    <a:pt x="679" y="1164"/>
                    <a:pt x="768" y="1146"/>
                    <a:pt x="839" y="1110"/>
                  </a:cubicBezTo>
                  <a:cubicBezTo>
                    <a:pt x="855" y="1172"/>
                    <a:pt x="911" y="1221"/>
                    <a:pt x="984" y="1221"/>
                  </a:cubicBezTo>
                  <a:cubicBezTo>
                    <a:pt x="995" y="1221"/>
                    <a:pt x="1006" y="1220"/>
                    <a:pt x="1018" y="1218"/>
                  </a:cubicBezTo>
                  <a:cubicBezTo>
                    <a:pt x="1089" y="1200"/>
                    <a:pt x="1160" y="1128"/>
                    <a:pt x="1160" y="1057"/>
                  </a:cubicBezTo>
                  <a:lnTo>
                    <a:pt x="1160" y="165"/>
                  </a:lnTo>
                  <a:cubicBezTo>
                    <a:pt x="1160" y="76"/>
                    <a:pt x="1089" y="4"/>
                    <a:pt x="1018" y="4"/>
                  </a:cubicBezTo>
                  <a:cubicBezTo>
                    <a:pt x="1006" y="2"/>
                    <a:pt x="995" y="1"/>
                    <a:pt x="984"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22;p32"/>
            <p:cNvSpPr/>
            <p:nvPr/>
          </p:nvSpPr>
          <p:spPr>
            <a:xfrm>
              <a:off x="5245200" y="4212400"/>
              <a:ext cx="30800" cy="41525"/>
            </a:xfrm>
            <a:custGeom>
              <a:avLst/>
              <a:gdLst/>
              <a:ahLst/>
              <a:cxnLst/>
              <a:rect l="l" t="t" r="r" b="b"/>
              <a:pathLst>
                <a:path w="1232" h="1661" extrusionOk="0">
                  <a:moveTo>
                    <a:pt x="607" y="768"/>
                  </a:moveTo>
                  <a:cubicBezTo>
                    <a:pt x="768" y="768"/>
                    <a:pt x="911" y="893"/>
                    <a:pt x="911" y="1054"/>
                  </a:cubicBezTo>
                  <a:cubicBezTo>
                    <a:pt x="911" y="1214"/>
                    <a:pt x="768" y="1339"/>
                    <a:pt x="607" y="1339"/>
                  </a:cubicBezTo>
                  <a:cubicBezTo>
                    <a:pt x="465" y="1339"/>
                    <a:pt x="322" y="1214"/>
                    <a:pt x="322" y="1054"/>
                  </a:cubicBezTo>
                  <a:cubicBezTo>
                    <a:pt x="322" y="893"/>
                    <a:pt x="465" y="768"/>
                    <a:pt x="607" y="768"/>
                  </a:cubicBezTo>
                  <a:close/>
                  <a:moveTo>
                    <a:pt x="143" y="1"/>
                  </a:moveTo>
                  <a:cubicBezTo>
                    <a:pt x="72" y="19"/>
                    <a:pt x="1" y="90"/>
                    <a:pt x="1" y="162"/>
                  </a:cubicBezTo>
                  <a:lnTo>
                    <a:pt x="1" y="1482"/>
                  </a:lnTo>
                  <a:cubicBezTo>
                    <a:pt x="1" y="1571"/>
                    <a:pt x="54" y="1643"/>
                    <a:pt x="143" y="1643"/>
                  </a:cubicBezTo>
                  <a:cubicBezTo>
                    <a:pt x="156" y="1646"/>
                    <a:pt x="168" y="1647"/>
                    <a:pt x="180" y="1647"/>
                  </a:cubicBezTo>
                  <a:cubicBezTo>
                    <a:pt x="233" y="1647"/>
                    <a:pt x="275" y="1615"/>
                    <a:pt x="304" y="1571"/>
                  </a:cubicBezTo>
                  <a:cubicBezTo>
                    <a:pt x="393" y="1625"/>
                    <a:pt x="518" y="1660"/>
                    <a:pt x="625" y="1660"/>
                  </a:cubicBezTo>
                  <a:cubicBezTo>
                    <a:pt x="946" y="1643"/>
                    <a:pt x="1196" y="1393"/>
                    <a:pt x="1214" y="1089"/>
                  </a:cubicBezTo>
                  <a:cubicBezTo>
                    <a:pt x="1232" y="733"/>
                    <a:pt x="964" y="447"/>
                    <a:pt x="607" y="447"/>
                  </a:cubicBezTo>
                  <a:cubicBezTo>
                    <a:pt x="500" y="447"/>
                    <a:pt x="411" y="465"/>
                    <a:pt x="322" y="518"/>
                  </a:cubicBezTo>
                  <a:lnTo>
                    <a:pt x="322" y="162"/>
                  </a:lnTo>
                  <a:cubicBezTo>
                    <a:pt x="322" y="72"/>
                    <a:pt x="233" y="1"/>
                    <a:pt x="143"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23;p32"/>
            <p:cNvSpPr/>
            <p:nvPr/>
          </p:nvSpPr>
          <p:spPr>
            <a:xfrm>
              <a:off x="5211300" y="4227025"/>
              <a:ext cx="23675" cy="23175"/>
            </a:xfrm>
            <a:custGeom>
              <a:avLst/>
              <a:gdLst/>
              <a:ahLst/>
              <a:cxnLst/>
              <a:rect l="l" t="t" r="r" b="b"/>
              <a:pathLst>
                <a:path w="947" h="927" extrusionOk="0">
                  <a:moveTo>
                    <a:pt x="177" y="0"/>
                  </a:moveTo>
                  <a:cubicBezTo>
                    <a:pt x="135" y="0"/>
                    <a:pt x="90" y="14"/>
                    <a:pt x="54" y="40"/>
                  </a:cubicBezTo>
                  <a:cubicBezTo>
                    <a:pt x="1" y="112"/>
                    <a:pt x="1" y="201"/>
                    <a:pt x="54" y="272"/>
                  </a:cubicBezTo>
                  <a:lnTo>
                    <a:pt x="250" y="469"/>
                  </a:lnTo>
                  <a:lnTo>
                    <a:pt x="54" y="665"/>
                  </a:lnTo>
                  <a:cubicBezTo>
                    <a:pt x="1" y="718"/>
                    <a:pt x="1" y="826"/>
                    <a:pt x="54" y="879"/>
                  </a:cubicBezTo>
                  <a:cubicBezTo>
                    <a:pt x="83" y="908"/>
                    <a:pt x="122" y="926"/>
                    <a:pt x="165" y="926"/>
                  </a:cubicBezTo>
                  <a:cubicBezTo>
                    <a:pt x="203" y="926"/>
                    <a:pt x="245" y="912"/>
                    <a:pt x="286" y="879"/>
                  </a:cubicBezTo>
                  <a:lnTo>
                    <a:pt x="482" y="683"/>
                  </a:lnTo>
                  <a:lnTo>
                    <a:pt x="661" y="879"/>
                  </a:lnTo>
                  <a:cubicBezTo>
                    <a:pt x="692" y="900"/>
                    <a:pt x="735" y="920"/>
                    <a:pt x="782" y="920"/>
                  </a:cubicBezTo>
                  <a:cubicBezTo>
                    <a:pt x="817" y="920"/>
                    <a:pt x="855" y="909"/>
                    <a:pt x="893" y="879"/>
                  </a:cubicBezTo>
                  <a:cubicBezTo>
                    <a:pt x="946" y="808"/>
                    <a:pt x="946" y="718"/>
                    <a:pt x="893" y="647"/>
                  </a:cubicBezTo>
                  <a:lnTo>
                    <a:pt x="697" y="469"/>
                  </a:lnTo>
                  <a:lnTo>
                    <a:pt x="893" y="272"/>
                  </a:lnTo>
                  <a:cubicBezTo>
                    <a:pt x="946" y="219"/>
                    <a:pt x="946" y="112"/>
                    <a:pt x="893" y="58"/>
                  </a:cubicBezTo>
                  <a:cubicBezTo>
                    <a:pt x="857" y="23"/>
                    <a:pt x="817" y="5"/>
                    <a:pt x="777" y="5"/>
                  </a:cubicBezTo>
                  <a:cubicBezTo>
                    <a:pt x="737" y="5"/>
                    <a:pt x="697" y="23"/>
                    <a:pt x="661" y="58"/>
                  </a:cubicBezTo>
                  <a:lnTo>
                    <a:pt x="482" y="237"/>
                  </a:lnTo>
                  <a:lnTo>
                    <a:pt x="286" y="40"/>
                  </a:lnTo>
                  <a:cubicBezTo>
                    <a:pt x="259" y="14"/>
                    <a:pt x="219" y="0"/>
                    <a:pt x="177"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24;p32"/>
            <p:cNvSpPr/>
            <p:nvPr/>
          </p:nvSpPr>
          <p:spPr>
            <a:xfrm>
              <a:off x="5155100" y="4234275"/>
              <a:ext cx="8050" cy="8050"/>
            </a:xfrm>
            <a:custGeom>
              <a:avLst/>
              <a:gdLst/>
              <a:ahLst/>
              <a:cxnLst/>
              <a:rect l="l" t="t" r="r" b="b"/>
              <a:pathLst>
                <a:path w="322" h="322" extrusionOk="0">
                  <a:moveTo>
                    <a:pt x="161" y="0"/>
                  </a:moveTo>
                  <a:cubicBezTo>
                    <a:pt x="72" y="0"/>
                    <a:pt x="1" y="72"/>
                    <a:pt x="1" y="161"/>
                  </a:cubicBezTo>
                  <a:cubicBezTo>
                    <a:pt x="1" y="250"/>
                    <a:pt x="72" y="321"/>
                    <a:pt x="161" y="321"/>
                  </a:cubicBezTo>
                  <a:cubicBezTo>
                    <a:pt x="250" y="321"/>
                    <a:pt x="322" y="250"/>
                    <a:pt x="322" y="161"/>
                  </a:cubicBezTo>
                  <a:cubicBezTo>
                    <a:pt x="322" y="72"/>
                    <a:pt x="250" y="0"/>
                    <a:pt x="161"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25;p32"/>
            <p:cNvSpPr/>
            <p:nvPr/>
          </p:nvSpPr>
          <p:spPr>
            <a:xfrm>
              <a:off x="5171600" y="4272625"/>
              <a:ext cx="29025" cy="30800"/>
            </a:xfrm>
            <a:custGeom>
              <a:avLst/>
              <a:gdLst/>
              <a:ahLst/>
              <a:cxnLst/>
              <a:rect l="l" t="t" r="r" b="b"/>
              <a:pathLst>
                <a:path w="1161" h="1232" extrusionOk="0">
                  <a:moveTo>
                    <a:pt x="589" y="375"/>
                  </a:moveTo>
                  <a:cubicBezTo>
                    <a:pt x="714" y="375"/>
                    <a:pt x="821" y="482"/>
                    <a:pt x="821" y="607"/>
                  </a:cubicBezTo>
                  <a:cubicBezTo>
                    <a:pt x="821" y="750"/>
                    <a:pt x="714" y="857"/>
                    <a:pt x="589" y="857"/>
                  </a:cubicBezTo>
                  <a:cubicBezTo>
                    <a:pt x="447" y="857"/>
                    <a:pt x="340" y="750"/>
                    <a:pt x="340" y="607"/>
                  </a:cubicBezTo>
                  <a:cubicBezTo>
                    <a:pt x="340" y="482"/>
                    <a:pt x="447" y="375"/>
                    <a:pt x="589" y="375"/>
                  </a:cubicBezTo>
                  <a:close/>
                  <a:moveTo>
                    <a:pt x="1018" y="1"/>
                  </a:moveTo>
                  <a:cubicBezTo>
                    <a:pt x="929" y="1"/>
                    <a:pt x="857" y="36"/>
                    <a:pt x="839" y="108"/>
                  </a:cubicBezTo>
                  <a:cubicBezTo>
                    <a:pt x="750" y="72"/>
                    <a:pt x="643" y="54"/>
                    <a:pt x="536" y="54"/>
                  </a:cubicBezTo>
                  <a:cubicBezTo>
                    <a:pt x="268" y="90"/>
                    <a:pt x="72" y="304"/>
                    <a:pt x="36" y="554"/>
                  </a:cubicBezTo>
                  <a:cubicBezTo>
                    <a:pt x="1" y="893"/>
                    <a:pt x="268" y="1178"/>
                    <a:pt x="589" y="1178"/>
                  </a:cubicBezTo>
                  <a:cubicBezTo>
                    <a:pt x="679" y="1178"/>
                    <a:pt x="768" y="1161"/>
                    <a:pt x="839" y="1107"/>
                  </a:cubicBezTo>
                  <a:cubicBezTo>
                    <a:pt x="857" y="1178"/>
                    <a:pt x="929" y="1232"/>
                    <a:pt x="1018" y="1232"/>
                  </a:cubicBezTo>
                  <a:cubicBezTo>
                    <a:pt x="1089" y="1214"/>
                    <a:pt x="1160" y="1143"/>
                    <a:pt x="1160" y="1071"/>
                  </a:cubicBezTo>
                  <a:lnTo>
                    <a:pt x="1160" y="161"/>
                  </a:lnTo>
                  <a:cubicBezTo>
                    <a:pt x="1160" y="90"/>
                    <a:pt x="1089" y="19"/>
                    <a:pt x="1018"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26;p32"/>
            <p:cNvSpPr/>
            <p:nvPr/>
          </p:nvSpPr>
          <p:spPr>
            <a:xfrm>
              <a:off x="5155100" y="4284225"/>
              <a:ext cx="8050" cy="8050"/>
            </a:xfrm>
            <a:custGeom>
              <a:avLst/>
              <a:gdLst/>
              <a:ahLst/>
              <a:cxnLst/>
              <a:rect l="l" t="t" r="r" b="b"/>
              <a:pathLst>
                <a:path w="322" h="322" extrusionOk="0">
                  <a:moveTo>
                    <a:pt x="161" y="1"/>
                  </a:moveTo>
                  <a:cubicBezTo>
                    <a:pt x="72" y="1"/>
                    <a:pt x="1" y="72"/>
                    <a:pt x="1" y="161"/>
                  </a:cubicBezTo>
                  <a:cubicBezTo>
                    <a:pt x="1" y="250"/>
                    <a:pt x="72" y="322"/>
                    <a:pt x="161" y="322"/>
                  </a:cubicBezTo>
                  <a:cubicBezTo>
                    <a:pt x="250" y="322"/>
                    <a:pt x="322" y="250"/>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27;p32"/>
            <p:cNvSpPr/>
            <p:nvPr/>
          </p:nvSpPr>
          <p:spPr>
            <a:xfrm>
              <a:off x="5205950" y="4264150"/>
              <a:ext cx="15650" cy="21875"/>
            </a:xfrm>
            <a:custGeom>
              <a:avLst/>
              <a:gdLst/>
              <a:ahLst/>
              <a:cxnLst/>
              <a:rect l="l" t="t" r="r" b="b"/>
              <a:pathLst>
                <a:path w="626" h="875" extrusionOk="0">
                  <a:moveTo>
                    <a:pt x="304" y="1"/>
                  </a:moveTo>
                  <a:cubicBezTo>
                    <a:pt x="179" y="1"/>
                    <a:pt x="54" y="108"/>
                    <a:pt x="18" y="251"/>
                  </a:cubicBezTo>
                  <a:cubicBezTo>
                    <a:pt x="1" y="340"/>
                    <a:pt x="54" y="411"/>
                    <a:pt x="143" y="429"/>
                  </a:cubicBezTo>
                  <a:lnTo>
                    <a:pt x="197" y="429"/>
                  </a:lnTo>
                  <a:cubicBezTo>
                    <a:pt x="143" y="500"/>
                    <a:pt x="125" y="536"/>
                    <a:pt x="108" y="572"/>
                  </a:cubicBezTo>
                  <a:cubicBezTo>
                    <a:pt x="54" y="607"/>
                    <a:pt x="18" y="661"/>
                    <a:pt x="36" y="750"/>
                  </a:cubicBezTo>
                  <a:cubicBezTo>
                    <a:pt x="54" y="804"/>
                    <a:pt x="108" y="839"/>
                    <a:pt x="143" y="857"/>
                  </a:cubicBezTo>
                  <a:cubicBezTo>
                    <a:pt x="161" y="857"/>
                    <a:pt x="179" y="875"/>
                    <a:pt x="286" y="875"/>
                  </a:cubicBezTo>
                  <a:cubicBezTo>
                    <a:pt x="340" y="875"/>
                    <a:pt x="393" y="875"/>
                    <a:pt x="464" y="857"/>
                  </a:cubicBezTo>
                  <a:cubicBezTo>
                    <a:pt x="554" y="857"/>
                    <a:pt x="625" y="786"/>
                    <a:pt x="625" y="697"/>
                  </a:cubicBezTo>
                  <a:cubicBezTo>
                    <a:pt x="625" y="625"/>
                    <a:pt x="572" y="572"/>
                    <a:pt x="500" y="554"/>
                  </a:cubicBezTo>
                  <a:cubicBezTo>
                    <a:pt x="500" y="536"/>
                    <a:pt x="518" y="536"/>
                    <a:pt x="518" y="536"/>
                  </a:cubicBezTo>
                  <a:cubicBezTo>
                    <a:pt x="554" y="482"/>
                    <a:pt x="607" y="393"/>
                    <a:pt x="607" y="304"/>
                  </a:cubicBezTo>
                  <a:cubicBezTo>
                    <a:pt x="607" y="143"/>
                    <a:pt x="464" y="1"/>
                    <a:pt x="304"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a:off x="680286" y="340024"/>
            <a:ext cx="7836011" cy="523220"/>
          </a:xfrm>
          <a:prstGeom prst="rect">
            <a:avLst/>
          </a:prstGeom>
        </p:spPr>
        <p:txBody>
          <a:bodyPr wrap="square">
            <a:spAutoFit/>
          </a:bodyPr>
          <a:lstStyle/>
          <a:p>
            <a:pPr marL="0" marR="0" lvl="0" indent="0" algn="ctr" defTabSz="914400" rtl="0" eaLnBrk="1" fontAlgn="auto" latinLnBrk="0" hangingPunct="1">
              <a:spcBef>
                <a:spcPts val="0"/>
              </a:spcBef>
              <a:spcAft>
                <a:spcPts val="0"/>
              </a:spcAft>
              <a:buClr>
                <a:srgbClr val="143E63"/>
              </a:buClr>
              <a:buSzPts val="3000"/>
              <a:buFont typeface="Arial"/>
              <a:buNone/>
              <a:tabLst/>
              <a:defRPr/>
            </a:pPr>
            <a:r>
              <a:rPr kumimoji="0" lang="en-US" sz="2800" b="1" i="0" u="none" strike="noStrike" kern="0" cap="none" spc="0" normalizeH="0" baseline="0" noProof="0" smtClean="0">
                <a:ln>
                  <a:noFill/>
                </a:ln>
                <a:solidFill>
                  <a:srgbClr val="34679A"/>
                </a:solidFill>
                <a:effectLst/>
                <a:uLnTx/>
                <a:uFillTx/>
                <a:latin typeface="Arial"/>
                <a:cs typeface="Merriweather Sans"/>
                <a:sym typeface="Merriweather Sans"/>
              </a:rPr>
              <a:t>BÀI</a:t>
            </a:r>
            <a:r>
              <a:rPr kumimoji="0" lang="en-US" sz="2800" b="1" i="0" u="none" strike="noStrike" kern="0" cap="none" spc="0" normalizeH="0" noProof="0" smtClean="0">
                <a:ln>
                  <a:noFill/>
                </a:ln>
                <a:solidFill>
                  <a:srgbClr val="34679A"/>
                </a:solidFill>
                <a:effectLst/>
                <a:uLnTx/>
                <a:uFillTx/>
                <a:latin typeface="Arial"/>
                <a:cs typeface="Merriweather Sans"/>
                <a:sym typeface="Merriweather Sans"/>
              </a:rPr>
              <a:t> TẬP</a:t>
            </a:r>
            <a:endParaRPr kumimoji="0" lang="en-US" sz="28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9" name="Rectangle 58"/>
          <p:cNvSpPr/>
          <p:nvPr/>
        </p:nvSpPr>
        <p:spPr>
          <a:xfrm>
            <a:off x="997579" y="1120659"/>
            <a:ext cx="7084168" cy="484748"/>
          </a:xfrm>
          <a:prstGeom prst="rect">
            <a:avLst/>
          </a:prstGeom>
        </p:spPr>
        <p:txBody>
          <a:bodyPr wrap="square">
            <a:spAutoFit/>
          </a:bodyPr>
          <a:lstStyle/>
          <a:p>
            <a:pPr>
              <a:lnSpc>
                <a:spcPct val="150000"/>
              </a:lnSpc>
              <a:spcAft>
                <a:spcPts val="1000"/>
              </a:spcAft>
              <a:tabLst>
                <a:tab pos="361950" algn="l"/>
              </a:tabLst>
            </a:pPr>
            <a:r>
              <a:rPr lang="en-US" sz="1700" b="1" smtClean="0">
                <a:solidFill>
                  <a:srgbClr val="000000"/>
                </a:solidFill>
                <a:ea typeface="Times New Roman" panose="02020603050405020304" pitchFamily="18" charset="0"/>
                <a:cs typeface="Times New Roman" panose="02020603050405020304" pitchFamily="18" charset="0"/>
              </a:rPr>
              <a:t>Bài </a:t>
            </a:r>
            <a:r>
              <a:rPr lang="en-US" sz="1700" b="1" smtClean="0">
                <a:solidFill>
                  <a:srgbClr val="000000"/>
                </a:solidFill>
                <a:ea typeface="Times New Roman" panose="02020603050405020304" pitchFamily="18" charset="0"/>
                <a:cs typeface="Times New Roman" panose="02020603050405020304" pitchFamily="18" charset="0"/>
              </a:rPr>
              <a:t>1 </a:t>
            </a:r>
            <a:r>
              <a:rPr lang="en-US" sz="1700" b="1">
                <a:solidFill>
                  <a:srgbClr val="000000"/>
                </a:solidFill>
                <a:ea typeface="Times New Roman" panose="02020603050405020304" pitchFamily="18" charset="0"/>
                <a:cs typeface="Times New Roman" panose="02020603050405020304" pitchFamily="18" charset="0"/>
              </a:rPr>
              <a:t>(</a:t>
            </a:r>
            <a:r>
              <a:rPr lang="en-US" sz="1700" b="1" smtClean="0">
                <a:solidFill>
                  <a:srgbClr val="000000"/>
                </a:solidFill>
                <a:ea typeface="Times New Roman" panose="02020603050405020304" pitchFamily="18" charset="0"/>
                <a:cs typeface="Times New Roman" panose="02020603050405020304" pitchFamily="18" charset="0"/>
              </a:rPr>
              <a:t>SGK-tr21) </a:t>
            </a:r>
            <a:r>
              <a:rPr lang="vi-VN" sz="1700">
                <a:ea typeface="Times New Roman" panose="02020603050405020304" pitchFamily="18" charset="0"/>
                <a:cs typeface="Times New Roman" panose="02020603050405020304" pitchFamily="18" charset="0"/>
              </a:rPr>
              <a:t>Giải các hệ phương </a:t>
            </a:r>
            <a:r>
              <a:rPr lang="vi-VN" sz="1700" smtClean="0">
                <a:ea typeface="Times New Roman" panose="02020603050405020304" pitchFamily="18" charset="0"/>
                <a:cs typeface="Times New Roman" panose="02020603050405020304" pitchFamily="18" charset="0"/>
              </a:rPr>
              <a:t>trình</a:t>
            </a:r>
            <a:endParaRPr lang="en-US" sz="1700">
              <a:solidFill>
                <a:srgbClr val="0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997579" y="2640432"/>
                <a:ext cx="7201423" cy="1844351"/>
              </a:xfrm>
              <a:prstGeom prst="rect">
                <a:avLst/>
              </a:prstGeom>
            </p:spPr>
            <p:txBody>
              <a:bodyPr wrap="square">
                <a:spAutoFit/>
              </a:bodyPr>
              <a:lstStyle/>
              <a:p>
                <a:pPr algn="just">
                  <a:lnSpc>
                    <a:spcPct val="150000"/>
                  </a:lnSpc>
                  <a:spcBef>
                    <a:spcPts val="300"/>
                  </a:spcBef>
                  <a:spcAft>
                    <a:spcPts val="300"/>
                  </a:spcAft>
                </a:pPr>
                <a:r>
                  <a:rPr lang="vi-VN" sz="1700">
                    <a:latin typeface="+mn-lt"/>
                    <a:ea typeface="Calibri" panose="020F0502020204030204" pitchFamily="34" charset="0"/>
                    <a:cs typeface="Times New Roman" panose="02020603050405020304" pitchFamily="18" charset="0"/>
                  </a:rPr>
                  <a:t>Cộng từng vế của hai phương trình trên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5</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=10</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=2</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17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=2</m:t>
                    </m:r>
                  </m:oMath>
                </a14:m>
                <a:r>
                  <a:rPr lang="vi-VN" sz="17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oMath>
                </a14:m>
                <a:r>
                  <a:rPr lang="vi-VN" sz="1700">
                    <a:effectLst/>
                    <a:latin typeface="+mn-lt"/>
                    <a:ea typeface="Calibri" panose="020F0502020204030204" pitchFamily="34" charset="0"/>
                    <a:cs typeface="Times New Roman" panose="02020603050405020304" pitchFamily="18" charset="0"/>
                  </a:rPr>
                  <a:t> ta được: </a:t>
                </a:r>
                <a:endParaRPr lang="en-US" sz="1700" smtClean="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3.2+</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1700">
                    <a:effectLst/>
                    <a:latin typeface="+mn-lt"/>
                    <a:ea typeface="Calibri" panose="020F0502020204030204" pitchFamily="34" charset="0"/>
                    <a:cs typeface="Times New Roman" panose="02020603050405020304" pitchFamily="18" charset="0"/>
                  </a:rPr>
                  <a:t>Vậy hệ phương trình có nghiệm là </a:t>
                </a:r>
                <a14:m>
                  <m:oMath xmlns:m="http://schemas.openxmlformats.org/officeDocument/2006/math">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e>
                    </m:d>
                    <m:r>
                      <a:rPr lang="vi-VN" sz="1700" i="1">
                        <a:effectLst/>
                        <a:latin typeface="+mn-lt"/>
                        <a:ea typeface="Calibri" panose="020F0502020204030204" pitchFamily="34" charset="0"/>
                        <a:cs typeface="Times New Roman" panose="02020603050405020304" pitchFamily="18" charset="0"/>
                      </a:rPr>
                      <m:t>=</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2;−3</m:t>
                        </m: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997579" y="2640432"/>
                <a:ext cx="7201423" cy="1844351"/>
              </a:xfrm>
              <a:prstGeom prst="rect">
                <a:avLst/>
              </a:prstGeom>
              <a:blipFill>
                <a:blip r:embed="rId3"/>
                <a:stretch>
                  <a:fillRect l="-593" b="-36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400205" y="1025864"/>
                <a:ext cx="1581138" cy="675891"/>
              </a:xfrm>
              <a:prstGeom prst="rect">
                <a:avLst/>
              </a:prstGeom>
            </p:spPr>
            <p:txBody>
              <a:bodyPr wrap="none">
                <a:spAutoFit/>
              </a:bodyPr>
              <a:lstStyle/>
              <a:p>
                <a:pPr algn="just">
                  <a:spcBef>
                    <a:spcPts val="300"/>
                  </a:spcBef>
                  <a:spcAft>
                    <a:spcPts val="300"/>
                  </a:spcAft>
                </a:pPr>
                <a:r>
                  <a:rPr lang="vi-VN" sz="1700">
                    <a:latin typeface="+mn-lt"/>
                    <a:ea typeface="Calibri" panose="020F0502020204030204" pitchFamily="34" charset="0"/>
                    <a:cs typeface="Times New Roman" panose="02020603050405020304" pitchFamily="18" charset="0"/>
                  </a:rPr>
                  <a:t>a)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e>
                          <m:e>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=7</m:t>
                            </m:r>
                          </m:e>
                        </m:eqAr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400205" y="1025864"/>
                <a:ext cx="1581138" cy="675891"/>
              </a:xfrm>
              <a:prstGeom prst="rect">
                <a:avLst/>
              </a:prstGeom>
              <a:blipFill>
                <a:blip r:embed="rId4"/>
                <a:stretch>
                  <a:fillRect l="-2703"/>
                </a:stretch>
              </a:blipFill>
            </p:spPr>
            <p:txBody>
              <a:bodyPr/>
              <a:lstStyle/>
              <a:p>
                <a:r>
                  <a:rPr lang="en-US">
                    <a:noFill/>
                  </a:rPr>
                  <a:t> </a:t>
                </a:r>
              </a:p>
            </p:txBody>
          </p:sp>
        </mc:Fallback>
      </mc:AlternateContent>
    </p:spTree>
    <p:extLst>
      <p:ext uri="{BB962C8B-B14F-4D97-AF65-F5344CB8AC3E}">
        <p14:creationId xmlns:p14="http://schemas.microsoft.com/office/powerpoint/2010/main" val="11669752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wipe(left)">
                                      <p:cBhvr>
                                        <p:cTn id="4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59"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890111" y="1979049"/>
            <a:ext cx="670376"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cs typeface="Arial"/>
              <a:sym typeface="Arial"/>
            </a:endParaRPr>
          </a:p>
        </p:txBody>
      </p:sp>
      <p:grpSp>
        <p:nvGrpSpPr>
          <p:cNvPr id="33" name="Google Shape;902;p32"/>
          <p:cNvGrpSpPr/>
          <p:nvPr/>
        </p:nvGrpSpPr>
        <p:grpSpPr>
          <a:xfrm rot="783256">
            <a:off x="8277572" y="4316728"/>
            <a:ext cx="620880" cy="535834"/>
            <a:chOff x="5113625" y="4091075"/>
            <a:chExt cx="270325" cy="258750"/>
          </a:xfrm>
        </p:grpSpPr>
        <p:sp>
          <p:nvSpPr>
            <p:cNvPr id="34" name="Google Shape;903;p32"/>
            <p:cNvSpPr/>
            <p:nvPr/>
          </p:nvSpPr>
          <p:spPr>
            <a:xfrm>
              <a:off x="5117625" y="40946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6942" y="9154"/>
                  </a:ln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04;p32"/>
            <p:cNvSpPr/>
            <p:nvPr/>
          </p:nvSpPr>
          <p:spPr>
            <a:xfrm>
              <a:off x="5129225" y="4116950"/>
              <a:ext cx="161950" cy="206550"/>
            </a:xfrm>
            <a:custGeom>
              <a:avLst/>
              <a:gdLst/>
              <a:ahLst/>
              <a:cxnLst/>
              <a:rect l="l" t="t" r="r" b="b"/>
              <a:pathLst>
                <a:path w="6478" h="8262" extrusionOk="0">
                  <a:moveTo>
                    <a:pt x="197" y="1"/>
                  </a:moveTo>
                  <a:cubicBezTo>
                    <a:pt x="90" y="1"/>
                    <a:pt x="1" y="90"/>
                    <a:pt x="1" y="197"/>
                  </a:cubicBezTo>
                  <a:lnTo>
                    <a:pt x="1" y="8262"/>
                  </a:lnTo>
                  <a:lnTo>
                    <a:pt x="6335" y="8262"/>
                  </a:lnTo>
                  <a:lnTo>
                    <a:pt x="6478" y="8101"/>
                  </a:lnTo>
                  <a:lnTo>
                    <a:pt x="6478" y="1"/>
                  </a:lnTo>
                  <a:close/>
                </a:path>
              </a:pathLst>
            </a:custGeom>
            <a:solidFill>
              <a:srgbClr val="C0C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05;p32"/>
            <p:cNvSpPr/>
            <p:nvPr/>
          </p:nvSpPr>
          <p:spPr>
            <a:xfrm>
              <a:off x="5139925" y="41169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5675" y="9154"/>
                  </a:lnTo>
                  <a:cubicBezTo>
                    <a:pt x="5675" y="9118"/>
                    <a:pt x="5693" y="9100"/>
                    <a:pt x="5693" y="9083"/>
                  </a:cubicBezTo>
                  <a:cubicBezTo>
                    <a:pt x="5764" y="8886"/>
                    <a:pt x="5853" y="8744"/>
                    <a:pt x="6014" y="8601"/>
                  </a:cubicBezTo>
                  <a:cubicBezTo>
                    <a:pt x="6121" y="8494"/>
                    <a:pt x="6246" y="8405"/>
                    <a:pt x="6371" y="8333"/>
                  </a:cubicBezTo>
                  <a:lnTo>
                    <a:pt x="6389" y="8333"/>
                  </a:lnTo>
                  <a:cubicBezTo>
                    <a:pt x="6424" y="8297"/>
                    <a:pt x="6460" y="8280"/>
                    <a:pt x="6496" y="8244"/>
                  </a:cubicBezTo>
                  <a:cubicBezTo>
                    <a:pt x="6513" y="8226"/>
                    <a:pt x="6531" y="8226"/>
                    <a:pt x="6531" y="8208"/>
                  </a:cubicBezTo>
                  <a:cubicBezTo>
                    <a:pt x="6638" y="8101"/>
                    <a:pt x="6763" y="8012"/>
                    <a:pt x="6906" y="7941"/>
                  </a:cubicBezTo>
                  <a:cubicBezTo>
                    <a:pt x="6924" y="7923"/>
                    <a:pt x="6924" y="7905"/>
                    <a:pt x="6942" y="7887"/>
                  </a:cubicBez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06;p32"/>
            <p:cNvSpPr/>
            <p:nvPr/>
          </p:nvSpPr>
          <p:spPr>
            <a:xfrm>
              <a:off x="5264375" y="4116950"/>
              <a:ext cx="51325" cy="228425"/>
            </a:xfrm>
            <a:custGeom>
              <a:avLst/>
              <a:gdLst/>
              <a:ahLst/>
              <a:cxnLst/>
              <a:rect l="l" t="t" r="r" b="b"/>
              <a:pathLst>
                <a:path w="2053" h="9137" extrusionOk="0">
                  <a:moveTo>
                    <a:pt x="1303" y="1"/>
                  </a:moveTo>
                  <a:cubicBezTo>
                    <a:pt x="1428" y="1"/>
                    <a:pt x="1518" y="90"/>
                    <a:pt x="1518" y="197"/>
                  </a:cubicBezTo>
                  <a:lnTo>
                    <a:pt x="1518" y="7637"/>
                  </a:lnTo>
                  <a:lnTo>
                    <a:pt x="1" y="9136"/>
                  </a:lnTo>
                  <a:lnTo>
                    <a:pt x="536" y="9136"/>
                  </a:lnTo>
                  <a:lnTo>
                    <a:pt x="2053" y="7637"/>
                  </a:lnTo>
                  <a:lnTo>
                    <a:pt x="2053" y="197"/>
                  </a:lnTo>
                  <a:cubicBezTo>
                    <a:pt x="2053" y="90"/>
                    <a:pt x="1946" y="1"/>
                    <a:pt x="1839" y="1"/>
                  </a:cubicBezTo>
                  <a:close/>
                </a:path>
              </a:pathLst>
            </a:custGeom>
            <a:solidFill>
              <a:srgbClr val="C0C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7;p32"/>
            <p:cNvSpPr/>
            <p:nvPr/>
          </p:nvSpPr>
          <p:spPr>
            <a:xfrm>
              <a:off x="5250550" y="4178950"/>
              <a:ext cx="124925" cy="124925"/>
            </a:xfrm>
            <a:custGeom>
              <a:avLst/>
              <a:gdLst/>
              <a:ahLst/>
              <a:cxnLst/>
              <a:rect l="l" t="t" r="r" b="b"/>
              <a:pathLst>
                <a:path w="4997" h="4997" extrusionOk="0">
                  <a:moveTo>
                    <a:pt x="4176" y="1"/>
                  </a:moveTo>
                  <a:lnTo>
                    <a:pt x="358" y="3801"/>
                  </a:lnTo>
                  <a:lnTo>
                    <a:pt x="1" y="4997"/>
                  </a:lnTo>
                  <a:lnTo>
                    <a:pt x="1196" y="4640"/>
                  </a:lnTo>
                  <a:lnTo>
                    <a:pt x="4997" y="822"/>
                  </a:lnTo>
                  <a:lnTo>
                    <a:pt x="4176"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08;p32"/>
            <p:cNvSpPr/>
            <p:nvPr/>
          </p:nvSpPr>
          <p:spPr>
            <a:xfrm>
              <a:off x="5250550" y="4192775"/>
              <a:ext cx="124925" cy="111100"/>
            </a:xfrm>
            <a:custGeom>
              <a:avLst/>
              <a:gdLst/>
              <a:ahLst/>
              <a:cxnLst/>
              <a:rect l="l" t="t" r="r" b="b"/>
              <a:pathLst>
                <a:path w="4997" h="4444" extrusionOk="0">
                  <a:moveTo>
                    <a:pt x="4729" y="1"/>
                  </a:moveTo>
                  <a:lnTo>
                    <a:pt x="1018" y="3712"/>
                  </a:lnTo>
                  <a:lnTo>
                    <a:pt x="144" y="3980"/>
                  </a:lnTo>
                  <a:lnTo>
                    <a:pt x="1" y="4444"/>
                  </a:lnTo>
                  <a:lnTo>
                    <a:pt x="1196" y="4087"/>
                  </a:lnTo>
                  <a:lnTo>
                    <a:pt x="4997" y="269"/>
                  </a:lnTo>
                  <a:lnTo>
                    <a:pt x="4729" y="1"/>
                  </a:ln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09;p32"/>
            <p:cNvSpPr/>
            <p:nvPr/>
          </p:nvSpPr>
          <p:spPr>
            <a:xfrm>
              <a:off x="5348700" y="4173950"/>
              <a:ext cx="32125" cy="31800"/>
            </a:xfrm>
            <a:custGeom>
              <a:avLst/>
              <a:gdLst/>
              <a:ahLst/>
              <a:cxnLst/>
              <a:rect l="l" t="t" r="r" b="b"/>
              <a:pathLst>
                <a:path w="1285" h="1272" extrusionOk="0">
                  <a:moveTo>
                    <a:pt x="560" y="0"/>
                  </a:moveTo>
                  <a:cubicBezTo>
                    <a:pt x="482" y="0"/>
                    <a:pt x="402" y="31"/>
                    <a:pt x="339" y="94"/>
                  </a:cubicBezTo>
                  <a:lnTo>
                    <a:pt x="0" y="451"/>
                  </a:lnTo>
                  <a:lnTo>
                    <a:pt x="821" y="1271"/>
                  </a:lnTo>
                  <a:lnTo>
                    <a:pt x="1178" y="914"/>
                  </a:lnTo>
                  <a:cubicBezTo>
                    <a:pt x="1285" y="807"/>
                    <a:pt x="1285" y="611"/>
                    <a:pt x="1178" y="504"/>
                  </a:cubicBezTo>
                  <a:lnTo>
                    <a:pt x="767" y="94"/>
                  </a:lnTo>
                  <a:cubicBezTo>
                    <a:pt x="714" y="31"/>
                    <a:pt x="638" y="0"/>
                    <a:pt x="560" y="0"/>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10;p32"/>
            <p:cNvSpPr/>
            <p:nvPr/>
          </p:nvSpPr>
          <p:spPr>
            <a:xfrm>
              <a:off x="5354050" y="4173950"/>
              <a:ext cx="26775" cy="31800"/>
            </a:xfrm>
            <a:custGeom>
              <a:avLst/>
              <a:gdLst/>
              <a:ahLst/>
              <a:cxnLst/>
              <a:rect l="l" t="t" r="r" b="b"/>
              <a:pathLst>
                <a:path w="1071" h="1272" extrusionOk="0">
                  <a:moveTo>
                    <a:pt x="346" y="0"/>
                  </a:moveTo>
                  <a:cubicBezTo>
                    <a:pt x="268" y="0"/>
                    <a:pt x="188" y="31"/>
                    <a:pt x="125" y="94"/>
                  </a:cubicBezTo>
                  <a:lnTo>
                    <a:pt x="0" y="219"/>
                  </a:lnTo>
                  <a:cubicBezTo>
                    <a:pt x="36" y="192"/>
                    <a:pt x="76" y="178"/>
                    <a:pt x="116" y="178"/>
                  </a:cubicBezTo>
                  <a:cubicBezTo>
                    <a:pt x="156" y="178"/>
                    <a:pt x="197" y="192"/>
                    <a:pt x="232" y="219"/>
                  </a:cubicBezTo>
                  <a:lnTo>
                    <a:pt x="464" y="451"/>
                  </a:lnTo>
                  <a:cubicBezTo>
                    <a:pt x="571" y="575"/>
                    <a:pt x="571" y="754"/>
                    <a:pt x="464" y="879"/>
                  </a:cubicBezTo>
                  <a:lnTo>
                    <a:pt x="339" y="1004"/>
                  </a:lnTo>
                  <a:lnTo>
                    <a:pt x="607" y="1271"/>
                  </a:lnTo>
                  <a:lnTo>
                    <a:pt x="964" y="914"/>
                  </a:lnTo>
                  <a:cubicBezTo>
                    <a:pt x="1071" y="807"/>
                    <a:pt x="1071" y="611"/>
                    <a:pt x="964" y="504"/>
                  </a:cubicBezTo>
                  <a:lnTo>
                    <a:pt x="553" y="94"/>
                  </a:lnTo>
                  <a:cubicBezTo>
                    <a:pt x="500" y="31"/>
                    <a:pt x="424" y="0"/>
                    <a:pt x="346" y="0"/>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11;p32"/>
            <p:cNvSpPr/>
            <p:nvPr/>
          </p:nvSpPr>
          <p:spPr>
            <a:xfrm>
              <a:off x="5250550" y="4273975"/>
              <a:ext cx="29925" cy="29450"/>
            </a:xfrm>
            <a:custGeom>
              <a:avLst/>
              <a:gdLst/>
              <a:ahLst/>
              <a:cxnLst/>
              <a:rect l="l" t="t" r="r" b="b"/>
              <a:pathLst>
                <a:path w="1197" h="1178" extrusionOk="0">
                  <a:moveTo>
                    <a:pt x="358" y="0"/>
                  </a:moveTo>
                  <a:lnTo>
                    <a:pt x="144" y="714"/>
                  </a:lnTo>
                  <a:lnTo>
                    <a:pt x="1" y="1178"/>
                  </a:lnTo>
                  <a:lnTo>
                    <a:pt x="1" y="1178"/>
                  </a:lnTo>
                  <a:lnTo>
                    <a:pt x="1196" y="821"/>
                  </a:lnTo>
                  <a:cubicBezTo>
                    <a:pt x="1161" y="696"/>
                    <a:pt x="1107" y="571"/>
                    <a:pt x="1018" y="446"/>
                  </a:cubicBezTo>
                  <a:cubicBezTo>
                    <a:pt x="982" y="393"/>
                    <a:pt x="946" y="339"/>
                    <a:pt x="893" y="304"/>
                  </a:cubicBezTo>
                  <a:cubicBezTo>
                    <a:pt x="732" y="143"/>
                    <a:pt x="554" y="54"/>
                    <a:pt x="358"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12;p32"/>
            <p:cNvSpPr/>
            <p:nvPr/>
          </p:nvSpPr>
          <p:spPr>
            <a:xfrm>
              <a:off x="5278225" y="4307875"/>
              <a:ext cx="37475" cy="37500"/>
            </a:xfrm>
            <a:custGeom>
              <a:avLst/>
              <a:gdLst/>
              <a:ahLst/>
              <a:cxnLst/>
              <a:rect l="l" t="t" r="r" b="b"/>
              <a:pathLst>
                <a:path w="1499" h="1500" extrusionOk="0">
                  <a:moveTo>
                    <a:pt x="0" y="0"/>
                  </a:moveTo>
                  <a:lnTo>
                    <a:pt x="0" y="1499"/>
                  </a:lnTo>
                  <a:lnTo>
                    <a:pt x="14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13;p32"/>
            <p:cNvSpPr/>
            <p:nvPr/>
          </p:nvSpPr>
          <p:spPr>
            <a:xfrm>
              <a:off x="5171600" y="4173075"/>
              <a:ext cx="29025" cy="30525"/>
            </a:xfrm>
            <a:custGeom>
              <a:avLst/>
              <a:gdLst/>
              <a:ahLst/>
              <a:cxnLst/>
              <a:rect l="l" t="t" r="r" b="b"/>
              <a:pathLst>
                <a:path w="1161" h="1221" extrusionOk="0">
                  <a:moveTo>
                    <a:pt x="589" y="379"/>
                  </a:moveTo>
                  <a:cubicBezTo>
                    <a:pt x="714" y="379"/>
                    <a:pt x="821" y="486"/>
                    <a:pt x="821" y="610"/>
                  </a:cubicBezTo>
                  <a:cubicBezTo>
                    <a:pt x="821" y="753"/>
                    <a:pt x="714" y="860"/>
                    <a:pt x="589" y="860"/>
                  </a:cubicBezTo>
                  <a:cubicBezTo>
                    <a:pt x="447" y="860"/>
                    <a:pt x="340" y="753"/>
                    <a:pt x="340" y="610"/>
                  </a:cubicBezTo>
                  <a:cubicBezTo>
                    <a:pt x="340" y="486"/>
                    <a:pt x="447" y="379"/>
                    <a:pt x="589" y="379"/>
                  </a:cubicBezTo>
                  <a:close/>
                  <a:moveTo>
                    <a:pt x="984" y="0"/>
                  </a:moveTo>
                  <a:cubicBezTo>
                    <a:pt x="911" y="0"/>
                    <a:pt x="855" y="49"/>
                    <a:pt x="839" y="111"/>
                  </a:cubicBezTo>
                  <a:cubicBezTo>
                    <a:pt x="772" y="71"/>
                    <a:pt x="695" y="51"/>
                    <a:pt x="616" y="51"/>
                  </a:cubicBezTo>
                  <a:cubicBezTo>
                    <a:pt x="589" y="51"/>
                    <a:pt x="563" y="53"/>
                    <a:pt x="536" y="57"/>
                  </a:cubicBezTo>
                  <a:cubicBezTo>
                    <a:pt x="268" y="93"/>
                    <a:pt x="72" y="289"/>
                    <a:pt x="36" y="557"/>
                  </a:cubicBezTo>
                  <a:cubicBezTo>
                    <a:pt x="1" y="878"/>
                    <a:pt x="268" y="1164"/>
                    <a:pt x="589" y="1164"/>
                  </a:cubicBezTo>
                  <a:cubicBezTo>
                    <a:pt x="679" y="1164"/>
                    <a:pt x="768" y="1146"/>
                    <a:pt x="839" y="1110"/>
                  </a:cubicBezTo>
                  <a:cubicBezTo>
                    <a:pt x="855" y="1172"/>
                    <a:pt x="911" y="1221"/>
                    <a:pt x="984" y="1221"/>
                  </a:cubicBezTo>
                  <a:cubicBezTo>
                    <a:pt x="995" y="1221"/>
                    <a:pt x="1006" y="1219"/>
                    <a:pt x="1018" y="1217"/>
                  </a:cubicBezTo>
                  <a:cubicBezTo>
                    <a:pt x="1089" y="1217"/>
                    <a:pt x="1160" y="1146"/>
                    <a:pt x="1160" y="1057"/>
                  </a:cubicBezTo>
                  <a:lnTo>
                    <a:pt x="1160" y="164"/>
                  </a:lnTo>
                  <a:cubicBezTo>
                    <a:pt x="1160" y="75"/>
                    <a:pt x="1089" y="4"/>
                    <a:pt x="1018" y="4"/>
                  </a:cubicBezTo>
                  <a:cubicBezTo>
                    <a:pt x="1006" y="1"/>
                    <a:pt x="995" y="0"/>
                    <a:pt x="98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14;p32"/>
            <p:cNvSpPr/>
            <p:nvPr/>
          </p:nvSpPr>
          <p:spPr>
            <a:xfrm>
              <a:off x="5245200" y="4162825"/>
              <a:ext cx="30375" cy="41225"/>
            </a:xfrm>
            <a:custGeom>
              <a:avLst/>
              <a:gdLst/>
              <a:ahLst/>
              <a:cxnLst/>
              <a:rect l="l" t="t" r="r" b="b"/>
              <a:pathLst>
                <a:path w="1215" h="1649" extrusionOk="0">
                  <a:moveTo>
                    <a:pt x="607" y="753"/>
                  </a:moveTo>
                  <a:cubicBezTo>
                    <a:pt x="768" y="753"/>
                    <a:pt x="911" y="878"/>
                    <a:pt x="911" y="1038"/>
                  </a:cubicBezTo>
                  <a:cubicBezTo>
                    <a:pt x="911" y="1199"/>
                    <a:pt x="768" y="1324"/>
                    <a:pt x="607" y="1324"/>
                  </a:cubicBezTo>
                  <a:cubicBezTo>
                    <a:pt x="465" y="1324"/>
                    <a:pt x="322" y="1199"/>
                    <a:pt x="322" y="1038"/>
                  </a:cubicBezTo>
                  <a:cubicBezTo>
                    <a:pt x="322" y="878"/>
                    <a:pt x="465" y="753"/>
                    <a:pt x="607" y="753"/>
                  </a:cubicBezTo>
                  <a:close/>
                  <a:moveTo>
                    <a:pt x="151" y="1"/>
                  </a:moveTo>
                  <a:cubicBezTo>
                    <a:pt x="72" y="1"/>
                    <a:pt x="1" y="66"/>
                    <a:pt x="1" y="146"/>
                  </a:cubicBezTo>
                  <a:lnTo>
                    <a:pt x="1" y="1484"/>
                  </a:lnTo>
                  <a:cubicBezTo>
                    <a:pt x="1" y="1556"/>
                    <a:pt x="54" y="1627"/>
                    <a:pt x="143" y="1645"/>
                  </a:cubicBezTo>
                  <a:cubicBezTo>
                    <a:pt x="153" y="1647"/>
                    <a:pt x="162" y="1648"/>
                    <a:pt x="171" y="1648"/>
                  </a:cubicBezTo>
                  <a:cubicBezTo>
                    <a:pt x="229" y="1648"/>
                    <a:pt x="273" y="1602"/>
                    <a:pt x="304" y="1556"/>
                  </a:cubicBezTo>
                  <a:cubicBezTo>
                    <a:pt x="393" y="1609"/>
                    <a:pt x="500" y="1645"/>
                    <a:pt x="607" y="1645"/>
                  </a:cubicBezTo>
                  <a:cubicBezTo>
                    <a:pt x="946" y="1645"/>
                    <a:pt x="1214" y="1377"/>
                    <a:pt x="1214" y="1038"/>
                  </a:cubicBezTo>
                  <a:cubicBezTo>
                    <a:pt x="1214" y="699"/>
                    <a:pt x="946" y="432"/>
                    <a:pt x="607" y="432"/>
                  </a:cubicBezTo>
                  <a:cubicBezTo>
                    <a:pt x="500" y="432"/>
                    <a:pt x="411" y="467"/>
                    <a:pt x="322" y="503"/>
                  </a:cubicBezTo>
                  <a:lnTo>
                    <a:pt x="322" y="164"/>
                  </a:lnTo>
                  <a:cubicBezTo>
                    <a:pt x="322" y="75"/>
                    <a:pt x="268" y="3"/>
                    <a:pt x="179" y="3"/>
                  </a:cubicBezTo>
                  <a:cubicBezTo>
                    <a:pt x="170" y="2"/>
                    <a:pt x="161" y="1"/>
                    <a:pt x="15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15;p32"/>
            <p:cNvSpPr/>
            <p:nvPr/>
          </p:nvSpPr>
          <p:spPr>
            <a:xfrm>
              <a:off x="5208175" y="4174425"/>
              <a:ext cx="29925" cy="29150"/>
            </a:xfrm>
            <a:custGeom>
              <a:avLst/>
              <a:gdLst/>
              <a:ahLst/>
              <a:cxnLst/>
              <a:rect l="l" t="t" r="r" b="b"/>
              <a:pathLst>
                <a:path w="1197" h="1166" extrusionOk="0">
                  <a:moveTo>
                    <a:pt x="598" y="1"/>
                  </a:moveTo>
                  <a:cubicBezTo>
                    <a:pt x="519" y="1"/>
                    <a:pt x="447" y="68"/>
                    <a:pt x="447" y="164"/>
                  </a:cubicBezTo>
                  <a:lnTo>
                    <a:pt x="447" y="414"/>
                  </a:lnTo>
                  <a:lnTo>
                    <a:pt x="179" y="414"/>
                  </a:lnTo>
                  <a:cubicBezTo>
                    <a:pt x="108" y="414"/>
                    <a:pt x="36" y="485"/>
                    <a:pt x="19" y="556"/>
                  </a:cubicBezTo>
                  <a:cubicBezTo>
                    <a:pt x="1" y="664"/>
                    <a:pt x="90" y="735"/>
                    <a:pt x="179" y="735"/>
                  </a:cubicBezTo>
                  <a:lnTo>
                    <a:pt x="447" y="735"/>
                  </a:lnTo>
                  <a:lnTo>
                    <a:pt x="447" y="1003"/>
                  </a:lnTo>
                  <a:cubicBezTo>
                    <a:pt x="447" y="1092"/>
                    <a:pt x="518" y="1163"/>
                    <a:pt x="590" y="1163"/>
                  </a:cubicBezTo>
                  <a:cubicBezTo>
                    <a:pt x="599" y="1165"/>
                    <a:pt x="608" y="1166"/>
                    <a:pt x="617" y="1166"/>
                  </a:cubicBezTo>
                  <a:cubicBezTo>
                    <a:pt x="696" y="1166"/>
                    <a:pt x="768" y="1099"/>
                    <a:pt x="768" y="1003"/>
                  </a:cubicBezTo>
                  <a:lnTo>
                    <a:pt x="768" y="735"/>
                  </a:lnTo>
                  <a:lnTo>
                    <a:pt x="1036" y="735"/>
                  </a:lnTo>
                  <a:cubicBezTo>
                    <a:pt x="1125" y="735"/>
                    <a:pt x="1196" y="664"/>
                    <a:pt x="1196" y="556"/>
                  </a:cubicBezTo>
                  <a:cubicBezTo>
                    <a:pt x="1178" y="485"/>
                    <a:pt x="1107" y="414"/>
                    <a:pt x="1018" y="414"/>
                  </a:cubicBezTo>
                  <a:lnTo>
                    <a:pt x="768" y="414"/>
                  </a:lnTo>
                  <a:lnTo>
                    <a:pt x="768" y="164"/>
                  </a:lnTo>
                  <a:cubicBezTo>
                    <a:pt x="768" y="75"/>
                    <a:pt x="714" y="3"/>
                    <a:pt x="625" y="3"/>
                  </a:cubicBezTo>
                  <a:cubicBezTo>
                    <a:pt x="616" y="2"/>
                    <a:pt x="607" y="1"/>
                    <a:pt x="598"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16;p32"/>
            <p:cNvSpPr/>
            <p:nvPr/>
          </p:nvSpPr>
          <p:spPr>
            <a:xfrm>
              <a:off x="5113625" y="4091075"/>
              <a:ext cx="270325" cy="258750"/>
            </a:xfrm>
            <a:custGeom>
              <a:avLst/>
              <a:gdLst/>
              <a:ahLst/>
              <a:cxnLst/>
              <a:rect l="l" t="t" r="r" b="b"/>
              <a:pathLst>
                <a:path w="10813" h="10350" extrusionOk="0">
                  <a:moveTo>
                    <a:pt x="9956" y="3480"/>
                  </a:moveTo>
                  <a:cubicBezTo>
                    <a:pt x="9992" y="3480"/>
                    <a:pt x="10028" y="3498"/>
                    <a:pt x="10063" y="3516"/>
                  </a:cubicBezTo>
                  <a:lnTo>
                    <a:pt x="10474" y="3926"/>
                  </a:lnTo>
                  <a:cubicBezTo>
                    <a:pt x="10492" y="3944"/>
                    <a:pt x="10509" y="3980"/>
                    <a:pt x="10509" y="4033"/>
                  </a:cubicBezTo>
                  <a:cubicBezTo>
                    <a:pt x="10509" y="4069"/>
                    <a:pt x="10492" y="4105"/>
                    <a:pt x="10474" y="4122"/>
                  </a:cubicBezTo>
                  <a:lnTo>
                    <a:pt x="10224" y="4372"/>
                  </a:lnTo>
                  <a:lnTo>
                    <a:pt x="9617" y="3766"/>
                  </a:lnTo>
                  <a:lnTo>
                    <a:pt x="9867" y="3516"/>
                  </a:lnTo>
                  <a:cubicBezTo>
                    <a:pt x="9885" y="3498"/>
                    <a:pt x="9921" y="3480"/>
                    <a:pt x="9956" y="3480"/>
                  </a:cubicBezTo>
                  <a:close/>
                  <a:moveTo>
                    <a:pt x="9403" y="3980"/>
                  </a:moveTo>
                  <a:lnTo>
                    <a:pt x="10010" y="4586"/>
                  </a:lnTo>
                  <a:lnTo>
                    <a:pt x="6727" y="7852"/>
                  </a:lnTo>
                  <a:cubicBezTo>
                    <a:pt x="6673" y="7727"/>
                    <a:pt x="6584" y="7602"/>
                    <a:pt x="6477" y="7513"/>
                  </a:cubicBezTo>
                  <a:cubicBezTo>
                    <a:pt x="6370" y="7405"/>
                    <a:pt x="6263" y="7316"/>
                    <a:pt x="6120" y="7263"/>
                  </a:cubicBezTo>
                  <a:lnTo>
                    <a:pt x="9403" y="3980"/>
                  </a:lnTo>
                  <a:close/>
                  <a:moveTo>
                    <a:pt x="5942" y="7513"/>
                  </a:moveTo>
                  <a:cubicBezTo>
                    <a:pt x="6067" y="7566"/>
                    <a:pt x="6174" y="7637"/>
                    <a:pt x="6263" y="7727"/>
                  </a:cubicBezTo>
                  <a:cubicBezTo>
                    <a:pt x="6352" y="7816"/>
                    <a:pt x="6423" y="7923"/>
                    <a:pt x="6459" y="8048"/>
                  </a:cubicBezTo>
                  <a:lnTo>
                    <a:pt x="5728" y="8262"/>
                  </a:lnTo>
                  <a:lnTo>
                    <a:pt x="5942" y="7513"/>
                  </a:lnTo>
                  <a:close/>
                  <a:moveTo>
                    <a:pt x="7690" y="8851"/>
                  </a:moveTo>
                  <a:lnTo>
                    <a:pt x="6727" y="9796"/>
                  </a:lnTo>
                  <a:lnTo>
                    <a:pt x="6727" y="8851"/>
                  </a:lnTo>
                  <a:close/>
                  <a:moveTo>
                    <a:pt x="179" y="1"/>
                  </a:moveTo>
                  <a:cubicBezTo>
                    <a:pt x="89" y="1"/>
                    <a:pt x="0" y="72"/>
                    <a:pt x="0" y="161"/>
                  </a:cubicBezTo>
                  <a:lnTo>
                    <a:pt x="0" y="9083"/>
                  </a:lnTo>
                  <a:cubicBezTo>
                    <a:pt x="0" y="9297"/>
                    <a:pt x="179" y="9457"/>
                    <a:pt x="375" y="9457"/>
                  </a:cubicBezTo>
                  <a:lnTo>
                    <a:pt x="981" y="9457"/>
                  </a:lnTo>
                  <a:lnTo>
                    <a:pt x="981" y="9975"/>
                  </a:lnTo>
                  <a:cubicBezTo>
                    <a:pt x="981" y="10189"/>
                    <a:pt x="1142" y="10350"/>
                    <a:pt x="1338" y="10350"/>
                  </a:cubicBezTo>
                  <a:lnTo>
                    <a:pt x="6566" y="10350"/>
                  </a:lnTo>
                  <a:cubicBezTo>
                    <a:pt x="6602" y="10350"/>
                    <a:pt x="6638" y="10332"/>
                    <a:pt x="6673" y="10296"/>
                  </a:cubicBezTo>
                  <a:lnTo>
                    <a:pt x="8172" y="8797"/>
                  </a:lnTo>
                  <a:cubicBezTo>
                    <a:pt x="8190" y="8779"/>
                    <a:pt x="8226" y="8744"/>
                    <a:pt x="8226" y="8690"/>
                  </a:cubicBezTo>
                  <a:lnTo>
                    <a:pt x="8226" y="6817"/>
                  </a:lnTo>
                  <a:lnTo>
                    <a:pt x="10688" y="4354"/>
                  </a:lnTo>
                  <a:cubicBezTo>
                    <a:pt x="10777" y="4265"/>
                    <a:pt x="10813" y="4158"/>
                    <a:pt x="10813" y="4033"/>
                  </a:cubicBezTo>
                  <a:cubicBezTo>
                    <a:pt x="10813" y="3908"/>
                    <a:pt x="10777" y="3801"/>
                    <a:pt x="10688" y="3712"/>
                  </a:cubicBezTo>
                  <a:lnTo>
                    <a:pt x="10278" y="3302"/>
                  </a:lnTo>
                  <a:cubicBezTo>
                    <a:pt x="10188" y="3212"/>
                    <a:pt x="10081" y="3177"/>
                    <a:pt x="9956" y="3177"/>
                  </a:cubicBezTo>
                  <a:cubicBezTo>
                    <a:pt x="9831" y="3177"/>
                    <a:pt x="9724" y="3212"/>
                    <a:pt x="9635" y="3302"/>
                  </a:cubicBezTo>
                  <a:lnTo>
                    <a:pt x="5728" y="7209"/>
                  </a:lnTo>
                  <a:cubicBezTo>
                    <a:pt x="5710" y="7227"/>
                    <a:pt x="5692" y="7245"/>
                    <a:pt x="5674" y="7281"/>
                  </a:cubicBezTo>
                  <a:lnTo>
                    <a:pt x="5317" y="8458"/>
                  </a:lnTo>
                  <a:cubicBezTo>
                    <a:pt x="5299" y="8512"/>
                    <a:pt x="5317" y="8583"/>
                    <a:pt x="5371" y="8619"/>
                  </a:cubicBezTo>
                  <a:cubicBezTo>
                    <a:pt x="5397" y="8645"/>
                    <a:pt x="5413" y="8661"/>
                    <a:pt x="5455" y="8661"/>
                  </a:cubicBezTo>
                  <a:cubicBezTo>
                    <a:pt x="5471" y="8661"/>
                    <a:pt x="5490" y="8659"/>
                    <a:pt x="5514" y="8654"/>
                  </a:cubicBezTo>
                  <a:cubicBezTo>
                    <a:pt x="5514" y="8654"/>
                    <a:pt x="6727" y="8315"/>
                    <a:pt x="6780" y="8262"/>
                  </a:cubicBezTo>
                  <a:lnTo>
                    <a:pt x="7904" y="7120"/>
                  </a:lnTo>
                  <a:lnTo>
                    <a:pt x="7904" y="8530"/>
                  </a:lnTo>
                  <a:lnTo>
                    <a:pt x="6584" y="8530"/>
                  </a:lnTo>
                  <a:cubicBezTo>
                    <a:pt x="6495" y="8530"/>
                    <a:pt x="6423" y="8601"/>
                    <a:pt x="6423" y="8690"/>
                  </a:cubicBezTo>
                  <a:lnTo>
                    <a:pt x="6423" y="10028"/>
                  </a:lnTo>
                  <a:lnTo>
                    <a:pt x="1338" y="10028"/>
                  </a:lnTo>
                  <a:cubicBezTo>
                    <a:pt x="1321" y="10028"/>
                    <a:pt x="1303" y="10010"/>
                    <a:pt x="1303" y="9975"/>
                  </a:cubicBezTo>
                  <a:lnTo>
                    <a:pt x="1303" y="1250"/>
                  </a:lnTo>
                  <a:cubicBezTo>
                    <a:pt x="1303" y="1214"/>
                    <a:pt x="1321" y="1196"/>
                    <a:pt x="1338" y="1196"/>
                  </a:cubicBezTo>
                  <a:lnTo>
                    <a:pt x="7851" y="1196"/>
                  </a:lnTo>
                  <a:cubicBezTo>
                    <a:pt x="7887" y="1196"/>
                    <a:pt x="7904" y="1214"/>
                    <a:pt x="7904" y="1250"/>
                  </a:cubicBezTo>
                  <a:lnTo>
                    <a:pt x="7904" y="4176"/>
                  </a:lnTo>
                  <a:cubicBezTo>
                    <a:pt x="7904" y="4265"/>
                    <a:pt x="7958" y="4337"/>
                    <a:pt x="8047" y="4337"/>
                  </a:cubicBezTo>
                  <a:cubicBezTo>
                    <a:pt x="8056" y="4338"/>
                    <a:pt x="8066" y="4339"/>
                    <a:pt x="8075" y="4339"/>
                  </a:cubicBezTo>
                  <a:cubicBezTo>
                    <a:pt x="8154" y="4339"/>
                    <a:pt x="8226" y="4274"/>
                    <a:pt x="8226" y="4194"/>
                  </a:cubicBezTo>
                  <a:lnTo>
                    <a:pt x="8226" y="1250"/>
                  </a:lnTo>
                  <a:cubicBezTo>
                    <a:pt x="8226" y="1054"/>
                    <a:pt x="8065" y="875"/>
                    <a:pt x="7851" y="875"/>
                  </a:cubicBezTo>
                  <a:lnTo>
                    <a:pt x="7262" y="875"/>
                  </a:lnTo>
                  <a:lnTo>
                    <a:pt x="7262" y="161"/>
                  </a:lnTo>
                  <a:cubicBezTo>
                    <a:pt x="7262" y="72"/>
                    <a:pt x="7173" y="1"/>
                    <a:pt x="7084" y="1"/>
                  </a:cubicBezTo>
                  <a:lnTo>
                    <a:pt x="1570" y="1"/>
                  </a:lnTo>
                  <a:cubicBezTo>
                    <a:pt x="1552" y="1"/>
                    <a:pt x="1535" y="1"/>
                    <a:pt x="1517" y="19"/>
                  </a:cubicBezTo>
                  <a:cubicBezTo>
                    <a:pt x="1392" y="161"/>
                    <a:pt x="1499" y="304"/>
                    <a:pt x="1624" y="304"/>
                  </a:cubicBezTo>
                  <a:lnTo>
                    <a:pt x="6905" y="304"/>
                  </a:lnTo>
                  <a:cubicBezTo>
                    <a:pt x="6941" y="304"/>
                    <a:pt x="6959" y="340"/>
                    <a:pt x="6959" y="358"/>
                  </a:cubicBezTo>
                  <a:lnTo>
                    <a:pt x="6959" y="875"/>
                  </a:lnTo>
                  <a:lnTo>
                    <a:pt x="1338" y="875"/>
                  </a:lnTo>
                  <a:cubicBezTo>
                    <a:pt x="1142" y="875"/>
                    <a:pt x="981" y="1054"/>
                    <a:pt x="981" y="1250"/>
                  </a:cubicBezTo>
                  <a:lnTo>
                    <a:pt x="981" y="9136"/>
                  </a:lnTo>
                  <a:lnTo>
                    <a:pt x="375" y="9136"/>
                  </a:lnTo>
                  <a:cubicBezTo>
                    <a:pt x="339" y="9136"/>
                    <a:pt x="321" y="9118"/>
                    <a:pt x="321" y="9083"/>
                  </a:cubicBezTo>
                  <a:lnTo>
                    <a:pt x="321" y="340"/>
                  </a:lnTo>
                  <a:cubicBezTo>
                    <a:pt x="321" y="322"/>
                    <a:pt x="339" y="304"/>
                    <a:pt x="339" y="304"/>
                  </a:cubicBezTo>
                  <a:lnTo>
                    <a:pt x="910" y="304"/>
                  </a:lnTo>
                  <a:cubicBezTo>
                    <a:pt x="928" y="304"/>
                    <a:pt x="946" y="304"/>
                    <a:pt x="964" y="286"/>
                  </a:cubicBezTo>
                  <a:cubicBezTo>
                    <a:pt x="1089" y="144"/>
                    <a:pt x="999" y="1"/>
                    <a:pt x="87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17;p32"/>
            <p:cNvSpPr/>
            <p:nvPr/>
          </p:nvSpPr>
          <p:spPr>
            <a:xfrm>
              <a:off x="5314800" y="4207850"/>
              <a:ext cx="32125" cy="31350"/>
            </a:xfrm>
            <a:custGeom>
              <a:avLst/>
              <a:gdLst/>
              <a:ahLst/>
              <a:cxnLst/>
              <a:rect l="l" t="t" r="r" b="b"/>
              <a:pathLst>
                <a:path w="1285" h="1254" extrusionOk="0">
                  <a:moveTo>
                    <a:pt x="1106" y="0"/>
                  </a:moveTo>
                  <a:cubicBezTo>
                    <a:pt x="1066" y="0"/>
                    <a:pt x="1026" y="13"/>
                    <a:pt x="999" y="40"/>
                  </a:cubicBezTo>
                  <a:lnTo>
                    <a:pt x="54" y="986"/>
                  </a:lnTo>
                  <a:cubicBezTo>
                    <a:pt x="0" y="1039"/>
                    <a:pt x="0" y="1146"/>
                    <a:pt x="54" y="1200"/>
                  </a:cubicBezTo>
                  <a:cubicBezTo>
                    <a:pt x="89" y="1236"/>
                    <a:pt x="125" y="1254"/>
                    <a:pt x="179" y="1254"/>
                  </a:cubicBezTo>
                  <a:cubicBezTo>
                    <a:pt x="214" y="1254"/>
                    <a:pt x="250" y="1236"/>
                    <a:pt x="286" y="1200"/>
                  </a:cubicBezTo>
                  <a:lnTo>
                    <a:pt x="1213" y="272"/>
                  </a:lnTo>
                  <a:cubicBezTo>
                    <a:pt x="1285" y="201"/>
                    <a:pt x="1285" y="112"/>
                    <a:pt x="1213" y="40"/>
                  </a:cubicBezTo>
                  <a:cubicBezTo>
                    <a:pt x="1187" y="13"/>
                    <a:pt x="1147" y="0"/>
                    <a:pt x="1106"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18;p32"/>
            <p:cNvSpPr/>
            <p:nvPr/>
          </p:nvSpPr>
          <p:spPr>
            <a:xfrm>
              <a:off x="5205050" y="4131225"/>
              <a:ext cx="48200" cy="7600"/>
            </a:xfrm>
            <a:custGeom>
              <a:avLst/>
              <a:gdLst/>
              <a:ahLst/>
              <a:cxnLst/>
              <a:rect l="l" t="t" r="r" b="b"/>
              <a:pathLst>
                <a:path w="1928" h="304" extrusionOk="0">
                  <a:moveTo>
                    <a:pt x="179" y="1"/>
                  </a:moveTo>
                  <a:cubicBezTo>
                    <a:pt x="90" y="1"/>
                    <a:pt x="19" y="54"/>
                    <a:pt x="19" y="126"/>
                  </a:cubicBezTo>
                  <a:cubicBezTo>
                    <a:pt x="1" y="233"/>
                    <a:pt x="72" y="304"/>
                    <a:pt x="161" y="304"/>
                  </a:cubicBezTo>
                  <a:lnTo>
                    <a:pt x="1767" y="304"/>
                  </a:lnTo>
                  <a:cubicBezTo>
                    <a:pt x="1857" y="304"/>
                    <a:pt x="1928" y="233"/>
                    <a:pt x="1910" y="126"/>
                  </a:cubicBezTo>
                  <a:cubicBezTo>
                    <a:pt x="1910" y="54"/>
                    <a:pt x="1839" y="1"/>
                    <a:pt x="1749"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19;p32"/>
            <p:cNvSpPr/>
            <p:nvPr/>
          </p:nvSpPr>
          <p:spPr>
            <a:xfrm>
              <a:off x="5155100" y="4149075"/>
              <a:ext cx="148125" cy="8050"/>
            </a:xfrm>
            <a:custGeom>
              <a:avLst/>
              <a:gdLst/>
              <a:ahLst/>
              <a:cxnLst/>
              <a:rect l="l" t="t" r="r" b="b"/>
              <a:pathLst>
                <a:path w="5925" h="322" extrusionOk="0">
                  <a:moveTo>
                    <a:pt x="179" y="0"/>
                  </a:moveTo>
                  <a:cubicBezTo>
                    <a:pt x="90" y="0"/>
                    <a:pt x="18" y="54"/>
                    <a:pt x="18" y="143"/>
                  </a:cubicBezTo>
                  <a:cubicBezTo>
                    <a:pt x="1" y="232"/>
                    <a:pt x="72" y="321"/>
                    <a:pt x="161" y="321"/>
                  </a:cubicBezTo>
                  <a:lnTo>
                    <a:pt x="5764" y="321"/>
                  </a:lnTo>
                  <a:cubicBezTo>
                    <a:pt x="5853" y="321"/>
                    <a:pt x="5924" y="232"/>
                    <a:pt x="5906" y="143"/>
                  </a:cubicBezTo>
                  <a:cubicBezTo>
                    <a:pt x="5906" y="54"/>
                    <a:pt x="5835" y="0"/>
                    <a:pt x="5746"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20;p32"/>
            <p:cNvSpPr/>
            <p:nvPr/>
          </p:nvSpPr>
          <p:spPr>
            <a:xfrm>
              <a:off x="5155100" y="4184750"/>
              <a:ext cx="8050" cy="7625"/>
            </a:xfrm>
            <a:custGeom>
              <a:avLst/>
              <a:gdLst/>
              <a:ahLst/>
              <a:cxnLst/>
              <a:rect l="l" t="t" r="r" b="b"/>
              <a:pathLst>
                <a:path w="322" h="305" extrusionOk="0">
                  <a:moveTo>
                    <a:pt x="161" y="1"/>
                  </a:moveTo>
                  <a:cubicBezTo>
                    <a:pt x="72" y="1"/>
                    <a:pt x="1" y="72"/>
                    <a:pt x="1" y="161"/>
                  </a:cubicBezTo>
                  <a:cubicBezTo>
                    <a:pt x="1" y="233"/>
                    <a:pt x="72" y="304"/>
                    <a:pt x="161" y="304"/>
                  </a:cubicBezTo>
                  <a:cubicBezTo>
                    <a:pt x="250" y="304"/>
                    <a:pt x="322" y="233"/>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21;p32"/>
            <p:cNvSpPr/>
            <p:nvPr/>
          </p:nvSpPr>
          <p:spPr>
            <a:xfrm>
              <a:off x="5171600" y="4223025"/>
              <a:ext cx="29025" cy="30525"/>
            </a:xfrm>
            <a:custGeom>
              <a:avLst/>
              <a:gdLst/>
              <a:ahLst/>
              <a:cxnLst/>
              <a:rect l="l" t="t" r="r" b="b"/>
              <a:pathLst>
                <a:path w="1161" h="1221" extrusionOk="0">
                  <a:moveTo>
                    <a:pt x="589" y="361"/>
                  </a:moveTo>
                  <a:cubicBezTo>
                    <a:pt x="714" y="361"/>
                    <a:pt x="821" y="468"/>
                    <a:pt x="821" y="611"/>
                  </a:cubicBezTo>
                  <a:cubicBezTo>
                    <a:pt x="821" y="736"/>
                    <a:pt x="714" y="843"/>
                    <a:pt x="589" y="843"/>
                  </a:cubicBezTo>
                  <a:cubicBezTo>
                    <a:pt x="447" y="843"/>
                    <a:pt x="340" y="736"/>
                    <a:pt x="340" y="611"/>
                  </a:cubicBezTo>
                  <a:cubicBezTo>
                    <a:pt x="340" y="468"/>
                    <a:pt x="447" y="361"/>
                    <a:pt x="589" y="361"/>
                  </a:cubicBezTo>
                  <a:close/>
                  <a:moveTo>
                    <a:pt x="984" y="1"/>
                  </a:moveTo>
                  <a:cubicBezTo>
                    <a:pt x="911" y="1"/>
                    <a:pt x="855" y="49"/>
                    <a:pt x="839" y="111"/>
                  </a:cubicBezTo>
                  <a:cubicBezTo>
                    <a:pt x="772" y="71"/>
                    <a:pt x="695" y="51"/>
                    <a:pt x="616" y="51"/>
                  </a:cubicBezTo>
                  <a:cubicBezTo>
                    <a:pt x="589" y="51"/>
                    <a:pt x="563" y="53"/>
                    <a:pt x="536" y="58"/>
                  </a:cubicBezTo>
                  <a:cubicBezTo>
                    <a:pt x="268" y="76"/>
                    <a:pt x="72" y="290"/>
                    <a:pt x="36" y="539"/>
                  </a:cubicBezTo>
                  <a:cubicBezTo>
                    <a:pt x="1" y="878"/>
                    <a:pt x="268" y="1164"/>
                    <a:pt x="589" y="1164"/>
                  </a:cubicBezTo>
                  <a:cubicBezTo>
                    <a:pt x="679" y="1164"/>
                    <a:pt x="768" y="1146"/>
                    <a:pt x="839" y="1110"/>
                  </a:cubicBezTo>
                  <a:cubicBezTo>
                    <a:pt x="855" y="1172"/>
                    <a:pt x="911" y="1221"/>
                    <a:pt x="984" y="1221"/>
                  </a:cubicBezTo>
                  <a:cubicBezTo>
                    <a:pt x="995" y="1221"/>
                    <a:pt x="1006" y="1220"/>
                    <a:pt x="1018" y="1218"/>
                  </a:cubicBezTo>
                  <a:cubicBezTo>
                    <a:pt x="1089" y="1200"/>
                    <a:pt x="1160" y="1128"/>
                    <a:pt x="1160" y="1057"/>
                  </a:cubicBezTo>
                  <a:lnTo>
                    <a:pt x="1160" y="165"/>
                  </a:lnTo>
                  <a:cubicBezTo>
                    <a:pt x="1160" y="76"/>
                    <a:pt x="1089" y="4"/>
                    <a:pt x="1018" y="4"/>
                  </a:cubicBezTo>
                  <a:cubicBezTo>
                    <a:pt x="1006" y="2"/>
                    <a:pt x="995" y="1"/>
                    <a:pt x="98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22;p32"/>
            <p:cNvSpPr/>
            <p:nvPr/>
          </p:nvSpPr>
          <p:spPr>
            <a:xfrm>
              <a:off x="5245200" y="4212400"/>
              <a:ext cx="30800" cy="41525"/>
            </a:xfrm>
            <a:custGeom>
              <a:avLst/>
              <a:gdLst/>
              <a:ahLst/>
              <a:cxnLst/>
              <a:rect l="l" t="t" r="r" b="b"/>
              <a:pathLst>
                <a:path w="1232" h="1661" extrusionOk="0">
                  <a:moveTo>
                    <a:pt x="607" y="768"/>
                  </a:moveTo>
                  <a:cubicBezTo>
                    <a:pt x="768" y="768"/>
                    <a:pt x="911" y="893"/>
                    <a:pt x="911" y="1054"/>
                  </a:cubicBezTo>
                  <a:cubicBezTo>
                    <a:pt x="911" y="1214"/>
                    <a:pt x="768" y="1339"/>
                    <a:pt x="607" y="1339"/>
                  </a:cubicBezTo>
                  <a:cubicBezTo>
                    <a:pt x="465" y="1339"/>
                    <a:pt x="322" y="1214"/>
                    <a:pt x="322" y="1054"/>
                  </a:cubicBezTo>
                  <a:cubicBezTo>
                    <a:pt x="322" y="893"/>
                    <a:pt x="465" y="768"/>
                    <a:pt x="607" y="768"/>
                  </a:cubicBezTo>
                  <a:close/>
                  <a:moveTo>
                    <a:pt x="143" y="1"/>
                  </a:moveTo>
                  <a:cubicBezTo>
                    <a:pt x="72" y="19"/>
                    <a:pt x="1" y="90"/>
                    <a:pt x="1" y="162"/>
                  </a:cubicBezTo>
                  <a:lnTo>
                    <a:pt x="1" y="1482"/>
                  </a:lnTo>
                  <a:cubicBezTo>
                    <a:pt x="1" y="1571"/>
                    <a:pt x="54" y="1643"/>
                    <a:pt x="143" y="1643"/>
                  </a:cubicBezTo>
                  <a:cubicBezTo>
                    <a:pt x="156" y="1646"/>
                    <a:pt x="168" y="1647"/>
                    <a:pt x="180" y="1647"/>
                  </a:cubicBezTo>
                  <a:cubicBezTo>
                    <a:pt x="233" y="1647"/>
                    <a:pt x="275" y="1615"/>
                    <a:pt x="304" y="1571"/>
                  </a:cubicBezTo>
                  <a:cubicBezTo>
                    <a:pt x="393" y="1625"/>
                    <a:pt x="518" y="1660"/>
                    <a:pt x="625" y="1660"/>
                  </a:cubicBezTo>
                  <a:cubicBezTo>
                    <a:pt x="946" y="1643"/>
                    <a:pt x="1196" y="1393"/>
                    <a:pt x="1214" y="1089"/>
                  </a:cubicBezTo>
                  <a:cubicBezTo>
                    <a:pt x="1232" y="733"/>
                    <a:pt x="964" y="447"/>
                    <a:pt x="607" y="447"/>
                  </a:cubicBezTo>
                  <a:cubicBezTo>
                    <a:pt x="500" y="447"/>
                    <a:pt x="411" y="465"/>
                    <a:pt x="322" y="518"/>
                  </a:cubicBezTo>
                  <a:lnTo>
                    <a:pt x="322" y="162"/>
                  </a:lnTo>
                  <a:cubicBezTo>
                    <a:pt x="322" y="72"/>
                    <a:pt x="233" y="1"/>
                    <a:pt x="143"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23;p32"/>
            <p:cNvSpPr/>
            <p:nvPr/>
          </p:nvSpPr>
          <p:spPr>
            <a:xfrm>
              <a:off x="5211300" y="4227025"/>
              <a:ext cx="23675" cy="23175"/>
            </a:xfrm>
            <a:custGeom>
              <a:avLst/>
              <a:gdLst/>
              <a:ahLst/>
              <a:cxnLst/>
              <a:rect l="l" t="t" r="r" b="b"/>
              <a:pathLst>
                <a:path w="947" h="927" extrusionOk="0">
                  <a:moveTo>
                    <a:pt x="177" y="0"/>
                  </a:moveTo>
                  <a:cubicBezTo>
                    <a:pt x="135" y="0"/>
                    <a:pt x="90" y="14"/>
                    <a:pt x="54" y="40"/>
                  </a:cubicBezTo>
                  <a:cubicBezTo>
                    <a:pt x="1" y="112"/>
                    <a:pt x="1" y="201"/>
                    <a:pt x="54" y="272"/>
                  </a:cubicBezTo>
                  <a:lnTo>
                    <a:pt x="250" y="469"/>
                  </a:lnTo>
                  <a:lnTo>
                    <a:pt x="54" y="665"/>
                  </a:lnTo>
                  <a:cubicBezTo>
                    <a:pt x="1" y="718"/>
                    <a:pt x="1" y="826"/>
                    <a:pt x="54" y="879"/>
                  </a:cubicBezTo>
                  <a:cubicBezTo>
                    <a:pt x="83" y="908"/>
                    <a:pt x="122" y="926"/>
                    <a:pt x="165" y="926"/>
                  </a:cubicBezTo>
                  <a:cubicBezTo>
                    <a:pt x="203" y="926"/>
                    <a:pt x="245" y="912"/>
                    <a:pt x="286" y="879"/>
                  </a:cubicBezTo>
                  <a:lnTo>
                    <a:pt x="482" y="683"/>
                  </a:lnTo>
                  <a:lnTo>
                    <a:pt x="661" y="879"/>
                  </a:lnTo>
                  <a:cubicBezTo>
                    <a:pt x="692" y="900"/>
                    <a:pt x="735" y="920"/>
                    <a:pt x="782" y="920"/>
                  </a:cubicBezTo>
                  <a:cubicBezTo>
                    <a:pt x="817" y="920"/>
                    <a:pt x="855" y="909"/>
                    <a:pt x="893" y="879"/>
                  </a:cubicBezTo>
                  <a:cubicBezTo>
                    <a:pt x="946" y="808"/>
                    <a:pt x="946" y="718"/>
                    <a:pt x="893" y="647"/>
                  </a:cubicBezTo>
                  <a:lnTo>
                    <a:pt x="697" y="469"/>
                  </a:lnTo>
                  <a:lnTo>
                    <a:pt x="893" y="272"/>
                  </a:lnTo>
                  <a:cubicBezTo>
                    <a:pt x="946" y="219"/>
                    <a:pt x="946" y="112"/>
                    <a:pt x="893" y="58"/>
                  </a:cubicBezTo>
                  <a:cubicBezTo>
                    <a:pt x="857" y="23"/>
                    <a:pt x="817" y="5"/>
                    <a:pt x="777" y="5"/>
                  </a:cubicBezTo>
                  <a:cubicBezTo>
                    <a:pt x="737" y="5"/>
                    <a:pt x="697" y="23"/>
                    <a:pt x="661" y="58"/>
                  </a:cubicBezTo>
                  <a:lnTo>
                    <a:pt x="482" y="237"/>
                  </a:lnTo>
                  <a:lnTo>
                    <a:pt x="286" y="40"/>
                  </a:lnTo>
                  <a:cubicBezTo>
                    <a:pt x="259" y="14"/>
                    <a:pt x="219" y="0"/>
                    <a:pt x="177"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24;p32"/>
            <p:cNvSpPr/>
            <p:nvPr/>
          </p:nvSpPr>
          <p:spPr>
            <a:xfrm>
              <a:off x="5155100" y="4234275"/>
              <a:ext cx="8050" cy="8050"/>
            </a:xfrm>
            <a:custGeom>
              <a:avLst/>
              <a:gdLst/>
              <a:ahLst/>
              <a:cxnLst/>
              <a:rect l="l" t="t" r="r" b="b"/>
              <a:pathLst>
                <a:path w="322" h="322" extrusionOk="0">
                  <a:moveTo>
                    <a:pt x="161" y="0"/>
                  </a:moveTo>
                  <a:cubicBezTo>
                    <a:pt x="72" y="0"/>
                    <a:pt x="1" y="72"/>
                    <a:pt x="1" y="161"/>
                  </a:cubicBezTo>
                  <a:cubicBezTo>
                    <a:pt x="1" y="250"/>
                    <a:pt x="72" y="321"/>
                    <a:pt x="161" y="321"/>
                  </a:cubicBezTo>
                  <a:cubicBezTo>
                    <a:pt x="250" y="321"/>
                    <a:pt x="322" y="250"/>
                    <a:pt x="322" y="161"/>
                  </a:cubicBezTo>
                  <a:cubicBezTo>
                    <a:pt x="322" y="72"/>
                    <a:pt x="250" y="0"/>
                    <a:pt x="161"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25;p32"/>
            <p:cNvSpPr/>
            <p:nvPr/>
          </p:nvSpPr>
          <p:spPr>
            <a:xfrm>
              <a:off x="5171600" y="4272625"/>
              <a:ext cx="29025" cy="30800"/>
            </a:xfrm>
            <a:custGeom>
              <a:avLst/>
              <a:gdLst/>
              <a:ahLst/>
              <a:cxnLst/>
              <a:rect l="l" t="t" r="r" b="b"/>
              <a:pathLst>
                <a:path w="1161" h="1232" extrusionOk="0">
                  <a:moveTo>
                    <a:pt x="589" y="375"/>
                  </a:moveTo>
                  <a:cubicBezTo>
                    <a:pt x="714" y="375"/>
                    <a:pt x="821" y="482"/>
                    <a:pt x="821" y="607"/>
                  </a:cubicBezTo>
                  <a:cubicBezTo>
                    <a:pt x="821" y="750"/>
                    <a:pt x="714" y="857"/>
                    <a:pt x="589" y="857"/>
                  </a:cubicBezTo>
                  <a:cubicBezTo>
                    <a:pt x="447" y="857"/>
                    <a:pt x="340" y="750"/>
                    <a:pt x="340" y="607"/>
                  </a:cubicBezTo>
                  <a:cubicBezTo>
                    <a:pt x="340" y="482"/>
                    <a:pt x="447" y="375"/>
                    <a:pt x="589" y="375"/>
                  </a:cubicBezTo>
                  <a:close/>
                  <a:moveTo>
                    <a:pt x="1018" y="1"/>
                  </a:moveTo>
                  <a:cubicBezTo>
                    <a:pt x="929" y="1"/>
                    <a:pt x="857" y="36"/>
                    <a:pt x="839" y="108"/>
                  </a:cubicBezTo>
                  <a:cubicBezTo>
                    <a:pt x="750" y="72"/>
                    <a:pt x="643" y="54"/>
                    <a:pt x="536" y="54"/>
                  </a:cubicBezTo>
                  <a:cubicBezTo>
                    <a:pt x="268" y="90"/>
                    <a:pt x="72" y="304"/>
                    <a:pt x="36" y="554"/>
                  </a:cubicBezTo>
                  <a:cubicBezTo>
                    <a:pt x="1" y="893"/>
                    <a:pt x="268" y="1178"/>
                    <a:pt x="589" y="1178"/>
                  </a:cubicBezTo>
                  <a:cubicBezTo>
                    <a:pt x="679" y="1178"/>
                    <a:pt x="768" y="1161"/>
                    <a:pt x="839" y="1107"/>
                  </a:cubicBezTo>
                  <a:cubicBezTo>
                    <a:pt x="857" y="1178"/>
                    <a:pt x="929" y="1232"/>
                    <a:pt x="1018" y="1232"/>
                  </a:cubicBezTo>
                  <a:cubicBezTo>
                    <a:pt x="1089" y="1214"/>
                    <a:pt x="1160" y="1143"/>
                    <a:pt x="1160" y="1071"/>
                  </a:cubicBezTo>
                  <a:lnTo>
                    <a:pt x="1160" y="161"/>
                  </a:lnTo>
                  <a:cubicBezTo>
                    <a:pt x="1160" y="90"/>
                    <a:pt x="1089" y="19"/>
                    <a:pt x="1018"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26;p32"/>
            <p:cNvSpPr/>
            <p:nvPr/>
          </p:nvSpPr>
          <p:spPr>
            <a:xfrm>
              <a:off x="5155100" y="4284225"/>
              <a:ext cx="8050" cy="8050"/>
            </a:xfrm>
            <a:custGeom>
              <a:avLst/>
              <a:gdLst/>
              <a:ahLst/>
              <a:cxnLst/>
              <a:rect l="l" t="t" r="r" b="b"/>
              <a:pathLst>
                <a:path w="322" h="322" extrusionOk="0">
                  <a:moveTo>
                    <a:pt x="161" y="1"/>
                  </a:moveTo>
                  <a:cubicBezTo>
                    <a:pt x="72" y="1"/>
                    <a:pt x="1" y="72"/>
                    <a:pt x="1" y="161"/>
                  </a:cubicBezTo>
                  <a:cubicBezTo>
                    <a:pt x="1" y="250"/>
                    <a:pt x="72" y="322"/>
                    <a:pt x="161" y="322"/>
                  </a:cubicBezTo>
                  <a:cubicBezTo>
                    <a:pt x="250" y="322"/>
                    <a:pt x="322" y="250"/>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27;p32"/>
            <p:cNvSpPr/>
            <p:nvPr/>
          </p:nvSpPr>
          <p:spPr>
            <a:xfrm>
              <a:off x="5205950" y="4264150"/>
              <a:ext cx="15650" cy="21875"/>
            </a:xfrm>
            <a:custGeom>
              <a:avLst/>
              <a:gdLst/>
              <a:ahLst/>
              <a:cxnLst/>
              <a:rect l="l" t="t" r="r" b="b"/>
              <a:pathLst>
                <a:path w="626" h="875" extrusionOk="0">
                  <a:moveTo>
                    <a:pt x="304" y="1"/>
                  </a:moveTo>
                  <a:cubicBezTo>
                    <a:pt x="179" y="1"/>
                    <a:pt x="54" y="108"/>
                    <a:pt x="18" y="251"/>
                  </a:cubicBezTo>
                  <a:cubicBezTo>
                    <a:pt x="1" y="340"/>
                    <a:pt x="54" y="411"/>
                    <a:pt x="143" y="429"/>
                  </a:cubicBezTo>
                  <a:lnTo>
                    <a:pt x="197" y="429"/>
                  </a:lnTo>
                  <a:cubicBezTo>
                    <a:pt x="143" y="500"/>
                    <a:pt x="125" y="536"/>
                    <a:pt x="108" y="572"/>
                  </a:cubicBezTo>
                  <a:cubicBezTo>
                    <a:pt x="54" y="607"/>
                    <a:pt x="18" y="661"/>
                    <a:pt x="36" y="750"/>
                  </a:cubicBezTo>
                  <a:cubicBezTo>
                    <a:pt x="54" y="804"/>
                    <a:pt x="108" y="839"/>
                    <a:pt x="143" y="857"/>
                  </a:cubicBezTo>
                  <a:cubicBezTo>
                    <a:pt x="161" y="857"/>
                    <a:pt x="179" y="875"/>
                    <a:pt x="286" y="875"/>
                  </a:cubicBezTo>
                  <a:cubicBezTo>
                    <a:pt x="340" y="875"/>
                    <a:pt x="393" y="875"/>
                    <a:pt x="464" y="857"/>
                  </a:cubicBezTo>
                  <a:cubicBezTo>
                    <a:pt x="554" y="857"/>
                    <a:pt x="625" y="786"/>
                    <a:pt x="625" y="697"/>
                  </a:cubicBezTo>
                  <a:cubicBezTo>
                    <a:pt x="625" y="625"/>
                    <a:pt x="572" y="572"/>
                    <a:pt x="500" y="554"/>
                  </a:cubicBezTo>
                  <a:cubicBezTo>
                    <a:pt x="500" y="536"/>
                    <a:pt x="518" y="536"/>
                    <a:pt x="518" y="536"/>
                  </a:cubicBezTo>
                  <a:cubicBezTo>
                    <a:pt x="554" y="482"/>
                    <a:pt x="607" y="393"/>
                    <a:pt x="607" y="304"/>
                  </a:cubicBezTo>
                  <a:cubicBezTo>
                    <a:pt x="607" y="143"/>
                    <a:pt x="464" y="1"/>
                    <a:pt x="30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Rectangle 31"/>
          <p:cNvSpPr/>
          <p:nvPr/>
        </p:nvSpPr>
        <p:spPr>
          <a:xfrm>
            <a:off x="680286" y="340024"/>
            <a:ext cx="783601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2800" b="1" i="0" u="none" strike="noStrike" kern="0" cap="none" spc="0" normalizeH="0" baseline="0" noProof="0" smtClean="0">
                <a:ln>
                  <a:noFill/>
                </a:ln>
                <a:solidFill>
                  <a:srgbClr val="34679A"/>
                </a:solidFill>
                <a:effectLst/>
                <a:uLnTx/>
                <a:uFillTx/>
                <a:latin typeface="Arial"/>
                <a:cs typeface="Merriweather Sans"/>
                <a:sym typeface="Merriweather Sans"/>
              </a:rPr>
              <a:t>BÀI TẬP</a:t>
            </a:r>
            <a:endParaRPr kumimoji="0" lang="en-US" sz="28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9" name="Rectangle 58"/>
          <p:cNvSpPr/>
          <p:nvPr/>
        </p:nvSpPr>
        <p:spPr>
          <a:xfrm>
            <a:off x="997579" y="1120659"/>
            <a:ext cx="7084168" cy="4847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 </a:t>
            </a:r>
            <a:r>
              <a:rPr kumimoji="0" lang="en-US" sz="17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phương </a:t>
            </a:r>
            <a:r>
              <a:rPr kumimoji="0" lang="vi-VN" sz="17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trình</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001225" y="2295582"/>
                <a:ext cx="7201423" cy="2537361"/>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Nhân hai vế phương trình thứ nhất với 3, ta được: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=9</m:t>
                            </m:r>
                          </m:e>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m:t>
                            </m:r>
                          </m:e>
                        </m:eqArr>
                      </m:e>
                    </m:d>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Trừ từng vế hai phương trình trên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=7</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=7</m:t>
                    </m:r>
                  </m:oMath>
                </a14:m>
                <a:r>
                  <a:rPr lang="vi-VN" sz="17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oMath>
                </a14:m>
                <a:r>
                  <a:rPr lang="vi-VN" sz="1700">
                    <a:effectLst/>
                    <a:latin typeface="+mn-lt"/>
                    <a:ea typeface="Calibri" panose="020F0502020204030204" pitchFamily="34" charset="0"/>
                    <a:cs typeface="Times New Roman" panose="02020603050405020304" pitchFamily="18" charset="0"/>
                  </a:rPr>
                  <a:t>, ta được: </a:t>
                </a:r>
                <a:endParaRPr lang="en-US" sz="1700" smtClean="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−7=3</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=10</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Vậy hệ phương trình có nghiệm </a:t>
                </a:r>
                <a14:m>
                  <m:oMath xmlns:m="http://schemas.openxmlformats.org/officeDocument/2006/math">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e>
                    </m:d>
                    <m:r>
                      <a:rPr lang="vi-VN" sz="1700" i="1">
                        <a:effectLst/>
                        <a:latin typeface="+mn-lt"/>
                        <a:ea typeface="Calibri" panose="020F0502020204030204" pitchFamily="34" charset="0"/>
                        <a:cs typeface="Times New Roman" panose="02020603050405020304" pitchFamily="18" charset="0"/>
                      </a:rPr>
                      <m:t>=</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10;7</m:t>
                        </m: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01225" y="2295582"/>
                <a:ext cx="7201423" cy="2537361"/>
              </a:xfrm>
              <a:prstGeom prst="rect">
                <a:avLst/>
              </a:prstGeom>
              <a:blipFill>
                <a:blip r:embed="rId3"/>
                <a:stretch>
                  <a:fillRect l="-508" b="-4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340092" y="1025864"/>
                <a:ext cx="1701363" cy="675891"/>
              </a:xfrm>
              <a:prstGeom prst="rect">
                <a:avLst/>
              </a:prstGeom>
            </p:spPr>
            <p:txBody>
              <a:bodyPr wrap="none">
                <a:spAutoFit/>
              </a:bodyPr>
              <a:lstStyle/>
              <a:p>
                <a:pPr algn="just">
                  <a:spcBef>
                    <a:spcPts val="300"/>
                  </a:spcBef>
                  <a:spcAft>
                    <a:spcPts val="300"/>
                  </a:spcAft>
                </a:pPr>
                <a:r>
                  <a:rPr lang="vi-VN" sz="1700">
                    <a:latin typeface="+mn-lt"/>
                    <a:ea typeface="Calibri" panose="020F0502020204030204" pitchFamily="34" charset="0"/>
                    <a:cs typeface="Times New Roman" panose="02020603050405020304" pitchFamily="18" charset="0"/>
                  </a:rPr>
                  <a:t>b)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     </m:t>
                            </m:r>
                          </m:e>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m:t>
                            </m:r>
                          </m:e>
                        </m:eqAr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40092" y="1025864"/>
                <a:ext cx="1701363" cy="675891"/>
              </a:xfrm>
              <a:prstGeom prst="rect">
                <a:avLst/>
              </a:prstGeom>
              <a:blipFill>
                <a:blip r:embed="rId4"/>
                <a:stretch>
                  <a:fillRect l="-2151"/>
                </a:stretch>
              </a:blipFill>
            </p:spPr>
            <p:txBody>
              <a:bodyPr/>
              <a:lstStyle/>
              <a:p>
                <a:r>
                  <a:rPr lang="en-US">
                    <a:noFill/>
                  </a:rPr>
                  <a:t> </a:t>
                </a:r>
              </a:p>
            </p:txBody>
          </p:sp>
        </mc:Fallback>
      </mc:AlternateContent>
    </p:spTree>
    <p:extLst>
      <p:ext uri="{BB962C8B-B14F-4D97-AF65-F5344CB8AC3E}">
        <p14:creationId xmlns:p14="http://schemas.microsoft.com/office/powerpoint/2010/main" val="32308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890111" y="1949069"/>
            <a:ext cx="670376"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cs typeface="Arial"/>
              <a:sym typeface="Arial"/>
            </a:endParaRPr>
          </a:p>
        </p:txBody>
      </p:sp>
      <p:grpSp>
        <p:nvGrpSpPr>
          <p:cNvPr id="33" name="Google Shape;902;p32"/>
          <p:cNvGrpSpPr/>
          <p:nvPr/>
        </p:nvGrpSpPr>
        <p:grpSpPr>
          <a:xfrm rot="783256">
            <a:off x="8277572" y="4316728"/>
            <a:ext cx="620880" cy="535834"/>
            <a:chOff x="5113625" y="4091075"/>
            <a:chExt cx="270325" cy="258750"/>
          </a:xfrm>
        </p:grpSpPr>
        <p:sp>
          <p:nvSpPr>
            <p:cNvPr id="34" name="Google Shape;903;p32"/>
            <p:cNvSpPr/>
            <p:nvPr/>
          </p:nvSpPr>
          <p:spPr>
            <a:xfrm>
              <a:off x="5117625" y="40946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6942" y="9154"/>
                  </a:ln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04;p32"/>
            <p:cNvSpPr/>
            <p:nvPr/>
          </p:nvSpPr>
          <p:spPr>
            <a:xfrm>
              <a:off x="5129225" y="4116950"/>
              <a:ext cx="161950" cy="206550"/>
            </a:xfrm>
            <a:custGeom>
              <a:avLst/>
              <a:gdLst/>
              <a:ahLst/>
              <a:cxnLst/>
              <a:rect l="l" t="t" r="r" b="b"/>
              <a:pathLst>
                <a:path w="6478" h="8262" extrusionOk="0">
                  <a:moveTo>
                    <a:pt x="197" y="1"/>
                  </a:moveTo>
                  <a:cubicBezTo>
                    <a:pt x="90" y="1"/>
                    <a:pt x="1" y="90"/>
                    <a:pt x="1" y="197"/>
                  </a:cubicBezTo>
                  <a:lnTo>
                    <a:pt x="1" y="8262"/>
                  </a:lnTo>
                  <a:lnTo>
                    <a:pt x="6335" y="8262"/>
                  </a:lnTo>
                  <a:lnTo>
                    <a:pt x="6478" y="8101"/>
                  </a:lnTo>
                  <a:lnTo>
                    <a:pt x="6478" y="1"/>
                  </a:lnTo>
                  <a:close/>
                </a:path>
              </a:pathLst>
            </a:custGeom>
            <a:solidFill>
              <a:srgbClr val="C0C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05;p32"/>
            <p:cNvSpPr/>
            <p:nvPr/>
          </p:nvSpPr>
          <p:spPr>
            <a:xfrm>
              <a:off x="5139925" y="41169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5675" y="9154"/>
                  </a:lnTo>
                  <a:cubicBezTo>
                    <a:pt x="5675" y="9118"/>
                    <a:pt x="5693" y="9100"/>
                    <a:pt x="5693" y="9083"/>
                  </a:cubicBezTo>
                  <a:cubicBezTo>
                    <a:pt x="5764" y="8886"/>
                    <a:pt x="5853" y="8744"/>
                    <a:pt x="6014" y="8601"/>
                  </a:cubicBezTo>
                  <a:cubicBezTo>
                    <a:pt x="6121" y="8494"/>
                    <a:pt x="6246" y="8405"/>
                    <a:pt x="6371" y="8333"/>
                  </a:cubicBezTo>
                  <a:lnTo>
                    <a:pt x="6389" y="8333"/>
                  </a:lnTo>
                  <a:cubicBezTo>
                    <a:pt x="6424" y="8297"/>
                    <a:pt x="6460" y="8280"/>
                    <a:pt x="6496" y="8244"/>
                  </a:cubicBezTo>
                  <a:cubicBezTo>
                    <a:pt x="6513" y="8226"/>
                    <a:pt x="6531" y="8226"/>
                    <a:pt x="6531" y="8208"/>
                  </a:cubicBezTo>
                  <a:cubicBezTo>
                    <a:pt x="6638" y="8101"/>
                    <a:pt x="6763" y="8012"/>
                    <a:pt x="6906" y="7941"/>
                  </a:cubicBezTo>
                  <a:cubicBezTo>
                    <a:pt x="6924" y="7923"/>
                    <a:pt x="6924" y="7905"/>
                    <a:pt x="6942" y="7887"/>
                  </a:cubicBez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06;p32"/>
            <p:cNvSpPr/>
            <p:nvPr/>
          </p:nvSpPr>
          <p:spPr>
            <a:xfrm>
              <a:off x="5264375" y="4116950"/>
              <a:ext cx="51325" cy="228425"/>
            </a:xfrm>
            <a:custGeom>
              <a:avLst/>
              <a:gdLst/>
              <a:ahLst/>
              <a:cxnLst/>
              <a:rect l="l" t="t" r="r" b="b"/>
              <a:pathLst>
                <a:path w="2053" h="9137" extrusionOk="0">
                  <a:moveTo>
                    <a:pt x="1303" y="1"/>
                  </a:moveTo>
                  <a:cubicBezTo>
                    <a:pt x="1428" y="1"/>
                    <a:pt x="1518" y="90"/>
                    <a:pt x="1518" y="197"/>
                  </a:cubicBezTo>
                  <a:lnTo>
                    <a:pt x="1518" y="7637"/>
                  </a:lnTo>
                  <a:lnTo>
                    <a:pt x="1" y="9136"/>
                  </a:lnTo>
                  <a:lnTo>
                    <a:pt x="536" y="9136"/>
                  </a:lnTo>
                  <a:lnTo>
                    <a:pt x="2053" y="7637"/>
                  </a:lnTo>
                  <a:lnTo>
                    <a:pt x="2053" y="197"/>
                  </a:lnTo>
                  <a:cubicBezTo>
                    <a:pt x="2053" y="90"/>
                    <a:pt x="1946" y="1"/>
                    <a:pt x="1839" y="1"/>
                  </a:cubicBezTo>
                  <a:close/>
                </a:path>
              </a:pathLst>
            </a:custGeom>
            <a:solidFill>
              <a:srgbClr val="C0C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7;p32"/>
            <p:cNvSpPr/>
            <p:nvPr/>
          </p:nvSpPr>
          <p:spPr>
            <a:xfrm>
              <a:off x="5250550" y="4178950"/>
              <a:ext cx="124925" cy="124925"/>
            </a:xfrm>
            <a:custGeom>
              <a:avLst/>
              <a:gdLst/>
              <a:ahLst/>
              <a:cxnLst/>
              <a:rect l="l" t="t" r="r" b="b"/>
              <a:pathLst>
                <a:path w="4997" h="4997" extrusionOk="0">
                  <a:moveTo>
                    <a:pt x="4176" y="1"/>
                  </a:moveTo>
                  <a:lnTo>
                    <a:pt x="358" y="3801"/>
                  </a:lnTo>
                  <a:lnTo>
                    <a:pt x="1" y="4997"/>
                  </a:lnTo>
                  <a:lnTo>
                    <a:pt x="1196" y="4640"/>
                  </a:lnTo>
                  <a:lnTo>
                    <a:pt x="4997" y="822"/>
                  </a:lnTo>
                  <a:lnTo>
                    <a:pt x="4176"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08;p32"/>
            <p:cNvSpPr/>
            <p:nvPr/>
          </p:nvSpPr>
          <p:spPr>
            <a:xfrm>
              <a:off x="5250550" y="4192775"/>
              <a:ext cx="124925" cy="111100"/>
            </a:xfrm>
            <a:custGeom>
              <a:avLst/>
              <a:gdLst/>
              <a:ahLst/>
              <a:cxnLst/>
              <a:rect l="l" t="t" r="r" b="b"/>
              <a:pathLst>
                <a:path w="4997" h="4444" extrusionOk="0">
                  <a:moveTo>
                    <a:pt x="4729" y="1"/>
                  </a:moveTo>
                  <a:lnTo>
                    <a:pt x="1018" y="3712"/>
                  </a:lnTo>
                  <a:lnTo>
                    <a:pt x="144" y="3980"/>
                  </a:lnTo>
                  <a:lnTo>
                    <a:pt x="1" y="4444"/>
                  </a:lnTo>
                  <a:lnTo>
                    <a:pt x="1196" y="4087"/>
                  </a:lnTo>
                  <a:lnTo>
                    <a:pt x="4997" y="269"/>
                  </a:lnTo>
                  <a:lnTo>
                    <a:pt x="4729" y="1"/>
                  </a:ln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09;p32"/>
            <p:cNvSpPr/>
            <p:nvPr/>
          </p:nvSpPr>
          <p:spPr>
            <a:xfrm>
              <a:off x="5348700" y="4173950"/>
              <a:ext cx="32125" cy="31800"/>
            </a:xfrm>
            <a:custGeom>
              <a:avLst/>
              <a:gdLst/>
              <a:ahLst/>
              <a:cxnLst/>
              <a:rect l="l" t="t" r="r" b="b"/>
              <a:pathLst>
                <a:path w="1285" h="1272" extrusionOk="0">
                  <a:moveTo>
                    <a:pt x="560" y="0"/>
                  </a:moveTo>
                  <a:cubicBezTo>
                    <a:pt x="482" y="0"/>
                    <a:pt x="402" y="31"/>
                    <a:pt x="339" y="94"/>
                  </a:cubicBezTo>
                  <a:lnTo>
                    <a:pt x="0" y="451"/>
                  </a:lnTo>
                  <a:lnTo>
                    <a:pt x="821" y="1271"/>
                  </a:lnTo>
                  <a:lnTo>
                    <a:pt x="1178" y="914"/>
                  </a:lnTo>
                  <a:cubicBezTo>
                    <a:pt x="1285" y="807"/>
                    <a:pt x="1285" y="611"/>
                    <a:pt x="1178" y="504"/>
                  </a:cubicBezTo>
                  <a:lnTo>
                    <a:pt x="767" y="94"/>
                  </a:lnTo>
                  <a:cubicBezTo>
                    <a:pt x="714" y="31"/>
                    <a:pt x="638" y="0"/>
                    <a:pt x="560" y="0"/>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10;p32"/>
            <p:cNvSpPr/>
            <p:nvPr/>
          </p:nvSpPr>
          <p:spPr>
            <a:xfrm>
              <a:off x="5354050" y="4173950"/>
              <a:ext cx="26775" cy="31800"/>
            </a:xfrm>
            <a:custGeom>
              <a:avLst/>
              <a:gdLst/>
              <a:ahLst/>
              <a:cxnLst/>
              <a:rect l="l" t="t" r="r" b="b"/>
              <a:pathLst>
                <a:path w="1071" h="1272" extrusionOk="0">
                  <a:moveTo>
                    <a:pt x="346" y="0"/>
                  </a:moveTo>
                  <a:cubicBezTo>
                    <a:pt x="268" y="0"/>
                    <a:pt x="188" y="31"/>
                    <a:pt x="125" y="94"/>
                  </a:cubicBezTo>
                  <a:lnTo>
                    <a:pt x="0" y="219"/>
                  </a:lnTo>
                  <a:cubicBezTo>
                    <a:pt x="36" y="192"/>
                    <a:pt x="76" y="178"/>
                    <a:pt x="116" y="178"/>
                  </a:cubicBezTo>
                  <a:cubicBezTo>
                    <a:pt x="156" y="178"/>
                    <a:pt x="197" y="192"/>
                    <a:pt x="232" y="219"/>
                  </a:cubicBezTo>
                  <a:lnTo>
                    <a:pt x="464" y="451"/>
                  </a:lnTo>
                  <a:cubicBezTo>
                    <a:pt x="571" y="575"/>
                    <a:pt x="571" y="754"/>
                    <a:pt x="464" y="879"/>
                  </a:cubicBezTo>
                  <a:lnTo>
                    <a:pt x="339" y="1004"/>
                  </a:lnTo>
                  <a:lnTo>
                    <a:pt x="607" y="1271"/>
                  </a:lnTo>
                  <a:lnTo>
                    <a:pt x="964" y="914"/>
                  </a:lnTo>
                  <a:cubicBezTo>
                    <a:pt x="1071" y="807"/>
                    <a:pt x="1071" y="611"/>
                    <a:pt x="964" y="504"/>
                  </a:cubicBezTo>
                  <a:lnTo>
                    <a:pt x="553" y="94"/>
                  </a:lnTo>
                  <a:cubicBezTo>
                    <a:pt x="500" y="31"/>
                    <a:pt x="424" y="0"/>
                    <a:pt x="346" y="0"/>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11;p32"/>
            <p:cNvSpPr/>
            <p:nvPr/>
          </p:nvSpPr>
          <p:spPr>
            <a:xfrm>
              <a:off x="5250550" y="4273975"/>
              <a:ext cx="29925" cy="29450"/>
            </a:xfrm>
            <a:custGeom>
              <a:avLst/>
              <a:gdLst/>
              <a:ahLst/>
              <a:cxnLst/>
              <a:rect l="l" t="t" r="r" b="b"/>
              <a:pathLst>
                <a:path w="1197" h="1178" extrusionOk="0">
                  <a:moveTo>
                    <a:pt x="358" y="0"/>
                  </a:moveTo>
                  <a:lnTo>
                    <a:pt x="144" y="714"/>
                  </a:lnTo>
                  <a:lnTo>
                    <a:pt x="1" y="1178"/>
                  </a:lnTo>
                  <a:lnTo>
                    <a:pt x="1" y="1178"/>
                  </a:lnTo>
                  <a:lnTo>
                    <a:pt x="1196" y="821"/>
                  </a:lnTo>
                  <a:cubicBezTo>
                    <a:pt x="1161" y="696"/>
                    <a:pt x="1107" y="571"/>
                    <a:pt x="1018" y="446"/>
                  </a:cubicBezTo>
                  <a:cubicBezTo>
                    <a:pt x="982" y="393"/>
                    <a:pt x="946" y="339"/>
                    <a:pt x="893" y="304"/>
                  </a:cubicBezTo>
                  <a:cubicBezTo>
                    <a:pt x="732" y="143"/>
                    <a:pt x="554" y="54"/>
                    <a:pt x="358"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12;p32"/>
            <p:cNvSpPr/>
            <p:nvPr/>
          </p:nvSpPr>
          <p:spPr>
            <a:xfrm>
              <a:off x="5278225" y="4307875"/>
              <a:ext cx="37475" cy="37500"/>
            </a:xfrm>
            <a:custGeom>
              <a:avLst/>
              <a:gdLst/>
              <a:ahLst/>
              <a:cxnLst/>
              <a:rect l="l" t="t" r="r" b="b"/>
              <a:pathLst>
                <a:path w="1499" h="1500" extrusionOk="0">
                  <a:moveTo>
                    <a:pt x="0" y="0"/>
                  </a:moveTo>
                  <a:lnTo>
                    <a:pt x="0" y="1499"/>
                  </a:lnTo>
                  <a:lnTo>
                    <a:pt x="14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13;p32"/>
            <p:cNvSpPr/>
            <p:nvPr/>
          </p:nvSpPr>
          <p:spPr>
            <a:xfrm>
              <a:off x="5171600" y="4173075"/>
              <a:ext cx="29025" cy="30525"/>
            </a:xfrm>
            <a:custGeom>
              <a:avLst/>
              <a:gdLst/>
              <a:ahLst/>
              <a:cxnLst/>
              <a:rect l="l" t="t" r="r" b="b"/>
              <a:pathLst>
                <a:path w="1161" h="1221" extrusionOk="0">
                  <a:moveTo>
                    <a:pt x="589" y="379"/>
                  </a:moveTo>
                  <a:cubicBezTo>
                    <a:pt x="714" y="379"/>
                    <a:pt x="821" y="486"/>
                    <a:pt x="821" y="610"/>
                  </a:cubicBezTo>
                  <a:cubicBezTo>
                    <a:pt x="821" y="753"/>
                    <a:pt x="714" y="860"/>
                    <a:pt x="589" y="860"/>
                  </a:cubicBezTo>
                  <a:cubicBezTo>
                    <a:pt x="447" y="860"/>
                    <a:pt x="340" y="753"/>
                    <a:pt x="340" y="610"/>
                  </a:cubicBezTo>
                  <a:cubicBezTo>
                    <a:pt x="340" y="486"/>
                    <a:pt x="447" y="379"/>
                    <a:pt x="589" y="379"/>
                  </a:cubicBezTo>
                  <a:close/>
                  <a:moveTo>
                    <a:pt x="984" y="0"/>
                  </a:moveTo>
                  <a:cubicBezTo>
                    <a:pt x="911" y="0"/>
                    <a:pt x="855" y="49"/>
                    <a:pt x="839" y="111"/>
                  </a:cubicBezTo>
                  <a:cubicBezTo>
                    <a:pt x="772" y="71"/>
                    <a:pt x="695" y="51"/>
                    <a:pt x="616" y="51"/>
                  </a:cubicBezTo>
                  <a:cubicBezTo>
                    <a:pt x="589" y="51"/>
                    <a:pt x="563" y="53"/>
                    <a:pt x="536" y="57"/>
                  </a:cubicBezTo>
                  <a:cubicBezTo>
                    <a:pt x="268" y="93"/>
                    <a:pt x="72" y="289"/>
                    <a:pt x="36" y="557"/>
                  </a:cubicBezTo>
                  <a:cubicBezTo>
                    <a:pt x="1" y="878"/>
                    <a:pt x="268" y="1164"/>
                    <a:pt x="589" y="1164"/>
                  </a:cubicBezTo>
                  <a:cubicBezTo>
                    <a:pt x="679" y="1164"/>
                    <a:pt x="768" y="1146"/>
                    <a:pt x="839" y="1110"/>
                  </a:cubicBezTo>
                  <a:cubicBezTo>
                    <a:pt x="855" y="1172"/>
                    <a:pt x="911" y="1221"/>
                    <a:pt x="984" y="1221"/>
                  </a:cubicBezTo>
                  <a:cubicBezTo>
                    <a:pt x="995" y="1221"/>
                    <a:pt x="1006" y="1219"/>
                    <a:pt x="1018" y="1217"/>
                  </a:cubicBezTo>
                  <a:cubicBezTo>
                    <a:pt x="1089" y="1217"/>
                    <a:pt x="1160" y="1146"/>
                    <a:pt x="1160" y="1057"/>
                  </a:cubicBezTo>
                  <a:lnTo>
                    <a:pt x="1160" y="164"/>
                  </a:lnTo>
                  <a:cubicBezTo>
                    <a:pt x="1160" y="75"/>
                    <a:pt x="1089" y="4"/>
                    <a:pt x="1018" y="4"/>
                  </a:cubicBezTo>
                  <a:cubicBezTo>
                    <a:pt x="1006" y="1"/>
                    <a:pt x="995" y="0"/>
                    <a:pt x="98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14;p32"/>
            <p:cNvSpPr/>
            <p:nvPr/>
          </p:nvSpPr>
          <p:spPr>
            <a:xfrm>
              <a:off x="5245200" y="4162825"/>
              <a:ext cx="30375" cy="41225"/>
            </a:xfrm>
            <a:custGeom>
              <a:avLst/>
              <a:gdLst/>
              <a:ahLst/>
              <a:cxnLst/>
              <a:rect l="l" t="t" r="r" b="b"/>
              <a:pathLst>
                <a:path w="1215" h="1649" extrusionOk="0">
                  <a:moveTo>
                    <a:pt x="607" y="753"/>
                  </a:moveTo>
                  <a:cubicBezTo>
                    <a:pt x="768" y="753"/>
                    <a:pt x="911" y="878"/>
                    <a:pt x="911" y="1038"/>
                  </a:cubicBezTo>
                  <a:cubicBezTo>
                    <a:pt x="911" y="1199"/>
                    <a:pt x="768" y="1324"/>
                    <a:pt x="607" y="1324"/>
                  </a:cubicBezTo>
                  <a:cubicBezTo>
                    <a:pt x="465" y="1324"/>
                    <a:pt x="322" y="1199"/>
                    <a:pt x="322" y="1038"/>
                  </a:cubicBezTo>
                  <a:cubicBezTo>
                    <a:pt x="322" y="878"/>
                    <a:pt x="465" y="753"/>
                    <a:pt x="607" y="753"/>
                  </a:cubicBezTo>
                  <a:close/>
                  <a:moveTo>
                    <a:pt x="151" y="1"/>
                  </a:moveTo>
                  <a:cubicBezTo>
                    <a:pt x="72" y="1"/>
                    <a:pt x="1" y="66"/>
                    <a:pt x="1" y="146"/>
                  </a:cubicBezTo>
                  <a:lnTo>
                    <a:pt x="1" y="1484"/>
                  </a:lnTo>
                  <a:cubicBezTo>
                    <a:pt x="1" y="1556"/>
                    <a:pt x="54" y="1627"/>
                    <a:pt x="143" y="1645"/>
                  </a:cubicBezTo>
                  <a:cubicBezTo>
                    <a:pt x="153" y="1647"/>
                    <a:pt x="162" y="1648"/>
                    <a:pt x="171" y="1648"/>
                  </a:cubicBezTo>
                  <a:cubicBezTo>
                    <a:pt x="229" y="1648"/>
                    <a:pt x="273" y="1602"/>
                    <a:pt x="304" y="1556"/>
                  </a:cubicBezTo>
                  <a:cubicBezTo>
                    <a:pt x="393" y="1609"/>
                    <a:pt x="500" y="1645"/>
                    <a:pt x="607" y="1645"/>
                  </a:cubicBezTo>
                  <a:cubicBezTo>
                    <a:pt x="946" y="1645"/>
                    <a:pt x="1214" y="1377"/>
                    <a:pt x="1214" y="1038"/>
                  </a:cubicBezTo>
                  <a:cubicBezTo>
                    <a:pt x="1214" y="699"/>
                    <a:pt x="946" y="432"/>
                    <a:pt x="607" y="432"/>
                  </a:cubicBezTo>
                  <a:cubicBezTo>
                    <a:pt x="500" y="432"/>
                    <a:pt x="411" y="467"/>
                    <a:pt x="322" y="503"/>
                  </a:cubicBezTo>
                  <a:lnTo>
                    <a:pt x="322" y="164"/>
                  </a:lnTo>
                  <a:cubicBezTo>
                    <a:pt x="322" y="75"/>
                    <a:pt x="268" y="3"/>
                    <a:pt x="179" y="3"/>
                  </a:cubicBezTo>
                  <a:cubicBezTo>
                    <a:pt x="170" y="2"/>
                    <a:pt x="161" y="1"/>
                    <a:pt x="15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15;p32"/>
            <p:cNvSpPr/>
            <p:nvPr/>
          </p:nvSpPr>
          <p:spPr>
            <a:xfrm>
              <a:off x="5208175" y="4174425"/>
              <a:ext cx="29925" cy="29150"/>
            </a:xfrm>
            <a:custGeom>
              <a:avLst/>
              <a:gdLst/>
              <a:ahLst/>
              <a:cxnLst/>
              <a:rect l="l" t="t" r="r" b="b"/>
              <a:pathLst>
                <a:path w="1197" h="1166" extrusionOk="0">
                  <a:moveTo>
                    <a:pt x="598" y="1"/>
                  </a:moveTo>
                  <a:cubicBezTo>
                    <a:pt x="519" y="1"/>
                    <a:pt x="447" y="68"/>
                    <a:pt x="447" y="164"/>
                  </a:cubicBezTo>
                  <a:lnTo>
                    <a:pt x="447" y="414"/>
                  </a:lnTo>
                  <a:lnTo>
                    <a:pt x="179" y="414"/>
                  </a:lnTo>
                  <a:cubicBezTo>
                    <a:pt x="108" y="414"/>
                    <a:pt x="36" y="485"/>
                    <a:pt x="19" y="556"/>
                  </a:cubicBezTo>
                  <a:cubicBezTo>
                    <a:pt x="1" y="664"/>
                    <a:pt x="90" y="735"/>
                    <a:pt x="179" y="735"/>
                  </a:cubicBezTo>
                  <a:lnTo>
                    <a:pt x="447" y="735"/>
                  </a:lnTo>
                  <a:lnTo>
                    <a:pt x="447" y="1003"/>
                  </a:lnTo>
                  <a:cubicBezTo>
                    <a:pt x="447" y="1092"/>
                    <a:pt x="518" y="1163"/>
                    <a:pt x="590" y="1163"/>
                  </a:cubicBezTo>
                  <a:cubicBezTo>
                    <a:pt x="599" y="1165"/>
                    <a:pt x="608" y="1166"/>
                    <a:pt x="617" y="1166"/>
                  </a:cubicBezTo>
                  <a:cubicBezTo>
                    <a:pt x="696" y="1166"/>
                    <a:pt x="768" y="1099"/>
                    <a:pt x="768" y="1003"/>
                  </a:cubicBezTo>
                  <a:lnTo>
                    <a:pt x="768" y="735"/>
                  </a:lnTo>
                  <a:lnTo>
                    <a:pt x="1036" y="735"/>
                  </a:lnTo>
                  <a:cubicBezTo>
                    <a:pt x="1125" y="735"/>
                    <a:pt x="1196" y="664"/>
                    <a:pt x="1196" y="556"/>
                  </a:cubicBezTo>
                  <a:cubicBezTo>
                    <a:pt x="1178" y="485"/>
                    <a:pt x="1107" y="414"/>
                    <a:pt x="1018" y="414"/>
                  </a:cubicBezTo>
                  <a:lnTo>
                    <a:pt x="768" y="414"/>
                  </a:lnTo>
                  <a:lnTo>
                    <a:pt x="768" y="164"/>
                  </a:lnTo>
                  <a:cubicBezTo>
                    <a:pt x="768" y="75"/>
                    <a:pt x="714" y="3"/>
                    <a:pt x="625" y="3"/>
                  </a:cubicBezTo>
                  <a:cubicBezTo>
                    <a:pt x="616" y="2"/>
                    <a:pt x="607" y="1"/>
                    <a:pt x="598"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16;p32"/>
            <p:cNvSpPr/>
            <p:nvPr/>
          </p:nvSpPr>
          <p:spPr>
            <a:xfrm>
              <a:off x="5113625" y="4091075"/>
              <a:ext cx="270325" cy="258750"/>
            </a:xfrm>
            <a:custGeom>
              <a:avLst/>
              <a:gdLst/>
              <a:ahLst/>
              <a:cxnLst/>
              <a:rect l="l" t="t" r="r" b="b"/>
              <a:pathLst>
                <a:path w="10813" h="10350" extrusionOk="0">
                  <a:moveTo>
                    <a:pt x="9956" y="3480"/>
                  </a:moveTo>
                  <a:cubicBezTo>
                    <a:pt x="9992" y="3480"/>
                    <a:pt x="10028" y="3498"/>
                    <a:pt x="10063" y="3516"/>
                  </a:cubicBezTo>
                  <a:lnTo>
                    <a:pt x="10474" y="3926"/>
                  </a:lnTo>
                  <a:cubicBezTo>
                    <a:pt x="10492" y="3944"/>
                    <a:pt x="10509" y="3980"/>
                    <a:pt x="10509" y="4033"/>
                  </a:cubicBezTo>
                  <a:cubicBezTo>
                    <a:pt x="10509" y="4069"/>
                    <a:pt x="10492" y="4105"/>
                    <a:pt x="10474" y="4122"/>
                  </a:cubicBezTo>
                  <a:lnTo>
                    <a:pt x="10224" y="4372"/>
                  </a:lnTo>
                  <a:lnTo>
                    <a:pt x="9617" y="3766"/>
                  </a:lnTo>
                  <a:lnTo>
                    <a:pt x="9867" y="3516"/>
                  </a:lnTo>
                  <a:cubicBezTo>
                    <a:pt x="9885" y="3498"/>
                    <a:pt x="9921" y="3480"/>
                    <a:pt x="9956" y="3480"/>
                  </a:cubicBezTo>
                  <a:close/>
                  <a:moveTo>
                    <a:pt x="9403" y="3980"/>
                  </a:moveTo>
                  <a:lnTo>
                    <a:pt x="10010" y="4586"/>
                  </a:lnTo>
                  <a:lnTo>
                    <a:pt x="6727" y="7852"/>
                  </a:lnTo>
                  <a:cubicBezTo>
                    <a:pt x="6673" y="7727"/>
                    <a:pt x="6584" y="7602"/>
                    <a:pt x="6477" y="7513"/>
                  </a:cubicBezTo>
                  <a:cubicBezTo>
                    <a:pt x="6370" y="7405"/>
                    <a:pt x="6263" y="7316"/>
                    <a:pt x="6120" y="7263"/>
                  </a:cubicBezTo>
                  <a:lnTo>
                    <a:pt x="9403" y="3980"/>
                  </a:lnTo>
                  <a:close/>
                  <a:moveTo>
                    <a:pt x="5942" y="7513"/>
                  </a:moveTo>
                  <a:cubicBezTo>
                    <a:pt x="6067" y="7566"/>
                    <a:pt x="6174" y="7637"/>
                    <a:pt x="6263" y="7727"/>
                  </a:cubicBezTo>
                  <a:cubicBezTo>
                    <a:pt x="6352" y="7816"/>
                    <a:pt x="6423" y="7923"/>
                    <a:pt x="6459" y="8048"/>
                  </a:cubicBezTo>
                  <a:lnTo>
                    <a:pt x="5728" y="8262"/>
                  </a:lnTo>
                  <a:lnTo>
                    <a:pt x="5942" y="7513"/>
                  </a:lnTo>
                  <a:close/>
                  <a:moveTo>
                    <a:pt x="7690" y="8851"/>
                  </a:moveTo>
                  <a:lnTo>
                    <a:pt x="6727" y="9796"/>
                  </a:lnTo>
                  <a:lnTo>
                    <a:pt x="6727" y="8851"/>
                  </a:lnTo>
                  <a:close/>
                  <a:moveTo>
                    <a:pt x="179" y="1"/>
                  </a:moveTo>
                  <a:cubicBezTo>
                    <a:pt x="89" y="1"/>
                    <a:pt x="0" y="72"/>
                    <a:pt x="0" y="161"/>
                  </a:cubicBezTo>
                  <a:lnTo>
                    <a:pt x="0" y="9083"/>
                  </a:lnTo>
                  <a:cubicBezTo>
                    <a:pt x="0" y="9297"/>
                    <a:pt x="179" y="9457"/>
                    <a:pt x="375" y="9457"/>
                  </a:cubicBezTo>
                  <a:lnTo>
                    <a:pt x="981" y="9457"/>
                  </a:lnTo>
                  <a:lnTo>
                    <a:pt x="981" y="9975"/>
                  </a:lnTo>
                  <a:cubicBezTo>
                    <a:pt x="981" y="10189"/>
                    <a:pt x="1142" y="10350"/>
                    <a:pt x="1338" y="10350"/>
                  </a:cubicBezTo>
                  <a:lnTo>
                    <a:pt x="6566" y="10350"/>
                  </a:lnTo>
                  <a:cubicBezTo>
                    <a:pt x="6602" y="10350"/>
                    <a:pt x="6638" y="10332"/>
                    <a:pt x="6673" y="10296"/>
                  </a:cubicBezTo>
                  <a:lnTo>
                    <a:pt x="8172" y="8797"/>
                  </a:lnTo>
                  <a:cubicBezTo>
                    <a:pt x="8190" y="8779"/>
                    <a:pt x="8226" y="8744"/>
                    <a:pt x="8226" y="8690"/>
                  </a:cubicBezTo>
                  <a:lnTo>
                    <a:pt x="8226" y="6817"/>
                  </a:lnTo>
                  <a:lnTo>
                    <a:pt x="10688" y="4354"/>
                  </a:lnTo>
                  <a:cubicBezTo>
                    <a:pt x="10777" y="4265"/>
                    <a:pt x="10813" y="4158"/>
                    <a:pt x="10813" y="4033"/>
                  </a:cubicBezTo>
                  <a:cubicBezTo>
                    <a:pt x="10813" y="3908"/>
                    <a:pt x="10777" y="3801"/>
                    <a:pt x="10688" y="3712"/>
                  </a:cubicBezTo>
                  <a:lnTo>
                    <a:pt x="10278" y="3302"/>
                  </a:lnTo>
                  <a:cubicBezTo>
                    <a:pt x="10188" y="3212"/>
                    <a:pt x="10081" y="3177"/>
                    <a:pt x="9956" y="3177"/>
                  </a:cubicBezTo>
                  <a:cubicBezTo>
                    <a:pt x="9831" y="3177"/>
                    <a:pt x="9724" y="3212"/>
                    <a:pt x="9635" y="3302"/>
                  </a:cubicBezTo>
                  <a:lnTo>
                    <a:pt x="5728" y="7209"/>
                  </a:lnTo>
                  <a:cubicBezTo>
                    <a:pt x="5710" y="7227"/>
                    <a:pt x="5692" y="7245"/>
                    <a:pt x="5674" y="7281"/>
                  </a:cubicBezTo>
                  <a:lnTo>
                    <a:pt x="5317" y="8458"/>
                  </a:lnTo>
                  <a:cubicBezTo>
                    <a:pt x="5299" y="8512"/>
                    <a:pt x="5317" y="8583"/>
                    <a:pt x="5371" y="8619"/>
                  </a:cubicBezTo>
                  <a:cubicBezTo>
                    <a:pt x="5397" y="8645"/>
                    <a:pt x="5413" y="8661"/>
                    <a:pt x="5455" y="8661"/>
                  </a:cubicBezTo>
                  <a:cubicBezTo>
                    <a:pt x="5471" y="8661"/>
                    <a:pt x="5490" y="8659"/>
                    <a:pt x="5514" y="8654"/>
                  </a:cubicBezTo>
                  <a:cubicBezTo>
                    <a:pt x="5514" y="8654"/>
                    <a:pt x="6727" y="8315"/>
                    <a:pt x="6780" y="8262"/>
                  </a:cubicBezTo>
                  <a:lnTo>
                    <a:pt x="7904" y="7120"/>
                  </a:lnTo>
                  <a:lnTo>
                    <a:pt x="7904" y="8530"/>
                  </a:lnTo>
                  <a:lnTo>
                    <a:pt x="6584" y="8530"/>
                  </a:lnTo>
                  <a:cubicBezTo>
                    <a:pt x="6495" y="8530"/>
                    <a:pt x="6423" y="8601"/>
                    <a:pt x="6423" y="8690"/>
                  </a:cubicBezTo>
                  <a:lnTo>
                    <a:pt x="6423" y="10028"/>
                  </a:lnTo>
                  <a:lnTo>
                    <a:pt x="1338" y="10028"/>
                  </a:lnTo>
                  <a:cubicBezTo>
                    <a:pt x="1321" y="10028"/>
                    <a:pt x="1303" y="10010"/>
                    <a:pt x="1303" y="9975"/>
                  </a:cubicBezTo>
                  <a:lnTo>
                    <a:pt x="1303" y="1250"/>
                  </a:lnTo>
                  <a:cubicBezTo>
                    <a:pt x="1303" y="1214"/>
                    <a:pt x="1321" y="1196"/>
                    <a:pt x="1338" y="1196"/>
                  </a:cubicBezTo>
                  <a:lnTo>
                    <a:pt x="7851" y="1196"/>
                  </a:lnTo>
                  <a:cubicBezTo>
                    <a:pt x="7887" y="1196"/>
                    <a:pt x="7904" y="1214"/>
                    <a:pt x="7904" y="1250"/>
                  </a:cubicBezTo>
                  <a:lnTo>
                    <a:pt x="7904" y="4176"/>
                  </a:lnTo>
                  <a:cubicBezTo>
                    <a:pt x="7904" y="4265"/>
                    <a:pt x="7958" y="4337"/>
                    <a:pt x="8047" y="4337"/>
                  </a:cubicBezTo>
                  <a:cubicBezTo>
                    <a:pt x="8056" y="4338"/>
                    <a:pt x="8066" y="4339"/>
                    <a:pt x="8075" y="4339"/>
                  </a:cubicBezTo>
                  <a:cubicBezTo>
                    <a:pt x="8154" y="4339"/>
                    <a:pt x="8226" y="4274"/>
                    <a:pt x="8226" y="4194"/>
                  </a:cubicBezTo>
                  <a:lnTo>
                    <a:pt x="8226" y="1250"/>
                  </a:lnTo>
                  <a:cubicBezTo>
                    <a:pt x="8226" y="1054"/>
                    <a:pt x="8065" y="875"/>
                    <a:pt x="7851" y="875"/>
                  </a:cubicBezTo>
                  <a:lnTo>
                    <a:pt x="7262" y="875"/>
                  </a:lnTo>
                  <a:lnTo>
                    <a:pt x="7262" y="161"/>
                  </a:lnTo>
                  <a:cubicBezTo>
                    <a:pt x="7262" y="72"/>
                    <a:pt x="7173" y="1"/>
                    <a:pt x="7084" y="1"/>
                  </a:cubicBezTo>
                  <a:lnTo>
                    <a:pt x="1570" y="1"/>
                  </a:lnTo>
                  <a:cubicBezTo>
                    <a:pt x="1552" y="1"/>
                    <a:pt x="1535" y="1"/>
                    <a:pt x="1517" y="19"/>
                  </a:cubicBezTo>
                  <a:cubicBezTo>
                    <a:pt x="1392" y="161"/>
                    <a:pt x="1499" y="304"/>
                    <a:pt x="1624" y="304"/>
                  </a:cubicBezTo>
                  <a:lnTo>
                    <a:pt x="6905" y="304"/>
                  </a:lnTo>
                  <a:cubicBezTo>
                    <a:pt x="6941" y="304"/>
                    <a:pt x="6959" y="340"/>
                    <a:pt x="6959" y="358"/>
                  </a:cubicBezTo>
                  <a:lnTo>
                    <a:pt x="6959" y="875"/>
                  </a:lnTo>
                  <a:lnTo>
                    <a:pt x="1338" y="875"/>
                  </a:lnTo>
                  <a:cubicBezTo>
                    <a:pt x="1142" y="875"/>
                    <a:pt x="981" y="1054"/>
                    <a:pt x="981" y="1250"/>
                  </a:cubicBezTo>
                  <a:lnTo>
                    <a:pt x="981" y="9136"/>
                  </a:lnTo>
                  <a:lnTo>
                    <a:pt x="375" y="9136"/>
                  </a:lnTo>
                  <a:cubicBezTo>
                    <a:pt x="339" y="9136"/>
                    <a:pt x="321" y="9118"/>
                    <a:pt x="321" y="9083"/>
                  </a:cubicBezTo>
                  <a:lnTo>
                    <a:pt x="321" y="340"/>
                  </a:lnTo>
                  <a:cubicBezTo>
                    <a:pt x="321" y="322"/>
                    <a:pt x="339" y="304"/>
                    <a:pt x="339" y="304"/>
                  </a:cubicBezTo>
                  <a:lnTo>
                    <a:pt x="910" y="304"/>
                  </a:lnTo>
                  <a:cubicBezTo>
                    <a:pt x="928" y="304"/>
                    <a:pt x="946" y="304"/>
                    <a:pt x="964" y="286"/>
                  </a:cubicBezTo>
                  <a:cubicBezTo>
                    <a:pt x="1089" y="144"/>
                    <a:pt x="999" y="1"/>
                    <a:pt x="87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17;p32"/>
            <p:cNvSpPr/>
            <p:nvPr/>
          </p:nvSpPr>
          <p:spPr>
            <a:xfrm>
              <a:off x="5314800" y="4207850"/>
              <a:ext cx="32125" cy="31350"/>
            </a:xfrm>
            <a:custGeom>
              <a:avLst/>
              <a:gdLst/>
              <a:ahLst/>
              <a:cxnLst/>
              <a:rect l="l" t="t" r="r" b="b"/>
              <a:pathLst>
                <a:path w="1285" h="1254" extrusionOk="0">
                  <a:moveTo>
                    <a:pt x="1106" y="0"/>
                  </a:moveTo>
                  <a:cubicBezTo>
                    <a:pt x="1066" y="0"/>
                    <a:pt x="1026" y="13"/>
                    <a:pt x="999" y="40"/>
                  </a:cubicBezTo>
                  <a:lnTo>
                    <a:pt x="54" y="986"/>
                  </a:lnTo>
                  <a:cubicBezTo>
                    <a:pt x="0" y="1039"/>
                    <a:pt x="0" y="1146"/>
                    <a:pt x="54" y="1200"/>
                  </a:cubicBezTo>
                  <a:cubicBezTo>
                    <a:pt x="89" y="1236"/>
                    <a:pt x="125" y="1254"/>
                    <a:pt x="179" y="1254"/>
                  </a:cubicBezTo>
                  <a:cubicBezTo>
                    <a:pt x="214" y="1254"/>
                    <a:pt x="250" y="1236"/>
                    <a:pt x="286" y="1200"/>
                  </a:cubicBezTo>
                  <a:lnTo>
                    <a:pt x="1213" y="272"/>
                  </a:lnTo>
                  <a:cubicBezTo>
                    <a:pt x="1285" y="201"/>
                    <a:pt x="1285" y="112"/>
                    <a:pt x="1213" y="40"/>
                  </a:cubicBezTo>
                  <a:cubicBezTo>
                    <a:pt x="1187" y="13"/>
                    <a:pt x="1147" y="0"/>
                    <a:pt x="1106"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18;p32"/>
            <p:cNvSpPr/>
            <p:nvPr/>
          </p:nvSpPr>
          <p:spPr>
            <a:xfrm>
              <a:off x="5205050" y="4131225"/>
              <a:ext cx="48200" cy="7600"/>
            </a:xfrm>
            <a:custGeom>
              <a:avLst/>
              <a:gdLst/>
              <a:ahLst/>
              <a:cxnLst/>
              <a:rect l="l" t="t" r="r" b="b"/>
              <a:pathLst>
                <a:path w="1928" h="304" extrusionOk="0">
                  <a:moveTo>
                    <a:pt x="179" y="1"/>
                  </a:moveTo>
                  <a:cubicBezTo>
                    <a:pt x="90" y="1"/>
                    <a:pt x="19" y="54"/>
                    <a:pt x="19" y="126"/>
                  </a:cubicBezTo>
                  <a:cubicBezTo>
                    <a:pt x="1" y="233"/>
                    <a:pt x="72" y="304"/>
                    <a:pt x="161" y="304"/>
                  </a:cubicBezTo>
                  <a:lnTo>
                    <a:pt x="1767" y="304"/>
                  </a:lnTo>
                  <a:cubicBezTo>
                    <a:pt x="1857" y="304"/>
                    <a:pt x="1928" y="233"/>
                    <a:pt x="1910" y="126"/>
                  </a:cubicBezTo>
                  <a:cubicBezTo>
                    <a:pt x="1910" y="54"/>
                    <a:pt x="1839" y="1"/>
                    <a:pt x="1749"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19;p32"/>
            <p:cNvSpPr/>
            <p:nvPr/>
          </p:nvSpPr>
          <p:spPr>
            <a:xfrm>
              <a:off x="5155100" y="4149075"/>
              <a:ext cx="148125" cy="8050"/>
            </a:xfrm>
            <a:custGeom>
              <a:avLst/>
              <a:gdLst/>
              <a:ahLst/>
              <a:cxnLst/>
              <a:rect l="l" t="t" r="r" b="b"/>
              <a:pathLst>
                <a:path w="5925" h="322" extrusionOk="0">
                  <a:moveTo>
                    <a:pt x="179" y="0"/>
                  </a:moveTo>
                  <a:cubicBezTo>
                    <a:pt x="90" y="0"/>
                    <a:pt x="18" y="54"/>
                    <a:pt x="18" y="143"/>
                  </a:cubicBezTo>
                  <a:cubicBezTo>
                    <a:pt x="1" y="232"/>
                    <a:pt x="72" y="321"/>
                    <a:pt x="161" y="321"/>
                  </a:cubicBezTo>
                  <a:lnTo>
                    <a:pt x="5764" y="321"/>
                  </a:lnTo>
                  <a:cubicBezTo>
                    <a:pt x="5853" y="321"/>
                    <a:pt x="5924" y="232"/>
                    <a:pt x="5906" y="143"/>
                  </a:cubicBezTo>
                  <a:cubicBezTo>
                    <a:pt x="5906" y="54"/>
                    <a:pt x="5835" y="0"/>
                    <a:pt x="5746"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20;p32"/>
            <p:cNvSpPr/>
            <p:nvPr/>
          </p:nvSpPr>
          <p:spPr>
            <a:xfrm>
              <a:off x="5155100" y="4184750"/>
              <a:ext cx="8050" cy="7625"/>
            </a:xfrm>
            <a:custGeom>
              <a:avLst/>
              <a:gdLst/>
              <a:ahLst/>
              <a:cxnLst/>
              <a:rect l="l" t="t" r="r" b="b"/>
              <a:pathLst>
                <a:path w="322" h="305" extrusionOk="0">
                  <a:moveTo>
                    <a:pt x="161" y="1"/>
                  </a:moveTo>
                  <a:cubicBezTo>
                    <a:pt x="72" y="1"/>
                    <a:pt x="1" y="72"/>
                    <a:pt x="1" y="161"/>
                  </a:cubicBezTo>
                  <a:cubicBezTo>
                    <a:pt x="1" y="233"/>
                    <a:pt x="72" y="304"/>
                    <a:pt x="161" y="304"/>
                  </a:cubicBezTo>
                  <a:cubicBezTo>
                    <a:pt x="250" y="304"/>
                    <a:pt x="322" y="233"/>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21;p32"/>
            <p:cNvSpPr/>
            <p:nvPr/>
          </p:nvSpPr>
          <p:spPr>
            <a:xfrm>
              <a:off x="5171600" y="4223025"/>
              <a:ext cx="29025" cy="30525"/>
            </a:xfrm>
            <a:custGeom>
              <a:avLst/>
              <a:gdLst/>
              <a:ahLst/>
              <a:cxnLst/>
              <a:rect l="l" t="t" r="r" b="b"/>
              <a:pathLst>
                <a:path w="1161" h="1221" extrusionOk="0">
                  <a:moveTo>
                    <a:pt x="589" y="361"/>
                  </a:moveTo>
                  <a:cubicBezTo>
                    <a:pt x="714" y="361"/>
                    <a:pt x="821" y="468"/>
                    <a:pt x="821" y="611"/>
                  </a:cubicBezTo>
                  <a:cubicBezTo>
                    <a:pt x="821" y="736"/>
                    <a:pt x="714" y="843"/>
                    <a:pt x="589" y="843"/>
                  </a:cubicBezTo>
                  <a:cubicBezTo>
                    <a:pt x="447" y="843"/>
                    <a:pt x="340" y="736"/>
                    <a:pt x="340" y="611"/>
                  </a:cubicBezTo>
                  <a:cubicBezTo>
                    <a:pt x="340" y="468"/>
                    <a:pt x="447" y="361"/>
                    <a:pt x="589" y="361"/>
                  </a:cubicBezTo>
                  <a:close/>
                  <a:moveTo>
                    <a:pt x="984" y="1"/>
                  </a:moveTo>
                  <a:cubicBezTo>
                    <a:pt x="911" y="1"/>
                    <a:pt x="855" y="49"/>
                    <a:pt x="839" y="111"/>
                  </a:cubicBezTo>
                  <a:cubicBezTo>
                    <a:pt x="772" y="71"/>
                    <a:pt x="695" y="51"/>
                    <a:pt x="616" y="51"/>
                  </a:cubicBezTo>
                  <a:cubicBezTo>
                    <a:pt x="589" y="51"/>
                    <a:pt x="563" y="53"/>
                    <a:pt x="536" y="58"/>
                  </a:cubicBezTo>
                  <a:cubicBezTo>
                    <a:pt x="268" y="76"/>
                    <a:pt x="72" y="290"/>
                    <a:pt x="36" y="539"/>
                  </a:cubicBezTo>
                  <a:cubicBezTo>
                    <a:pt x="1" y="878"/>
                    <a:pt x="268" y="1164"/>
                    <a:pt x="589" y="1164"/>
                  </a:cubicBezTo>
                  <a:cubicBezTo>
                    <a:pt x="679" y="1164"/>
                    <a:pt x="768" y="1146"/>
                    <a:pt x="839" y="1110"/>
                  </a:cubicBezTo>
                  <a:cubicBezTo>
                    <a:pt x="855" y="1172"/>
                    <a:pt x="911" y="1221"/>
                    <a:pt x="984" y="1221"/>
                  </a:cubicBezTo>
                  <a:cubicBezTo>
                    <a:pt x="995" y="1221"/>
                    <a:pt x="1006" y="1220"/>
                    <a:pt x="1018" y="1218"/>
                  </a:cubicBezTo>
                  <a:cubicBezTo>
                    <a:pt x="1089" y="1200"/>
                    <a:pt x="1160" y="1128"/>
                    <a:pt x="1160" y="1057"/>
                  </a:cubicBezTo>
                  <a:lnTo>
                    <a:pt x="1160" y="165"/>
                  </a:lnTo>
                  <a:cubicBezTo>
                    <a:pt x="1160" y="76"/>
                    <a:pt x="1089" y="4"/>
                    <a:pt x="1018" y="4"/>
                  </a:cubicBezTo>
                  <a:cubicBezTo>
                    <a:pt x="1006" y="2"/>
                    <a:pt x="995" y="1"/>
                    <a:pt x="98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22;p32"/>
            <p:cNvSpPr/>
            <p:nvPr/>
          </p:nvSpPr>
          <p:spPr>
            <a:xfrm>
              <a:off x="5245200" y="4212400"/>
              <a:ext cx="30800" cy="41525"/>
            </a:xfrm>
            <a:custGeom>
              <a:avLst/>
              <a:gdLst/>
              <a:ahLst/>
              <a:cxnLst/>
              <a:rect l="l" t="t" r="r" b="b"/>
              <a:pathLst>
                <a:path w="1232" h="1661" extrusionOk="0">
                  <a:moveTo>
                    <a:pt x="607" y="768"/>
                  </a:moveTo>
                  <a:cubicBezTo>
                    <a:pt x="768" y="768"/>
                    <a:pt x="911" y="893"/>
                    <a:pt x="911" y="1054"/>
                  </a:cubicBezTo>
                  <a:cubicBezTo>
                    <a:pt x="911" y="1214"/>
                    <a:pt x="768" y="1339"/>
                    <a:pt x="607" y="1339"/>
                  </a:cubicBezTo>
                  <a:cubicBezTo>
                    <a:pt x="465" y="1339"/>
                    <a:pt x="322" y="1214"/>
                    <a:pt x="322" y="1054"/>
                  </a:cubicBezTo>
                  <a:cubicBezTo>
                    <a:pt x="322" y="893"/>
                    <a:pt x="465" y="768"/>
                    <a:pt x="607" y="768"/>
                  </a:cubicBezTo>
                  <a:close/>
                  <a:moveTo>
                    <a:pt x="143" y="1"/>
                  </a:moveTo>
                  <a:cubicBezTo>
                    <a:pt x="72" y="19"/>
                    <a:pt x="1" y="90"/>
                    <a:pt x="1" y="162"/>
                  </a:cubicBezTo>
                  <a:lnTo>
                    <a:pt x="1" y="1482"/>
                  </a:lnTo>
                  <a:cubicBezTo>
                    <a:pt x="1" y="1571"/>
                    <a:pt x="54" y="1643"/>
                    <a:pt x="143" y="1643"/>
                  </a:cubicBezTo>
                  <a:cubicBezTo>
                    <a:pt x="156" y="1646"/>
                    <a:pt x="168" y="1647"/>
                    <a:pt x="180" y="1647"/>
                  </a:cubicBezTo>
                  <a:cubicBezTo>
                    <a:pt x="233" y="1647"/>
                    <a:pt x="275" y="1615"/>
                    <a:pt x="304" y="1571"/>
                  </a:cubicBezTo>
                  <a:cubicBezTo>
                    <a:pt x="393" y="1625"/>
                    <a:pt x="518" y="1660"/>
                    <a:pt x="625" y="1660"/>
                  </a:cubicBezTo>
                  <a:cubicBezTo>
                    <a:pt x="946" y="1643"/>
                    <a:pt x="1196" y="1393"/>
                    <a:pt x="1214" y="1089"/>
                  </a:cubicBezTo>
                  <a:cubicBezTo>
                    <a:pt x="1232" y="733"/>
                    <a:pt x="964" y="447"/>
                    <a:pt x="607" y="447"/>
                  </a:cubicBezTo>
                  <a:cubicBezTo>
                    <a:pt x="500" y="447"/>
                    <a:pt x="411" y="465"/>
                    <a:pt x="322" y="518"/>
                  </a:cubicBezTo>
                  <a:lnTo>
                    <a:pt x="322" y="162"/>
                  </a:lnTo>
                  <a:cubicBezTo>
                    <a:pt x="322" y="72"/>
                    <a:pt x="233" y="1"/>
                    <a:pt x="143"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23;p32"/>
            <p:cNvSpPr/>
            <p:nvPr/>
          </p:nvSpPr>
          <p:spPr>
            <a:xfrm>
              <a:off x="5211300" y="4227025"/>
              <a:ext cx="23675" cy="23175"/>
            </a:xfrm>
            <a:custGeom>
              <a:avLst/>
              <a:gdLst/>
              <a:ahLst/>
              <a:cxnLst/>
              <a:rect l="l" t="t" r="r" b="b"/>
              <a:pathLst>
                <a:path w="947" h="927" extrusionOk="0">
                  <a:moveTo>
                    <a:pt x="177" y="0"/>
                  </a:moveTo>
                  <a:cubicBezTo>
                    <a:pt x="135" y="0"/>
                    <a:pt x="90" y="14"/>
                    <a:pt x="54" y="40"/>
                  </a:cubicBezTo>
                  <a:cubicBezTo>
                    <a:pt x="1" y="112"/>
                    <a:pt x="1" y="201"/>
                    <a:pt x="54" y="272"/>
                  </a:cubicBezTo>
                  <a:lnTo>
                    <a:pt x="250" y="469"/>
                  </a:lnTo>
                  <a:lnTo>
                    <a:pt x="54" y="665"/>
                  </a:lnTo>
                  <a:cubicBezTo>
                    <a:pt x="1" y="718"/>
                    <a:pt x="1" y="826"/>
                    <a:pt x="54" y="879"/>
                  </a:cubicBezTo>
                  <a:cubicBezTo>
                    <a:pt x="83" y="908"/>
                    <a:pt x="122" y="926"/>
                    <a:pt x="165" y="926"/>
                  </a:cubicBezTo>
                  <a:cubicBezTo>
                    <a:pt x="203" y="926"/>
                    <a:pt x="245" y="912"/>
                    <a:pt x="286" y="879"/>
                  </a:cubicBezTo>
                  <a:lnTo>
                    <a:pt x="482" y="683"/>
                  </a:lnTo>
                  <a:lnTo>
                    <a:pt x="661" y="879"/>
                  </a:lnTo>
                  <a:cubicBezTo>
                    <a:pt x="692" y="900"/>
                    <a:pt x="735" y="920"/>
                    <a:pt x="782" y="920"/>
                  </a:cubicBezTo>
                  <a:cubicBezTo>
                    <a:pt x="817" y="920"/>
                    <a:pt x="855" y="909"/>
                    <a:pt x="893" y="879"/>
                  </a:cubicBezTo>
                  <a:cubicBezTo>
                    <a:pt x="946" y="808"/>
                    <a:pt x="946" y="718"/>
                    <a:pt x="893" y="647"/>
                  </a:cubicBezTo>
                  <a:lnTo>
                    <a:pt x="697" y="469"/>
                  </a:lnTo>
                  <a:lnTo>
                    <a:pt x="893" y="272"/>
                  </a:lnTo>
                  <a:cubicBezTo>
                    <a:pt x="946" y="219"/>
                    <a:pt x="946" y="112"/>
                    <a:pt x="893" y="58"/>
                  </a:cubicBezTo>
                  <a:cubicBezTo>
                    <a:pt x="857" y="23"/>
                    <a:pt x="817" y="5"/>
                    <a:pt x="777" y="5"/>
                  </a:cubicBezTo>
                  <a:cubicBezTo>
                    <a:pt x="737" y="5"/>
                    <a:pt x="697" y="23"/>
                    <a:pt x="661" y="58"/>
                  </a:cubicBezTo>
                  <a:lnTo>
                    <a:pt x="482" y="237"/>
                  </a:lnTo>
                  <a:lnTo>
                    <a:pt x="286" y="40"/>
                  </a:lnTo>
                  <a:cubicBezTo>
                    <a:pt x="259" y="14"/>
                    <a:pt x="219" y="0"/>
                    <a:pt x="177"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24;p32"/>
            <p:cNvSpPr/>
            <p:nvPr/>
          </p:nvSpPr>
          <p:spPr>
            <a:xfrm>
              <a:off x="5155100" y="4234275"/>
              <a:ext cx="8050" cy="8050"/>
            </a:xfrm>
            <a:custGeom>
              <a:avLst/>
              <a:gdLst/>
              <a:ahLst/>
              <a:cxnLst/>
              <a:rect l="l" t="t" r="r" b="b"/>
              <a:pathLst>
                <a:path w="322" h="322" extrusionOk="0">
                  <a:moveTo>
                    <a:pt x="161" y="0"/>
                  </a:moveTo>
                  <a:cubicBezTo>
                    <a:pt x="72" y="0"/>
                    <a:pt x="1" y="72"/>
                    <a:pt x="1" y="161"/>
                  </a:cubicBezTo>
                  <a:cubicBezTo>
                    <a:pt x="1" y="250"/>
                    <a:pt x="72" y="321"/>
                    <a:pt x="161" y="321"/>
                  </a:cubicBezTo>
                  <a:cubicBezTo>
                    <a:pt x="250" y="321"/>
                    <a:pt x="322" y="250"/>
                    <a:pt x="322" y="161"/>
                  </a:cubicBezTo>
                  <a:cubicBezTo>
                    <a:pt x="322" y="72"/>
                    <a:pt x="250" y="0"/>
                    <a:pt x="161"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25;p32"/>
            <p:cNvSpPr/>
            <p:nvPr/>
          </p:nvSpPr>
          <p:spPr>
            <a:xfrm>
              <a:off x="5171600" y="4272625"/>
              <a:ext cx="29025" cy="30800"/>
            </a:xfrm>
            <a:custGeom>
              <a:avLst/>
              <a:gdLst/>
              <a:ahLst/>
              <a:cxnLst/>
              <a:rect l="l" t="t" r="r" b="b"/>
              <a:pathLst>
                <a:path w="1161" h="1232" extrusionOk="0">
                  <a:moveTo>
                    <a:pt x="589" y="375"/>
                  </a:moveTo>
                  <a:cubicBezTo>
                    <a:pt x="714" y="375"/>
                    <a:pt x="821" y="482"/>
                    <a:pt x="821" y="607"/>
                  </a:cubicBezTo>
                  <a:cubicBezTo>
                    <a:pt x="821" y="750"/>
                    <a:pt x="714" y="857"/>
                    <a:pt x="589" y="857"/>
                  </a:cubicBezTo>
                  <a:cubicBezTo>
                    <a:pt x="447" y="857"/>
                    <a:pt x="340" y="750"/>
                    <a:pt x="340" y="607"/>
                  </a:cubicBezTo>
                  <a:cubicBezTo>
                    <a:pt x="340" y="482"/>
                    <a:pt x="447" y="375"/>
                    <a:pt x="589" y="375"/>
                  </a:cubicBezTo>
                  <a:close/>
                  <a:moveTo>
                    <a:pt x="1018" y="1"/>
                  </a:moveTo>
                  <a:cubicBezTo>
                    <a:pt x="929" y="1"/>
                    <a:pt x="857" y="36"/>
                    <a:pt x="839" y="108"/>
                  </a:cubicBezTo>
                  <a:cubicBezTo>
                    <a:pt x="750" y="72"/>
                    <a:pt x="643" y="54"/>
                    <a:pt x="536" y="54"/>
                  </a:cubicBezTo>
                  <a:cubicBezTo>
                    <a:pt x="268" y="90"/>
                    <a:pt x="72" y="304"/>
                    <a:pt x="36" y="554"/>
                  </a:cubicBezTo>
                  <a:cubicBezTo>
                    <a:pt x="1" y="893"/>
                    <a:pt x="268" y="1178"/>
                    <a:pt x="589" y="1178"/>
                  </a:cubicBezTo>
                  <a:cubicBezTo>
                    <a:pt x="679" y="1178"/>
                    <a:pt x="768" y="1161"/>
                    <a:pt x="839" y="1107"/>
                  </a:cubicBezTo>
                  <a:cubicBezTo>
                    <a:pt x="857" y="1178"/>
                    <a:pt x="929" y="1232"/>
                    <a:pt x="1018" y="1232"/>
                  </a:cubicBezTo>
                  <a:cubicBezTo>
                    <a:pt x="1089" y="1214"/>
                    <a:pt x="1160" y="1143"/>
                    <a:pt x="1160" y="1071"/>
                  </a:cubicBezTo>
                  <a:lnTo>
                    <a:pt x="1160" y="161"/>
                  </a:lnTo>
                  <a:cubicBezTo>
                    <a:pt x="1160" y="90"/>
                    <a:pt x="1089" y="19"/>
                    <a:pt x="1018"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26;p32"/>
            <p:cNvSpPr/>
            <p:nvPr/>
          </p:nvSpPr>
          <p:spPr>
            <a:xfrm>
              <a:off x="5155100" y="4284225"/>
              <a:ext cx="8050" cy="8050"/>
            </a:xfrm>
            <a:custGeom>
              <a:avLst/>
              <a:gdLst/>
              <a:ahLst/>
              <a:cxnLst/>
              <a:rect l="l" t="t" r="r" b="b"/>
              <a:pathLst>
                <a:path w="322" h="322" extrusionOk="0">
                  <a:moveTo>
                    <a:pt x="161" y="1"/>
                  </a:moveTo>
                  <a:cubicBezTo>
                    <a:pt x="72" y="1"/>
                    <a:pt x="1" y="72"/>
                    <a:pt x="1" y="161"/>
                  </a:cubicBezTo>
                  <a:cubicBezTo>
                    <a:pt x="1" y="250"/>
                    <a:pt x="72" y="322"/>
                    <a:pt x="161" y="322"/>
                  </a:cubicBezTo>
                  <a:cubicBezTo>
                    <a:pt x="250" y="322"/>
                    <a:pt x="322" y="250"/>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27;p32"/>
            <p:cNvSpPr/>
            <p:nvPr/>
          </p:nvSpPr>
          <p:spPr>
            <a:xfrm>
              <a:off x="5205950" y="4264150"/>
              <a:ext cx="15650" cy="21875"/>
            </a:xfrm>
            <a:custGeom>
              <a:avLst/>
              <a:gdLst/>
              <a:ahLst/>
              <a:cxnLst/>
              <a:rect l="l" t="t" r="r" b="b"/>
              <a:pathLst>
                <a:path w="626" h="875" extrusionOk="0">
                  <a:moveTo>
                    <a:pt x="304" y="1"/>
                  </a:moveTo>
                  <a:cubicBezTo>
                    <a:pt x="179" y="1"/>
                    <a:pt x="54" y="108"/>
                    <a:pt x="18" y="251"/>
                  </a:cubicBezTo>
                  <a:cubicBezTo>
                    <a:pt x="1" y="340"/>
                    <a:pt x="54" y="411"/>
                    <a:pt x="143" y="429"/>
                  </a:cubicBezTo>
                  <a:lnTo>
                    <a:pt x="197" y="429"/>
                  </a:lnTo>
                  <a:cubicBezTo>
                    <a:pt x="143" y="500"/>
                    <a:pt x="125" y="536"/>
                    <a:pt x="108" y="572"/>
                  </a:cubicBezTo>
                  <a:cubicBezTo>
                    <a:pt x="54" y="607"/>
                    <a:pt x="18" y="661"/>
                    <a:pt x="36" y="750"/>
                  </a:cubicBezTo>
                  <a:cubicBezTo>
                    <a:pt x="54" y="804"/>
                    <a:pt x="108" y="839"/>
                    <a:pt x="143" y="857"/>
                  </a:cubicBezTo>
                  <a:cubicBezTo>
                    <a:pt x="161" y="857"/>
                    <a:pt x="179" y="875"/>
                    <a:pt x="286" y="875"/>
                  </a:cubicBezTo>
                  <a:cubicBezTo>
                    <a:pt x="340" y="875"/>
                    <a:pt x="393" y="875"/>
                    <a:pt x="464" y="857"/>
                  </a:cubicBezTo>
                  <a:cubicBezTo>
                    <a:pt x="554" y="857"/>
                    <a:pt x="625" y="786"/>
                    <a:pt x="625" y="697"/>
                  </a:cubicBezTo>
                  <a:cubicBezTo>
                    <a:pt x="625" y="625"/>
                    <a:pt x="572" y="572"/>
                    <a:pt x="500" y="554"/>
                  </a:cubicBezTo>
                  <a:cubicBezTo>
                    <a:pt x="500" y="536"/>
                    <a:pt x="518" y="536"/>
                    <a:pt x="518" y="536"/>
                  </a:cubicBezTo>
                  <a:cubicBezTo>
                    <a:pt x="554" y="482"/>
                    <a:pt x="607" y="393"/>
                    <a:pt x="607" y="304"/>
                  </a:cubicBezTo>
                  <a:cubicBezTo>
                    <a:pt x="607" y="143"/>
                    <a:pt x="464" y="1"/>
                    <a:pt x="30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Rectangle 31"/>
          <p:cNvSpPr/>
          <p:nvPr/>
        </p:nvSpPr>
        <p:spPr>
          <a:xfrm>
            <a:off x="680286" y="340024"/>
            <a:ext cx="783601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2800" b="1" i="0" u="none" strike="noStrike" kern="0" cap="none" spc="0" normalizeH="0" baseline="0" noProof="0" smtClean="0">
                <a:ln>
                  <a:noFill/>
                </a:ln>
                <a:solidFill>
                  <a:srgbClr val="34679A"/>
                </a:solidFill>
                <a:effectLst/>
                <a:uLnTx/>
                <a:uFillTx/>
                <a:latin typeface="Arial"/>
                <a:cs typeface="Merriweather Sans"/>
                <a:sym typeface="Merriweather Sans"/>
              </a:rPr>
              <a:t>BÀI TẬP</a:t>
            </a:r>
            <a:endParaRPr kumimoji="0" lang="en-US" sz="28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9" name="Rectangle 58"/>
          <p:cNvSpPr/>
          <p:nvPr/>
        </p:nvSpPr>
        <p:spPr>
          <a:xfrm>
            <a:off x="997579" y="1120659"/>
            <a:ext cx="7084168" cy="4847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 </a:t>
            </a:r>
            <a:r>
              <a:rPr kumimoji="0" lang="en-US" sz="17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phương </a:t>
            </a:r>
            <a:r>
              <a:rPr kumimoji="0" lang="vi-VN" sz="17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trình</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001225" y="2295582"/>
                <a:ext cx="7201423" cy="2537361"/>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Nhân hai vế của phương trình thứ hai với 2, ta được: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+5</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  </m:t>
                            </m:r>
                          </m:e>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=−16</m:t>
                            </m:r>
                          </m:e>
                        </m:eqArr>
                      </m:e>
                    </m:d>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Trừ từng vế của hai phương trình trên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7</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=14</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m:t>
                    </m:r>
                  </m:oMath>
                </a14:m>
                <a:r>
                  <a:rPr lang="vi-VN" sz="17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=−8</m:t>
                    </m:r>
                  </m:oMath>
                </a14:m>
                <a:r>
                  <a:rPr lang="vi-VN" sz="1700">
                    <a:effectLst/>
                    <a:latin typeface="+mn-lt"/>
                    <a:ea typeface="Calibri" panose="020F0502020204030204" pitchFamily="34" charset="0"/>
                    <a:cs typeface="Times New Roman" panose="02020603050405020304" pitchFamily="18" charset="0"/>
                  </a:rPr>
                  <a:t>, ta được: </a:t>
                </a:r>
                <a:endParaRPr lang="en-US" sz="1700" i="1" smtClean="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−2=−8</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=−3</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Vậy hệ phương trình có nghiệm là </a:t>
                </a:r>
                <a14:m>
                  <m:oMath xmlns:m="http://schemas.openxmlformats.org/officeDocument/2006/math">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e>
                    </m:d>
                    <m:r>
                      <a:rPr lang="vi-VN" sz="1700" i="1">
                        <a:effectLst/>
                        <a:latin typeface="+mn-lt"/>
                        <a:ea typeface="Calibri" panose="020F0502020204030204" pitchFamily="34" charset="0"/>
                        <a:cs typeface="Times New Roman" panose="02020603050405020304" pitchFamily="18" charset="0"/>
                      </a:rPr>
                      <m:t>=</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−3;2</m:t>
                        </m: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01225" y="2295582"/>
                <a:ext cx="7201423" cy="2537361"/>
              </a:xfrm>
              <a:prstGeom prst="rect">
                <a:avLst/>
              </a:prstGeom>
              <a:blipFill>
                <a:blip r:embed="rId3"/>
                <a:stretch>
                  <a:fillRect l="-508" b="-4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264751" y="1025864"/>
                <a:ext cx="1852045" cy="675891"/>
              </a:xfrm>
              <a:prstGeom prst="rect">
                <a:avLst/>
              </a:prstGeom>
            </p:spPr>
            <p:txBody>
              <a:bodyPr wrap="none">
                <a:spAutoFit/>
              </a:bodyPr>
              <a:lstStyle/>
              <a:p>
                <a:pPr algn="just">
                  <a:spcBef>
                    <a:spcPts val="300"/>
                  </a:spcBef>
                  <a:spcAft>
                    <a:spcPts val="300"/>
                  </a:spcAft>
                </a:pPr>
                <a:r>
                  <a:rPr lang="vi-VN" sz="1700">
                    <a:latin typeface="+mn-lt"/>
                    <a:ea typeface="Calibri" panose="020F0502020204030204" pitchFamily="34" charset="0"/>
                    <a:cs typeface="Times New Roman" panose="02020603050405020304" pitchFamily="18" charset="0"/>
                  </a:rPr>
                  <a:t>c)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+5</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m:t>
                            </m:r>
                          </m:e>
                          <m:e>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=−8  </m:t>
                            </m:r>
                          </m:e>
                        </m:eqAr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264751" y="1025864"/>
                <a:ext cx="1852045" cy="675891"/>
              </a:xfrm>
              <a:prstGeom prst="rect">
                <a:avLst/>
              </a:prstGeom>
              <a:blipFill>
                <a:blip r:embed="rId4"/>
                <a:stretch>
                  <a:fillRect l="-2310"/>
                </a:stretch>
              </a:blipFill>
            </p:spPr>
            <p:txBody>
              <a:bodyPr/>
              <a:lstStyle/>
              <a:p>
                <a:r>
                  <a:rPr lang="en-US">
                    <a:noFill/>
                  </a:rPr>
                  <a:t> </a:t>
                </a:r>
              </a:p>
            </p:txBody>
          </p:sp>
        </mc:Fallback>
      </mc:AlternateContent>
    </p:spTree>
    <p:extLst>
      <p:ext uri="{BB962C8B-B14F-4D97-AF65-F5344CB8AC3E}">
        <p14:creationId xmlns:p14="http://schemas.microsoft.com/office/powerpoint/2010/main" val="1530966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997578" y="1817886"/>
            <a:ext cx="670376"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cs typeface="Arial"/>
              <a:sym typeface="Arial"/>
            </a:endParaRPr>
          </a:p>
        </p:txBody>
      </p:sp>
      <p:grpSp>
        <p:nvGrpSpPr>
          <p:cNvPr id="33" name="Google Shape;902;p32"/>
          <p:cNvGrpSpPr/>
          <p:nvPr/>
        </p:nvGrpSpPr>
        <p:grpSpPr>
          <a:xfrm rot="783256">
            <a:off x="307036" y="4302585"/>
            <a:ext cx="620880" cy="535834"/>
            <a:chOff x="5113625" y="4091075"/>
            <a:chExt cx="270325" cy="258750"/>
          </a:xfrm>
        </p:grpSpPr>
        <p:sp>
          <p:nvSpPr>
            <p:cNvPr id="34" name="Google Shape;903;p32"/>
            <p:cNvSpPr/>
            <p:nvPr/>
          </p:nvSpPr>
          <p:spPr>
            <a:xfrm>
              <a:off x="5117625" y="40946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6942" y="9154"/>
                  </a:ln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04;p32"/>
            <p:cNvSpPr/>
            <p:nvPr/>
          </p:nvSpPr>
          <p:spPr>
            <a:xfrm>
              <a:off x="5129225" y="4116950"/>
              <a:ext cx="161950" cy="206550"/>
            </a:xfrm>
            <a:custGeom>
              <a:avLst/>
              <a:gdLst/>
              <a:ahLst/>
              <a:cxnLst/>
              <a:rect l="l" t="t" r="r" b="b"/>
              <a:pathLst>
                <a:path w="6478" h="8262" extrusionOk="0">
                  <a:moveTo>
                    <a:pt x="197" y="1"/>
                  </a:moveTo>
                  <a:cubicBezTo>
                    <a:pt x="90" y="1"/>
                    <a:pt x="1" y="90"/>
                    <a:pt x="1" y="197"/>
                  </a:cubicBezTo>
                  <a:lnTo>
                    <a:pt x="1" y="8262"/>
                  </a:lnTo>
                  <a:lnTo>
                    <a:pt x="6335" y="8262"/>
                  </a:lnTo>
                  <a:lnTo>
                    <a:pt x="6478" y="8101"/>
                  </a:lnTo>
                  <a:lnTo>
                    <a:pt x="6478" y="1"/>
                  </a:lnTo>
                  <a:close/>
                </a:path>
              </a:pathLst>
            </a:custGeom>
            <a:solidFill>
              <a:srgbClr val="C0C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05;p32"/>
            <p:cNvSpPr/>
            <p:nvPr/>
          </p:nvSpPr>
          <p:spPr>
            <a:xfrm>
              <a:off x="5139925" y="41169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5675" y="9154"/>
                  </a:lnTo>
                  <a:cubicBezTo>
                    <a:pt x="5675" y="9118"/>
                    <a:pt x="5693" y="9100"/>
                    <a:pt x="5693" y="9083"/>
                  </a:cubicBezTo>
                  <a:cubicBezTo>
                    <a:pt x="5764" y="8886"/>
                    <a:pt x="5853" y="8744"/>
                    <a:pt x="6014" y="8601"/>
                  </a:cubicBezTo>
                  <a:cubicBezTo>
                    <a:pt x="6121" y="8494"/>
                    <a:pt x="6246" y="8405"/>
                    <a:pt x="6371" y="8333"/>
                  </a:cubicBezTo>
                  <a:lnTo>
                    <a:pt x="6389" y="8333"/>
                  </a:lnTo>
                  <a:cubicBezTo>
                    <a:pt x="6424" y="8297"/>
                    <a:pt x="6460" y="8280"/>
                    <a:pt x="6496" y="8244"/>
                  </a:cubicBezTo>
                  <a:cubicBezTo>
                    <a:pt x="6513" y="8226"/>
                    <a:pt x="6531" y="8226"/>
                    <a:pt x="6531" y="8208"/>
                  </a:cubicBezTo>
                  <a:cubicBezTo>
                    <a:pt x="6638" y="8101"/>
                    <a:pt x="6763" y="8012"/>
                    <a:pt x="6906" y="7941"/>
                  </a:cubicBezTo>
                  <a:cubicBezTo>
                    <a:pt x="6924" y="7923"/>
                    <a:pt x="6924" y="7905"/>
                    <a:pt x="6942" y="7887"/>
                  </a:cubicBez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06;p32"/>
            <p:cNvSpPr/>
            <p:nvPr/>
          </p:nvSpPr>
          <p:spPr>
            <a:xfrm>
              <a:off x="5264375" y="4116950"/>
              <a:ext cx="51325" cy="228425"/>
            </a:xfrm>
            <a:custGeom>
              <a:avLst/>
              <a:gdLst/>
              <a:ahLst/>
              <a:cxnLst/>
              <a:rect l="l" t="t" r="r" b="b"/>
              <a:pathLst>
                <a:path w="2053" h="9137" extrusionOk="0">
                  <a:moveTo>
                    <a:pt x="1303" y="1"/>
                  </a:moveTo>
                  <a:cubicBezTo>
                    <a:pt x="1428" y="1"/>
                    <a:pt x="1518" y="90"/>
                    <a:pt x="1518" y="197"/>
                  </a:cubicBezTo>
                  <a:lnTo>
                    <a:pt x="1518" y="7637"/>
                  </a:lnTo>
                  <a:lnTo>
                    <a:pt x="1" y="9136"/>
                  </a:lnTo>
                  <a:lnTo>
                    <a:pt x="536" y="9136"/>
                  </a:lnTo>
                  <a:lnTo>
                    <a:pt x="2053" y="7637"/>
                  </a:lnTo>
                  <a:lnTo>
                    <a:pt x="2053" y="197"/>
                  </a:lnTo>
                  <a:cubicBezTo>
                    <a:pt x="2053" y="90"/>
                    <a:pt x="1946" y="1"/>
                    <a:pt x="1839" y="1"/>
                  </a:cubicBezTo>
                  <a:close/>
                </a:path>
              </a:pathLst>
            </a:custGeom>
            <a:solidFill>
              <a:srgbClr val="C0C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07;p32"/>
            <p:cNvSpPr/>
            <p:nvPr/>
          </p:nvSpPr>
          <p:spPr>
            <a:xfrm>
              <a:off x="5250550" y="4178950"/>
              <a:ext cx="124925" cy="124925"/>
            </a:xfrm>
            <a:custGeom>
              <a:avLst/>
              <a:gdLst/>
              <a:ahLst/>
              <a:cxnLst/>
              <a:rect l="l" t="t" r="r" b="b"/>
              <a:pathLst>
                <a:path w="4997" h="4997" extrusionOk="0">
                  <a:moveTo>
                    <a:pt x="4176" y="1"/>
                  </a:moveTo>
                  <a:lnTo>
                    <a:pt x="358" y="3801"/>
                  </a:lnTo>
                  <a:lnTo>
                    <a:pt x="1" y="4997"/>
                  </a:lnTo>
                  <a:lnTo>
                    <a:pt x="1196" y="4640"/>
                  </a:lnTo>
                  <a:lnTo>
                    <a:pt x="4997" y="822"/>
                  </a:lnTo>
                  <a:lnTo>
                    <a:pt x="4176"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08;p32"/>
            <p:cNvSpPr/>
            <p:nvPr/>
          </p:nvSpPr>
          <p:spPr>
            <a:xfrm>
              <a:off x="5250550" y="4192775"/>
              <a:ext cx="124925" cy="111100"/>
            </a:xfrm>
            <a:custGeom>
              <a:avLst/>
              <a:gdLst/>
              <a:ahLst/>
              <a:cxnLst/>
              <a:rect l="l" t="t" r="r" b="b"/>
              <a:pathLst>
                <a:path w="4997" h="4444" extrusionOk="0">
                  <a:moveTo>
                    <a:pt x="4729" y="1"/>
                  </a:moveTo>
                  <a:lnTo>
                    <a:pt x="1018" y="3712"/>
                  </a:lnTo>
                  <a:lnTo>
                    <a:pt x="144" y="3980"/>
                  </a:lnTo>
                  <a:lnTo>
                    <a:pt x="1" y="4444"/>
                  </a:lnTo>
                  <a:lnTo>
                    <a:pt x="1196" y="4087"/>
                  </a:lnTo>
                  <a:lnTo>
                    <a:pt x="4997" y="269"/>
                  </a:lnTo>
                  <a:lnTo>
                    <a:pt x="4729" y="1"/>
                  </a:ln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09;p32"/>
            <p:cNvSpPr/>
            <p:nvPr/>
          </p:nvSpPr>
          <p:spPr>
            <a:xfrm>
              <a:off x="5348700" y="4173950"/>
              <a:ext cx="32125" cy="31800"/>
            </a:xfrm>
            <a:custGeom>
              <a:avLst/>
              <a:gdLst/>
              <a:ahLst/>
              <a:cxnLst/>
              <a:rect l="l" t="t" r="r" b="b"/>
              <a:pathLst>
                <a:path w="1285" h="1272" extrusionOk="0">
                  <a:moveTo>
                    <a:pt x="560" y="0"/>
                  </a:moveTo>
                  <a:cubicBezTo>
                    <a:pt x="482" y="0"/>
                    <a:pt x="402" y="31"/>
                    <a:pt x="339" y="94"/>
                  </a:cubicBezTo>
                  <a:lnTo>
                    <a:pt x="0" y="451"/>
                  </a:lnTo>
                  <a:lnTo>
                    <a:pt x="821" y="1271"/>
                  </a:lnTo>
                  <a:lnTo>
                    <a:pt x="1178" y="914"/>
                  </a:lnTo>
                  <a:cubicBezTo>
                    <a:pt x="1285" y="807"/>
                    <a:pt x="1285" y="611"/>
                    <a:pt x="1178" y="504"/>
                  </a:cubicBezTo>
                  <a:lnTo>
                    <a:pt x="767" y="94"/>
                  </a:lnTo>
                  <a:cubicBezTo>
                    <a:pt x="714" y="31"/>
                    <a:pt x="638" y="0"/>
                    <a:pt x="560" y="0"/>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10;p32"/>
            <p:cNvSpPr/>
            <p:nvPr/>
          </p:nvSpPr>
          <p:spPr>
            <a:xfrm>
              <a:off x="5354050" y="4173950"/>
              <a:ext cx="26775" cy="31800"/>
            </a:xfrm>
            <a:custGeom>
              <a:avLst/>
              <a:gdLst/>
              <a:ahLst/>
              <a:cxnLst/>
              <a:rect l="l" t="t" r="r" b="b"/>
              <a:pathLst>
                <a:path w="1071" h="1272" extrusionOk="0">
                  <a:moveTo>
                    <a:pt x="346" y="0"/>
                  </a:moveTo>
                  <a:cubicBezTo>
                    <a:pt x="268" y="0"/>
                    <a:pt x="188" y="31"/>
                    <a:pt x="125" y="94"/>
                  </a:cubicBezTo>
                  <a:lnTo>
                    <a:pt x="0" y="219"/>
                  </a:lnTo>
                  <a:cubicBezTo>
                    <a:pt x="36" y="192"/>
                    <a:pt x="76" y="178"/>
                    <a:pt x="116" y="178"/>
                  </a:cubicBezTo>
                  <a:cubicBezTo>
                    <a:pt x="156" y="178"/>
                    <a:pt x="197" y="192"/>
                    <a:pt x="232" y="219"/>
                  </a:cubicBezTo>
                  <a:lnTo>
                    <a:pt x="464" y="451"/>
                  </a:lnTo>
                  <a:cubicBezTo>
                    <a:pt x="571" y="575"/>
                    <a:pt x="571" y="754"/>
                    <a:pt x="464" y="879"/>
                  </a:cubicBezTo>
                  <a:lnTo>
                    <a:pt x="339" y="1004"/>
                  </a:lnTo>
                  <a:lnTo>
                    <a:pt x="607" y="1271"/>
                  </a:lnTo>
                  <a:lnTo>
                    <a:pt x="964" y="914"/>
                  </a:lnTo>
                  <a:cubicBezTo>
                    <a:pt x="1071" y="807"/>
                    <a:pt x="1071" y="611"/>
                    <a:pt x="964" y="504"/>
                  </a:cubicBezTo>
                  <a:lnTo>
                    <a:pt x="553" y="94"/>
                  </a:lnTo>
                  <a:cubicBezTo>
                    <a:pt x="500" y="31"/>
                    <a:pt x="424" y="0"/>
                    <a:pt x="346" y="0"/>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11;p32"/>
            <p:cNvSpPr/>
            <p:nvPr/>
          </p:nvSpPr>
          <p:spPr>
            <a:xfrm>
              <a:off x="5250550" y="4273975"/>
              <a:ext cx="29925" cy="29450"/>
            </a:xfrm>
            <a:custGeom>
              <a:avLst/>
              <a:gdLst/>
              <a:ahLst/>
              <a:cxnLst/>
              <a:rect l="l" t="t" r="r" b="b"/>
              <a:pathLst>
                <a:path w="1197" h="1178" extrusionOk="0">
                  <a:moveTo>
                    <a:pt x="358" y="0"/>
                  </a:moveTo>
                  <a:lnTo>
                    <a:pt x="144" y="714"/>
                  </a:lnTo>
                  <a:lnTo>
                    <a:pt x="1" y="1178"/>
                  </a:lnTo>
                  <a:lnTo>
                    <a:pt x="1" y="1178"/>
                  </a:lnTo>
                  <a:lnTo>
                    <a:pt x="1196" y="821"/>
                  </a:lnTo>
                  <a:cubicBezTo>
                    <a:pt x="1161" y="696"/>
                    <a:pt x="1107" y="571"/>
                    <a:pt x="1018" y="446"/>
                  </a:cubicBezTo>
                  <a:cubicBezTo>
                    <a:pt x="982" y="393"/>
                    <a:pt x="946" y="339"/>
                    <a:pt x="893" y="304"/>
                  </a:cubicBezTo>
                  <a:cubicBezTo>
                    <a:pt x="732" y="143"/>
                    <a:pt x="554" y="54"/>
                    <a:pt x="358"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12;p32"/>
            <p:cNvSpPr/>
            <p:nvPr/>
          </p:nvSpPr>
          <p:spPr>
            <a:xfrm>
              <a:off x="5278225" y="4307875"/>
              <a:ext cx="37475" cy="37500"/>
            </a:xfrm>
            <a:custGeom>
              <a:avLst/>
              <a:gdLst/>
              <a:ahLst/>
              <a:cxnLst/>
              <a:rect l="l" t="t" r="r" b="b"/>
              <a:pathLst>
                <a:path w="1499" h="1500" extrusionOk="0">
                  <a:moveTo>
                    <a:pt x="0" y="0"/>
                  </a:moveTo>
                  <a:lnTo>
                    <a:pt x="0" y="1499"/>
                  </a:lnTo>
                  <a:lnTo>
                    <a:pt x="14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13;p32"/>
            <p:cNvSpPr/>
            <p:nvPr/>
          </p:nvSpPr>
          <p:spPr>
            <a:xfrm>
              <a:off x="5171600" y="4173075"/>
              <a:ext cx="29025" cy="30525"/>
            </a:xfrm>
            <a:custGeom>
              <a:avLst/>
              <a:gdLst/>
              <a:ahLst/>
              <a:cxnLst/>
              <a:rect l="l" t="t" r="r" b="b"/>
              <a:pathLst>
                <a:path w="1161" h="1221" extrusionOk="0">
                  <a:moveTo>
                    <a:pt x="589" y="379"/>
                  </a:moveTo>
                  <a:cubicBezTo>
                    <a:pt x="714" y="379"/>
                    <a:pt x="821" y="486"/>
                    <a:pt x="821" y="610"/>
                  </a:cubicBezTo>
                  <a:cubicBezTo>
                    <a:pt x="821" y="753"/>
                    <a:pt x="714" y="860"/>
                    <a:pt x="589" y="860"/>
                  </a:cubicBezTo>
                  <a:cubicBezTo>
                    <a:pt x="447" y="860"/>
                    <a:pt x="340" y="753"/>
                    <a:pt x="340" y="610"/>
                  </a:cubicBezTo>
                  <a:cubicBezTo>
                    <a:pt x="340" y="486"/>
                    <a:pt x="447" y="379"/>
                    <a:pt x="589" y="379"/>
                  </a:cubicBezTo>
                  <a:close/>
                  <a:moveTo>
                    <a:pt x="984" y="0"/>
                  </a:moveTo>
                  <a:cubicBezTo>
                    <a:pt x="911" y="0"/>
                    <a:pt x="855" y="49"/>
                    <a:pt x="839" y="111"/>
                  </a:cubicBezTo>
                  <a:cubicBezTo>
                    <a:pt x="772" y="71"/>
                    <a:pt x="695" y="51"/>
                    <a:pt x="616" y="51"/>
                  </a:cubicBezTo>
                  <a:cubicBezTo>
                    <a:pt x="589" y="51"/>
                    <a:pt x="563" y="53"/>
                    <a:pt x="536" y="57"/>
                  </a:cubicBezTo>
                  <a:cubicBezTo>
                    <a:pt x="268" y="93"/>
                    <a:pt x="72" y="289"/>
                    <a:pt x="36" y="557"/>
                  </a:cubicBezTo>
                  <a:cubicBezTo>
                    <a:pt x="1" y="878"/>
                    <a:pt x="268" y="1164"/>
                    <a:pt x="589" y="1164"/>
                  </a:cubicBezTo>
                  <a:cubicBezTo>
                    <a:pt x="679" y="1164"/>
                    <a:pt x="768" y="1146"/>
                    <a:pt x="839" y="1110"/>
                  </a:cubicBezTo>
                  <a:cubicBezTo>
                    <a:pt x="855" y="1172"/>
                    <a:pt x="911" y="1221"/>
                    <a:pt x="984" y="1221"/>
                  </a:cubicBezTo>
                  <a:cubicBezTo>
                    <a:pt x="995" y="1221"/>
                    <a:pt x="1006" y="1219"/>
                    <a:pt x="1018" y="1217"/>
                  </a:cubicBezTo>
                  <a:cubicBezTo>
                    <a:pt x="1089" y="1217"/>
                    <a:pt x="1160" y="1146"/>
                    <a:pt x="1160" y="1057"/>
                  </a:cubicBezTo>
                  <a:lnTo>
                    <a:pt x="1160" y="164"/>
                  </a:lnTo>
                  <a:cubicBezTo>
                    <a:pt x="1160" y="75"/>
                    <a:pt x="1089" y="4"/>
                    <a:pt x="1018" y="4"/>
                  </a:cubicBezTo>
                  <a:cubicBezTo>
                    <a:pt x="1006" y="1"/>
                    <a:pt x="995" y="0"/>
                    <a:pt x="98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14;p32"/>
            <p:cNvSpPr/>
            <p:nvPr/>
          </p:nvSpPr>
          <p:spPr>
            <a:xfrm>
              <a:off x="5245200" y="4162825"/>
              <a:ext cx="30375" cy="41225"/>
            </a:xfrm>
            <a:custGeom>
              <a:avLst/>
              <a:gdLst/>
              <a:ahLst/>
              <a:cxnLst/>
              <a:rect l="l" t="t" r="r" b="b"/>
              <a:pathLst>
                <a:path w="1215" h="1649" extrusionOk="0">
                  <a:moveTo>
                    <a:pt x="607" y="753"/>
                  </a:moveTo>
                  <a:cubicBezTo>
                    <a:pt x="768" y="753"/>
                    <a:pt x="911" y="878"/>
                    <a:pt x="911" y="1038"/>
                  </a:cubicBezTo>
                  <a:cubicBezTo>
                    <a:pt x="911" y="1199"/>
                    <a:pt x="768" y="1324"/>
                    <a:pt x="607" y="1324"/>
                  </a:cubicBezTo>
                  <a:cubicBezTo>
                    <a:pt x="465" y="1324"/>
                    <a:pt x="322" y="1199"/>
                    <a:pt x="322" y="1038"/>
                  </a:cubicBezTo>
                  <a:cubicBezTo>
                    <a:pt x="322" y="878"/>
                    <a:pt x="465" y="753"/>
                    <a:pt x="607" y="753"/>
                  </a:cubicBezTo>
                  <a:close/>
                  <a:moveTo>
                    <a:pt x="151" y="1"/>
                  </a:moveTo>
                  <a:cubicBezTo>
                    <a:pt x="72" y="1"/>
                    <a:pt x="1" y="66"/>
                    <a:pt x="1" y="146"/>
                  </a:cubicBezTo>
                  <a:lnTo>
                    <a:pt x="1" y="1484"/>
                  </a:lnTo>
                  <a:cubicBezTo>
                    <a:pt x="1" y="1556"/>
                    <a:pt x="54" y="1627"/>
                    <a:pt x="143" y="1645"/>
                  </a:cubicBezTo>
                  <a:cubicBezTo>
                    <a:pt x="153" y="1647"/>
                    <a:pt x="162" y="1648"/>
                    <a:pt x="171" y="1648"/>
                  </a:cubicBezTo>
                  <a:cubicBezTo>
                    <a:pt x="229" y="1648"/>
                    <a:pt x="273" y="1602"/>
                    <a:pt x="304" y="1556"/>
                  </a:cubicBezTo>
                  <a:cubicBezTo>
                    <a:pt x="393" y="1609"/>
                    <a:pt x="500" y="1645"/>
                    <a:pt x="607" y="1645"/>
                  </a:cubicBezTo>
                  <a:cubicBezTo>
                    <a:pt x="946" y="1645"/>
                    <a:pt x="1214" y="1377"/>
                    <a:pt x="1214" y="1038"/>
                  </a:cubicBezTo>
                  <a:cubicBezTo>
                    <a:pt x="1214" y="699"/>
                    <a:pt x="946" y="432"/>
                    <a:pt x="607" y="432"/>
                  </a:cubicBezTo>
                  <a:cubicBezTo>
                    <a:pt x="500" y="432"/>
                    <a:pt x="411" y="467"/>
                    <a:pt x="322" y="503"/>
                  </a:cubicBezTo>
                  <a:lnTo>
                    <a:pt x="322" y="164"/>
                  </a:lnTo>
                  <a:cubicBezTo>
                    <a:pt x="322" y="75"/>
                    <a:pt x="268" y="3"/>
                    <a:pt x="179" y="3"/>
                  </a:cubicBezTo>
                  <a:cubicBezTo>
                    <a:pt x="170" y="2"/>
                    <a:pt x="161" y="1"/>
                    <a:pt x="15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15;p32"/>
            <p:cNvSpPr/>
            <p:nvPr/>
          </p:nvSpPr>
          <p:spPr>
            <a:xfrm>
              <a:off x="5208175" y="4174425"/>
              <a:ext cx="29925" cy="29150"/>
            </a:xfrm>
            <a:custGeom>
              <a:avLst/>
              <a:gdLst/>
              <a:ahLst/>
              <a:cxnLst/>
              <a:rect l="l" t="t" r="r" b="b"/>
              <a:pathLst>
                <a:path w="1197" h="1166" extrusionOk="0">
                  <a:moveTo>
                    <a:pt x="598" y="1"/>
                  </a:moveTo>
                  <a:cubicBezTo>
                    <a:pt x="519" y="1"/>
                    <a:pt x="447" y="68"/>
                    <a:pt x="447" y="164"/>
                  </a:cubicBezTo>
                  <a:lnTo>
                    <a:pt x="447" y="414"/>
                  </a:lnTo>
                  <a:lnTo>
                    <a:pt x="179" y="414"/>
                  </a:lnTo>
                  <a:cubicBezTo>
                    <a:pt x="108" y="414"/>
                    <a:pt x="36" y="485"/>
                    <a:pt x="19" y="556"/>
                  </a:cubicBezTo>
                  <a:cubicBezTo>
                    <a:pt x="1" y="664"/>
                    <a:pt x="90" y="735"/>
                    <a:pt x="179" y="735"/>
                  </a:cubicBezTo>
                  <a:lnTo>
                    <a:pt x="447" y="735"/>
                  </a:lnTo>
                  <a:lnTo>
                    <a:pt x="447" y="1003"/>
                  </a:lnTo>
                  <a:cubicBezTo>
                    <a:pt x="447" y="1092"/>
                    <a:pt x="518" y="1163"/>
                    <a:pt x="590" y="1163"/>
                  </a:cubicBezTo>
                  <a:cubicBezTo>
                    <a:pt x="599" y="1165"/>
                    <a:pt x="608" y="1166"/>
                    <a:pt x="617" y="1166"/>
                  </a:cubicBezTo>
                  <a:cubicBezTo>
                    <a:pt x="696" y="1166"/>
                    <a:pt x="768" y="1099"/>
                    <a:pt x="768" y="1003"/>
                  </a:cubicBezTo>
                  <a:lnTo>
                    <a:pt x="768" y="735"/>
                  </a:lnTo>
                  <a:lnTo>
                    <a:pt x="1036" y="735"/>
                  </a:lnTo>
                  <a:cubicBezTo>
                    <a:pt x="1125" y="735"/>
                    <a:pt x="1196" y="664"/>
                    <a:pt x="1196" y="556"/>
                  </a:cubicBezTo>
                  <a:cubicBezTo>
                    <a:pt x="1178" y="485"/>
                    <a:pt x="1107" y="414"/>
                    <a:pt x="1018" y="414"/>
                  </a:cubicBezTo>
                  <a:lnTo>
                    <a:pt x="768" y="414"/>
                  </a:lnTo>
                  <a:lnTo>
                    <a:pt x="768" y="164"/>
                  </a:lnTo>
                  <a:cubicBezTo>
                    <a:pt x="768" y="75"/>
                    <a:pt x="714" y="3"/>
                    <a:pt x="625" y="3"/>
                  </a:cubicBezTo>
                  <a:cubicBezTo>
                    <a:pt x="616" y="2"/>
                    <a:pt x="607" y="1"/>
                    <a:pt x="598"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16;p32"/>
            <p:cNvSpPr/>
            <p:nvPr/>
          </p:nvSpPr>
          <p:spPr>
            <a:xfrm>
              <a:off x="5113625" y="4091075"/>
              <a:ext cx="270325" cy="258750"/>
            </a:xfrm>
            <a:custGeom>
              <a:avLst/>
              <a:gdLst/>
              <a:ahLst/>
              <a:cxnLst/>
              <a:rect l="l" t="t" r="r" b="b"/>
              <a:pathLst>
                <a:path w="10813" h="10350" extrusionOk="0">
                  <a:moveTo>
                    <a:pt x="9956" y="3480"/>
                  </a:moveTo>
                  <a:cubicBezTo>
                    <a:pt x="9992" y="3480"/>
                    <a:pt x="10028" y="3498"/>
                    <a:pt x="10063" y="3516"/>
                  </a:cubicBezTo>
                  <a:lnTo>
                    <a:pt x="10474" y="3926"/>
                  </a:lnTo>
                  <a:cubicBezTo>
                    <a:pt x="10492" y="3944"/>
                    <a:pt x="10509" y="3980"/>
                    <a:pt x="10509" y="4033"/>
                  </a:cubicBezTo>
                  <a:cubicBezTo>
                    <a:pt x="10509" y="4069"/>
                    <a:pt x="10492" y="4105"/>
                    <a:pt x="10474" y="4122"/>
                  </a:cubicBezTo>
                  <a:lnTo>
                    <a:pt x="10224" y="4372"/>
                  </a:lnTo>
                  <a:lnTo>
                    <a:pt x="9617" y="3766"/>
                  </a:lnTo>
                  <a:lnTo>
                    <a:pt x="9867" y="3516"/>
                  </a:lnTo>
                  <a:cubicBezTo>
                    <a:pt x="9885" y="3498"/>
                    <a:pt x="9921" y="3480"/>
                    <a:pt x="9956" y="3480"/>
                  </a:cubicBezTo>
                  <a:close/>
                  <a:moveTo>
                    <a:pt x="9403" y="3980"/>
                  </a:moveTo>
                  <a:lnTo>
                    <a:pt x="10010" y="4586"/>
                  </a:lnTo>
                  <a:lnTo>
                    <a:pt x="6727" y="7852"/>
                  </a:lnTo>
                  <a:cubicBezTo>
                    <a:pt x="6673" y="7727"/>
                    <a:pt x="6584" y="7602"/>
                    <a:pt x="6477" y="7513"/>
                  </a:cubicBezTo>
                  <a:cubicBezTo>
                    <a:pt x="6370" y="7405"/>
                    <a:pt x="6263" y="7316"/>
                    <a:pt x="6120" y="7263"/>
                  </a:cubicBezTo>
                  <a:lnTo>
                    <a:pt x="9403" y="3980"/>
                  </a:lnTo>
                  <a:close/>
                  <a:moveTo>
                    <a:pt x="5942" y="7513"/>
                  </a:moveTo>
                  <a:cubicBezTo>
                    <a:pt x="6067" y="7566"/>
                    <a:pt x="6174" y="7637"/>
                    <a:pt x="6263" y="7727"/>
                  </a:cubicBezTo>
                  <a:cubicBezTo>
                    <a:pt x="6352" y="7816"/>
                    <a:pt x="6423" y="7923"/>
                    <a:pt x="6459" y="8048"/>
                  </a:cubicBezTo>
                  <a:lnTo>
                    <a:pt x="5728" y="8262"/>
                  </a:lnTo>
                  <a:lnTo>
                    <a:pt x="5942" y="7513"/>
                  </a:lnTo>
                  <a:close/>
                  <a:moveTo>
                    <a:pt x="7690" y="8851"/>
                  </a:moveTo>
                  <a:lnTo>
                    <a:pt x="6727" y="9796"/>
                  </a:lnTo>
                  <a:lnTo>
                    <a:pt x="6727" y="8851"/>
                  </a:lnTo>
                  <a:close/>
                  <a:moveTo>
                    <a:pt x="179" y="1"/>
                  </a:moveTo>
                  <a:cubicBezTo>
                    <a:pt x="89" y="1"/>
                    <a:pt x="0" y="72"/>
                    <a:pt x="0" y="161"/>
                  </a:cubicBezTo>
                  <a:lnTo>
                    <a:pt x="0" y="9083"/>
                  </a:lnTo>
                  <a:cubicBezTo>
                    <a:pt x="0" y="9297"/>
                    <a:pt x="179" y="9457"/>
                    <a:pt x="375" y="9457"/>
                  </a:cubicBezTo>
                  <a:lnTo>
                    <a:pt x="981" y="9457"/>
                  </a:lnTo>
                  <a:lnTo>
                    <a:pt x="981" y="9975"/>
                  </a:lnTo>
                  <a:cubicBezTo>
                    <a:pt x="981" y="10189"/>
                    <a:pt x="1142" y="10350"/>
                    <a:pt x="1338" y="10350"/>
                  </a:cubicBezTo>
                  <a:lnTo>
                    <a:pt x="6566" y="10350"/>
                  </a:lnTo>
                  <a:cubicBezTo>
                    <a:pt x="6602" y="10350"/>
                    <a:pt x="6638" y="10332"/>
                    <a:pt x="6673" y="10296"/>
                  </a:cubicBezTo>
                  <a:lnTo>
                    <a:pt x="8172" y="8797"/>
                  </a:lnTo>
                  <a:cubicBezTo>
                    <a:pt x="8190" y="8779"/>
                    <a:pt x="8226" y="8744"/>
                    <a:pt x="8226" y="8690"/>
                  </a:cubicBezTo>
                  <a:lnTo>
                    <a:pt x="8226" y="6817"/>
                  </a:lnTo>
                  <a:lnTo>
                    <a:pt x="10688" y="4354"/>
                  </a:lnTo>
                  <a:cubicBezTo>
                    <a:pt x="10777" y="4265"/>
                    <a:pt x="10813" y="4158"/>
                    <a:pt x="10813" y="4033"/>
                  </a:cubicBezTo>
                  <a:cubicBezTo>
                    <a:pt x="10813" y="3908"/>
                    <a:pt x="10777" y="3801"/>
                    <a:pt x="10688" y="3712"/>
                  </a:cubicBezTo>
                  <a:lnTo>
                    <a:pt x="10278" y="3302"/>
                  </a:lnTo>
                  <a:cubicBezTo>
                    <a:pt x="10188" y="3212"/>
                    <a:pt x="10081" y="3177"/>
                    <a:pt x="9956" y="3177"/>
                  </a:cubicBezTo>
                  <a:cubicBezTo>
                    <a:pt x="9831" y="3177"/>
                    <a:pt x="9724" y="3212"/>
                    <a:pt x="9635" y="3302"/>
                  </a:cubicBezTo>
                  <a:lnTo>
                    <a:pt x="5728" y="7209"/>
                  </a:lnTo>
                  <a:cubicBezTo>
                    <a:pt x="5710" y="7227"/>
                    <a:pt x="5692" y="7245"/>
                    <a:pt x="5674" y="7281"/>
                  </a:cubicBezTo>
                  <a:lnTo>
                    <a:pt x="5317" y="8458"/>
                  </a:lnTo>
                  <a:cubicBezTo>
                    <a:pt x="5299" y="8512"/>
                    <a:pt x="5317" y="8583"/>
                    <a:pt x="5371" y="8619"/>
                  </a:cubicBezTo>
                  <a:cubicBezTo>
                    <a:pt x="5397" y="8645"/>
                    <a:pt x="5413" y="8661"/>
                    <a:pt x="5455" y="8661"/>
                  </a:cubicBezTo>
                  <a:cubicBezTo>
                    <a:pt x="5471" y="8661"/>
                    <a:pt x="5490" y="8659"/>
                    <a:pt x="5514" y="8654"/>
                  </a:cubicBezTo>
                  <a:cubicBezTo>
                    <a:pt x="5514" y="8654"/>
                    <a:pt x="6727" y="8315"/>
                    <a:pt x="6780" y="8262"/>
                  </a:cubicBezTo>
                  <a:lnTo>
                    <a:pt x="7904" y="7120"/>
                  </a:lnTo>
                  <a:lnTo>
                    <a:pt x="7904" y="8530"/>
                  </a:lnTo>
                  <a:lnTo>
                    <a:pt x="6584" y="8530"/>
                  </a:lnTo>
                  <a:cubicBezTo>
                    <a:pt x="6495" y="8530"/>
                    <a:pt x="6423" y="8601"/>
                    <a:pt x="6423" y="8690"/>
                  </a:cubicBezTo>
                  <a:lnTo>
                    <a:pt x="6423" y="10028"/>
                  </a:lnTo>
                  <a:lnTo>
                    <a:pt x="1338" y="10028"/>
                  </a:lnTo>
                  <a:cubicBezTo>
                    <a:pt x="1321" y="10028"/>
                    <a:pt x="1303" y="10010"/>
                    <a:pt x="1303" y="9975"/>
                  </a:cubicBezTo>
                  <a:lnTo>
                    <a:pt x="1303" y="1250"/>
                  </a:lnTo>
                  <a:cubicBezTo>
                    <a:pt x="1303" y="1214"/>
                    <a:pt x="1321" y="1196"/>
                    <a:pt x="1338" y="1196"/>
                  </a:cubicBezTo>
                  <a:lnTo>
                    <a:pt x="7851" y="1196"/>
                  </a:lnTo>
                  <a:cubicBezTo>
                    <a:pt x="7887" y="1196"/>
                    <a:pt x="7904" y="1214"/>
                    <a:pt x="7904" y="1250"/>
                  </a:cubicBezTo>
                  <a:lnTo>
                    <a:pt x="7904" y="4176"/>
                  </a:lnTo>
                  <a:cubicBezTo>
                    <a:pt x="7904" y="4265"/>
                    <a:pt x="7958" y="4337"/>
                    <a:pt x="8047" y="4337"/>
                  </a:cubicBezTo>
                  <a:cubicBezTo>
                    <a:pt x="8056" y="4338"/>
                    <a:pt x="8066" y="4339"/>
                    <a:pt x="8075" y="4339"/>
                  </a:cubicBezTo>
                  <a:cubicBezTo>
                    <a:pt x="8154" y="4339"/>
                    <a:pt x="8226" y="4274"/>
                    <a:pt x="8226" y="4194"/>
                  </a:cubicBezTo>
                  <a:lnTo>
                    <a:pt x="8226" y="1250"/>
                  </a:lnTo>
                  <a:cubicBezTo>
                    <a:pt x="8226" y="1054"/>
                    <a:pt x="8065" y="875"/>
                    <a:pt x="7851" y="875"/>
                  </a:cubicBezTo>
                  <a:lnTo>
                    <a:pt x="7262" y="875"/>
                  </a:lnTo>
                  <a:lnTo>
                    <a:pt x="7262" y="161"/>
                  </a:lnTo>
                  <a:cubicBezTo>
                    <a:pt x="7262" y="72"/>
                    <a:pt x="7173" y="1"/>
                    <a:pt x="7084" y="1"/>
                  </a:cubicBezTo>
                  <a:lnTo>
                    <a:pt x="1570" y="1"/>
                  </a:lnTo>
                  <a:cubicBezTo>
                    <a:pt x="1552" y="1"/>
                    <a:pt x="1535" y="1"/>
                    <a:pt x="1517" y="19"/>
                  </a:cubicBezTo>
                  <a:cubicBezTo>
                    <a:pt x="1392" y="161"/>
                    <a:pt x="1499" y="304"/>
                    <a:pt x="1624" y="304"/>
                  </a:cubicBezTo>
                  <a:lnTo>
                    <a:pt x="6905" y="304"/>
                  </a:lnTo>
                  <a:cubicBezTo>
                    <a:pt x="6941" y="304"/>
                    <a:pt x="6959" y="340"/>
                    <a:pt x="6959" y="358"/>
                  </a:cubicBezTo>
                  <a:lnTo>
                    <a:pt x="6959" y="875"/>
                  </a:lnTo>
                  <a:lnTo>
                    <a:pt x="1338" y="875"/>
                  </a:lnTo>
                  <a:cubicBezTo>
                    <a:pt x="1142" y="875"/>
                    <a:pt x="981" y="1054"/>
                    <a:pt x="981" y="1250"/>
                  </a:cubicBezTo>
                  <a:lnTo>
                    <a:pt x="981" y="9136"/>
                  </a:lnTo>
                  <a:lnTo>
                    <a:pt x="375" y="9136"/>
                  </a:lnTo>
                  <a:cubicBezTo>
                    <a:pt x="339" y="9136"/>
                    <a:pt x="321" y="9118"/>
                    <a:pt x="321" y="9083"/>
                  </a:cubicBezTo>
                  <a:lnTo>
                    <a:pt x="321" y="340"/>
                  </a:lnTo>
                  <a:cubicBezTo>
                    <a:pt x="321" y="322"/>
                    <a:pt x="339" y="304"/>
                    <a:pt x="339" y="304"/>
                  </a:cubicBezTo>
                  <a:lnTo>
                    <a:pt x="910" y="304"/>
                  </a:lnTo>
                  <a:cubicBezTo>
                    <a:pt x="928" y="304"/>
                    <a:pt x="946" y="304"/>
                    <a:pt x="964" y="286"/>
                  </a:cubicBezTo>
                  <a:cubicBezTo>
                    <a:pt x="1089" y="144"/>
                    <a:pt x="999" y="1"/>
                    <a:pt x="87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17;p32"/>
            <p:cNvSpPr/>
            <p:nvPr/>
          </p:nvSpPr>
          <p:spPr>
            <a:xfrm>
              <a:off x="5314800" y="4207850"/>
              <a:ext cx="32125" cy="31350"/>
            </a:xfrm>
            <a:custGeom>
              <a:avLst/>
              <a:gdLst/>
              <a:ahLst/>
              <a:cxnLst/>
              <a:rect l="l" t="t" r="r" b="b"/>
              <a:pathLst>
                <a:path w="1285" h="1254" extrusionOk="0">
                  <a:moveTo>
                    <a:pt x="1106" y="0"/>
                  </a:moveTo>
                  <a:cubicBezTo>
                    <a:pt x="1066" y="0"/>
                    <a:pt x="1026" y="13"/>
                    <a:pt x="999" y="40"/>
                  </a:cubicBezTo>
                  <a:lnTo>
                    <a:pt x="54" y="986"/>
                  </a:lnTo>
                  <a:cubicBezTo>
                    <a:pt x="0" y="1039"/>
                    <a:pt x="0" y="1146"/>
                    <a:pt x="54" y="1200"/>
                  </a:cubicBezTo>
                  <a:cubicBezTo>
                    <a:pt x="89" y="1236"/>
                    <a:pt x="125" y="1254"/>
                    <a:pt x="179" y="1254"/>
                  </a:cubicBezTo>
                  <a:cubicBezTo>
                    <a:pt x="214" y="1254"/>
                    <a:pt x="250" y="1236"/>
                    <a:pt x="286" y="1200"/>
                  </a:cubicBezTo>
                  <a:lnTo>
                    <a:pt x="1213" y="272"/>
                  </a:lnTo>
                  <a:cubicBezTo>
                    <a:pt x="1285" y="201"/>
                    <a:pt x="1285" y="112"/>
                    <a:pt x="1213" y="40"/>
                  </a:cubicBezTo>
                  <a:cubicBezTo>
                    <a:pt x="1187" y="13"/>
                    <a:pt x="1147" y="0"/>
                    <a:pt x="1106"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18;p32"/>
            <p:cNvSpPr/>
            <p:nvPr/>
          </p:nvSpPr>
          <p:spPr>
            <a:xfrm>
              <a:off x="5205050" y="4131225"/>
              <a:ext cx="48200" cy="7600"/>
            </a:xfrm>
            <a:custGeom>
              <a:avLst/>
              <a:gdLst/>
              <a:ahLst/>
              <a:cxnLst/>
              <a:rect l="l" t="t" r="r" b="b"/>
              <a:pathLst>
                <a:path w="1928" h="304" extrusionOk="0">
                  <a:moveTo>
                    <a:pt x="179" y="1"/>
                  </a:moveTo>
                  <a:cubicBezTo>
                    <a:pt x="90" y="1"/>
                    <a:pt x="19" y="54"/>
                    <a:pt x="19" y="126"/>
                  </a:cubicBezTo>
                  <a:cubicBezTo>
                    <a:pt x="1" y="233"/>
                    <a:pt x="72" y="304"/>
                    <a:pt x="161" y="304"/>
                  </a:cubicBezTo>
                  <a:lnTo>
                    <a:pt x="1767" y="304"/>
                  </a:lnTo>
                  <a:cubicBezTo>
                    <a:pt x="1857" y="304"/>
                    <a:pt x="1928" y="233"/>
                    <a:pt x="1910" y="126"/>
                  </a:cubicBezTo>
                  <a:cubicBezTo>
                    <a:pt x="1910" y="54"/>
                    <a:pt x="1839" y="1"/>
                    <a:pt x="1749"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19;p32"/>
            <p:cNvSpPr/>
            <p:nvPr/>
          </p:nvSpPr>
          <p:spPr>
            <a:xfrm>
              <a:off x="5155100" y="4149075"/>
              <a:ext cx="148125" cy="8050"/>
            </a:xfrm>
            <a:custGeom>
              <a:avLst/>
              <a:gdLst/>
              <a:ahLst/>
              <a:cxnLst/>
              <a:rect l="l" t="t" r="r" b="b"/>
              <a:pathLst>
                <a:path w="5925" h="322" extrusionOk="0">
                  <a:moveTo>
                    <a:pt x="179" y="0"/>
                  </a:moveTo>
                  <a:cubicBezTo>
                    <a:pt x="90" y="0"/>
                    <a:pt x="18" y="54"/>
                    <a:pt x="18" y="143"/>
                  </a:cubicBezTo>
                  <a:cubicBezTo>
                    <a:pt x="1" y="232"/>
                    <a:pt x="72" y="321"/>
                    <a:pt x="161" y="321"/>
                  </a:cubicBezTo>
                  <a:lnTo>
                    <a:pt x="5764" y="321"/>
                  </a:lnTo>
                  <a:cubicBezTo>
                    <a:pt x="5853" y="321"/>
                    <a:pt x="5924" y="232"/>
                    <a:pt x="5906" y="143"/>
                  </a:cubicBezTo>
                  <a:cubicBezTo>
                    <a:pt x="5906" y="54"/>
                    <a:pt x="5835" y="0"/>
                    <a:pt x="5746"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20;p32"/>
            <p:cNvSpPr/>
            <p:nvPr/>
          </p:nvSpPr>
          <p:spPr>
            <a:xfrm>
              <a:off x="5155100" y="4184750"/>
              <a:ext cx="8050" cy="7625"/>
            </a:xfrm>
            <a:custGeom>
              <a:avLst/>
              <a:gdLst/>
              <a:ahLst/>
              <a:cxnLst/>
              <a:rect l="l" t="t" r="r" b="b"/>
              <a:pathLst>
                <a:path w="322" h="305" extrusionOk="0">
                  <a:moveTo>
                    <a:pt x="161" y="1"/>
                  </a:moveTo>
                  <a:cubicBezTo>
                    <a:pt x="72" y="1"/>
                    <a:pt x="1" y="72"/>
                    <a:pt x="1" y="161"/>
                  </a:cubicBezTo>
                  <a:cubicBezTo>
                    <a:pt x="1" y="233"/>
                    <a:pt x="72" y="304"/>
                    <a:pt x="161" y="304"/>
                  </a:cubicBezTo>
                  <a:cubicBezTo>
                    <a:pt x="250" y="304"/>
                    <a:pt x="322" y="233"/>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21;p32"/>
            <p:cNvSpPr/>
            <p:nvPr/>
          </p:nvSpPr>
          <p:spPr>
            <a:xfrm>
              <a:off x="5171600" y="4223025"/>
              <a:ext cx="29025" cy="30525"/>
            </a:xfrm>
            <a:custGeom>
              <a:avLst/>
              <a:gdLst/>
              <a:ahLst/>
              <a:cxnLst/>
              <a:rect l="l" t="t" r="r" b="b"/>
              <a:pathLst>
                <a:path w="1161" h="1221" extrusionOk="0">
                  <a:moveTo>
                    <a:pt x="589" y="361"/>
                  </a:moveTo>
                  <a:cubicBezTo>
                    <a:pt x="714" y="361"/>
                    <a:pt x="821" y="468"/>
                    <a:pt x="821" y="611"/>
                  </a:cubicBezTo>
                  <a:cubicBezTo>
                    <a:pt x="821" y="736"/>
                    <a:pt x="714" y="843"/>
                    <a:pt x="589" y="843"/>
                  </a:cubicBezTo>
                  <a:cubicBezTo>
                    <a:pt x="447" y="843"/>
                    <a:pt x="340" y="736"/>
                    <a:pt x="340" y="611"/>
                  </a:cubicBezTo>
                  <a:cubicBezTo>
                    <a:pt x="340" y="468"/>
                    <a:pt x="447" y="361"/>
                    <a:pt x="589" y="361"/>
                  </a:cubicBezTo>
                  <a:close/>
                  <a:moveTo>
                    <a:pt x="984" y="1"/>
                  </a:moveTo>
                  <a:cubicBezTo>
                    <a:pt x="911" y="1"/>
                    <a:pt x="855" y="49"/>
                    <a:pt x="839" y="111"/>
                  </a:cubicBezTo>
                  <a:cubicBezTo>
                    <a:pt x="772" y="71"/>
                    <a:pt x="695" y="51"/>
                    <a:pt x="616" y="51"/>
                  </a:cubicBezTo>
                  <a:cubicBezTo>
                    <a:pt x="589" y="51"/>
                    <a:pt x="563" y="53"/>
                    <a:pt x="536" y="58"/>
                  </a:cubicBezTo>
                  <a:cubicBezTo>
                    <a:pt x="268" y="76"/>
                    <a:pt x="72" y="290"/>
                    <a:pt x="36" y="539"/>
                  </a:cubicBezTo>
                  <a:cubicBezTo>
                    <a:pt x="1" y="878"/>
                    <a:pt x="268" y="1164"/>
                    <a:pt x="589" y="1164"/>
                  </a:cubicBezTo>
                  <a:cubicBezTo>
                    <a:pt x="679" y="1164"/>
                    <a:pt x="768" y="1146"/>
                    <a:pt x="839" y="1110"/>
                  </a:cubicBezTo>
                  <a:cubicBezTo>
                    <a:pt x="855" y="1172"/>
                    <a:pt x="911" y="1221"/>
                    <a:pt x="984" y="1221"/>
                  </a:cubicBezTo>
                  <a:cubicBezTo>
                    <a:pt x="995" y="1221"/>
                    <a:pt x="1006" y="1220"/>
                    <a:pt x="1018" y="1218"/>
                  </a:cubicBezTo>
                  <a:cubicBezTo>
                    <a:pt x="1089" y="1200"/>
                    <a:pt x="1160" y="1128"/>
                    <a:pt x="1160" y="1057"/>
                  </a:cubicBezTo>
                  <a:lnTo>
                    <a:pt x="1160" y="165"/>
                  </a:lnTo>
                  <a:cubicBezTo>
                    <a:pt x="1160" y="76"/>
                    <a:pt x="1089" y="4"/>
                    <a:pt x="1018" y="4"/>
                  </a:cubicBezTo>
                  <a:cubicBezTo>
                    <a:pt x="1006" y="2"/>
                    <a:pt x="995" y="1"/>
                    <a:pt x="98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22;p32"/>
            <p:cNvSpPr/>
            <p:nvPr/>
          </p:nvSpPr>
          <p:spPr>
            <a:xfrm>
              <a:off x="5245200" y="4212400"/>
              <a:ext cx="30800" cy="41525"/>
            </a:xfrm>
            <a:custGeom>
              <a:avLst/>
              <a:gdLst/>
              <a:ahLst/>
              <a:cxnLst/>
              <a:rect l="l" t="t" r="r" b="b"/>
              <a:pathLst>
                <a:path w="1232" h="1661" extrusionOk="0">
                  <a:moveTo>
                    <a:pt x="607" y="768"/>
                  </a:moveTo>
                  <a:cubicBezTo>
                    <a:pt x="768" y="768"/>
                    <a:pt x="911" y="893"/>
                    <a:pt x="911" y="1054"/>
                  </a:cubicBezTo>
                  <a:cubicBezTo>
                    <a:pt x="911" y="1214"/>
                    <a:pt x="768" y="1339"/>
                    <a:pt x="607" y="1339"/>
                  </a:cubicBezTo>
                  <a:cubicBezTo>
                    <a:pt x="465" y="1339"/>
                    <a:pt x="322" y="1214"/>
                    <a:pt x="322" y="1054"/>
                  </a:cubicBezTo>
                  <a:cubicBezTo>
                    <a:pt x="322" y="893"/>
                    <a:pt x="465" y="768"/>
                    <a:pt x="607" y="768"/>
                  </a:cubicBezTo>
                  <a:close/>
                  <a:moveTo>
                    <a:pt x="143" y="1"/>
                  </a:moveTo>
                  <a:cubicBezTo>
                    <a:pt x="72" y="19"/>
                    <a:pt x="1" y="90"/>
                    <a:pt x="1" y="162"/>
                  </a:cubicBezTo>
                  <a:lnTo>
                    <a:pt x="1" y="1482"/>
                  </a:lnTo>
                  <a:cubicBezTo>
                    <a:pt x="1" y="1571"/>
                    <a:pt x="54" y="1643"/>
                    <a:pt x="143" y="1643"/>
                  </a:cubicBezTo>
                  <a:cubicBezTo>
                    <a:pt x="156" y="1646"/>
                    <a:pt x="168" y="1647"/>
                    <a:pt x="180" y="1647"/>
                  </a:cubicBezTo>
                  <a:cubicBezTo>
                    <a:pt x="233" y="1647"/>
                    <a:pt x="275" y="1615"/>
                    <a:pt x="304" y="1571"/>
                  </a:cubicBezTo>
                  <a:cubicBezTo>
                    <a:pt x="393" y="1625"/>
                    <a:pt x="518" y="1660"/>
                    <a:pt x="625" y="1660"/>
                  </a:cubicBezTo>
                  <a:cubicBezTo>
                    <a:pt x="946" y="1643"/>
                    <a:pt x="1196" y="1393"/>
                    <a:pt x="1214" y="1089"/>
                  </a:cubicBezTo>
                  <a:cubicBezTo>
                    <a:pt x="1232" y="733"/>
                    <a:pt x="964" y="447"/>
                    <a:pt x="607" y="447"/>
                  </a:cubicBezTo>
                  <a:cubicBezTo>
                    <a:pt x="500" y="447"/>
                    <a:pt x="411" y="465"/>
                    <a:pt x="322" y="518"/>
                  </a:cubicBezTo>
                  <a:lnTo>
                    <a:pt x="322" y="162"/>
                  </a:lnTo>
                  <a:cubicBezTo>
                    <a:pt x="322" y="72"/>
                    <a:pt x="233" y="1"/>
                    <a:pt x="143"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23;p32"/>
            <p:cNvSpPr/>
            <p:nvPr/>
          </p:nvSpPr>
          <p:spPr>
            <a:xfrm>
              <a:off x="5211300" y="4227025"/>
              <a:ext cx="23675" cy="23175"/>
            </a:xfrm>
            <a:custGeom>
              <a:avLst/>
              <a:gdLst/>
              <a:ahLst/>
              <a:cxnLst/>
              <a:rect l="l" t="t" r="r" b="b"/>
              <a:pathLst>
                <a:path w="947" h="927" extrusionOk="0">
                  <a:moveTo>
                    <a:pt x="177" y="0"/>
                  </a:moveTo>
                  <a:cubicBezTo>
                    <a:pt x="135" y="0"/>
                    <a:pt x="90" y="14"/>
                    <a:pt x="54" y="40"/>
                  </a:cubicBezTo>
                  <a:cubicBezTo>
                    <a:pt x="1" y="112"/>
                    <a:pt x="1" y="201"/>
                    <a:pt x="54" y="272"/>
                  </a:cubicBezTo>
                  <a:lnTo>
                    <a:pt x="250" y="469"/>
                  </a:lnTo>
                  <a:lnTo>
                    <a:pt x="54" y="665"/>
                  </a:lnTo>
                  <a:cubicBezTo>
                    <a:pt x="1" y="718"/>
                    <a:pt x="1" y="826"/>
                    <a:pt x="54" y="879"/>
                  </a:cubicBezTo>
                  <a:cubicBezTo>
                    <a:pt x="83" y="908"/>
                    <a:pt x="122" y="926"/>
                    <a:pt x="165" y="926"/>
                  </a:cubicBezTo>
                  <a:cubicBezTo>
                    <a:pt x="203" y="926"/>
                    <a:pt x="245" y="912"/>
                    <a:pt x="286" y="879"/>
                  </a:cubicBezTo>
                  <a:lnTo>
                    <a:pt x="482" y="683"/>
                  </a:lnTo>
                  <a:lnTo>
                    <a:pt x="661" y="879"/>
                  </a:lnTo>
                  <a:cubicBezTo>
                    <a:pt x="692" y="900"/>
                    <a:pt x="735" y="920"/>
                    <a:pt x="782" y="920"/>
                  </a:cubicBezTo>
                  <a:cubicBezTo>
                    <a:pt x="817" y="920"/>
                    <a:pt x="855" y="909"/>
                    <a:pt x="893" y="879"/>
                  </a:cubicBezTo>
                  <a:cubicBezTo>
                    <a:pt x="946" y="808"/>
                    <a:pt x="946" y="718"/>
                    <a:pt x="893" y="647"/>
                  </a:cubicBezTo>
                  <a:lnTo>
                    <a:pt x="697" y="469"/>
                  </a:lnTo>
                  <a:lnTo>
                    <a:pt x="893" y="272"/>
                  </a:lnTo>
                  <a:cubicBezTo>
                    <a:pt x="946" y="219"/>
                    <a:pt x="946" y="112"/>
                    <a:pt x="893" y="58"/>
                  </a:cubicBezTo>
                  <a:cubicBezTo>
                    <a:pt x="857" y="23"/>
                    <a:pt x="817" y="5"/>
                    <a:pt x="777" y="5"/>
                  </a:cubicBezTo>
                  <a:cubicBezTo>
                    <a:pt x="737" y="5"/>
                    <a:pt x="697" y="23"/>
                    <a:pt x="661" y="58"/>
                  </a:cubicBezTo>
                  <a:lnTo>
                    <a:pt x="482" y="237"/>
                  </a:lnTo>
                  <a:lnTo>
                    <a:pt x="286" y="40"/>
                  </a:lnTo>
                  <a:cubicBezTo>
                    <a:pt x="259" y="14"/>
                    <a:pt x="219" y="0"/>
                    <a:pt x="177"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24;p32"/>
            <p:cNvSpPr/>
            <p:nvPr/>
          </p:nvSpPr>
          <p:spPr>
            <a:xfrm>
              <a:off x="5155100" y="4234275"/>
              <a:ext cx="8050" cy="8050"/>
            </a:xfrm>
            <a:custGeom>
              <a:avLst/>
              <a:gdLst/>
              <a:ahLst/>
              <a:cxnLst/>
              <a:rect l="l" t="t" r="r" b="b"/>
              <a:pathLst>
                <a:path w="322" h="322" extrusionOk="0">
                  <a:moveTo>
                    <a:pt x="161" y="0"/>
                  </a:moveTo>
                  <a:cubicBezTo>
                    <a:pt x="72" y="0"/>
                    <a:pt x="1" y="72"/>
                    <a:pt x="1" y="161"/>
                  </a:cubicBezTo>
                  <a:cubicBezTo>
                    <a:pt x="1" y="250"/>
                    <a:pt x="72" y="321"/>
                    <a:pt x="161" y="321"/>
                  </a:cubicBezTo>
                  <a:cubicBezTo>
                    <a:pt x="250" y="321"/>
                    <a:pt x="322" y="250"/>
                    <a:pt x="322" y="161"/>
                  </a:cubicBezTo>
                  <a:cubicBezTo>
                    <a:pt x="322" y="72"/>
                    <a:pt x="250" y="0"/>
                    <a:pt x="161"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25;p32"/>
            <p:cNvSpPr/>
            <p:nvPr/>
          </p:nvSpPr>
          <p:spPr>
            <a:xfrm>
              <a:off x="5171600" y="4272625"/>
              <a:ext cx="29025" cy="30800"/>
            </a:xfrm>
            <a:custGeom>
              <a:avLst/>
              <a:gdLst/>
              <a:ahLst/>
              <a:cxnLst/>
              <a:rect l="l" t="t" r="r" b="b"/>
              <a:pathLst>
                <a:path w="1161" h="1232" extrusionOk="0">
                  <a:moveTo>
                    <a:pt x="589" y="375"/>
                  </a:moveTo>
                  <a:cubicBezTo>
                    <a:pt x="714" y="375"/>
                    <a:pt x="821" y="482"/>
                    <a:pt x="821" y="607"/>
                  </a:cubicBezTo>
                  <a:cubicBezTo>
                    <a:pt x="821" y="750"/>
                    <a:pt x="714" y="857"/>
                    <a:pt x="589" y="857"/>
                  </a:cubicBezTo>
                  <a:cubicBezTo>
                    <a:pt x="447" y="857"/>
                    <a:pt x="340" y="750"/>
                    <a:pt x="340" y="607"/>
                  </a:cubicBezTo>
                  <a:cubicBezTo>
                    <a:pt x="340" y="482"/>
                    <a:pt x="447" y="375"/>
                    <a:pt x="589" y="375"/>
                  </a:cubicBezTo>
                  <a:close/>
                  <a:moveTo>
                    <a:pt x="1018" y="1"/>
                  </a:moveTo>
                  <a:cubicBezTo>
                    <a:pt x="929" y="1"/>
                    <a:pt x="857" y="36"/>
                    <a:pt x="839" y="108"/>
                  </a:cubicBezTo>
                  <a:cubicBezTo>
                    <a:pt x="750" y="72"/>
                    <a:pt x="643" y="54"/>
                    <a:pt x="536" y="54"/>
                  </a:cubicBezTo>
                  <a:cubicBezTo>
                    <a:pt x="268" y="90"/>
                    <a:pt x="72" y="304"/>
                    <a:pt x="36" y="554"/>
                  </a:cubicBezTo>
                  <a:cubicBezTo>
                    <a:pt x="1" y="893"/>
                    <a:pt x="268" y="1178"/>
                    <a:pt x="589" y="1178"/>
                  </a:cubicBezTo>
                  <a:cubicBezTo>
                    <a:pt x="679" y="1178"/>
                    <a:pt x="768" y="1161"/>
                    <a:pt x="839" y="1107"/>
                  </a:cubicBezTo>
                  <a:cubicBezTo>
                    <a:pt x="857" y="1178"/>
                    <a:pt x="929" y="1232"/>
                    <a:pt x="1018" y="1232"/>
                  </a:cubicBezTo>
                  <a:cubicBezTo>
                    <a:pt x="1089" y="1214"/>
                    <a:pt x="1160" y="1143"/>
                    <a:pt x="1160" y="1071"/>
                  </a:cubicBezTo>
                  <a:lnTo>
                    <a:pt x="1160" y="161"/>
                  </a:lnTo>
                  <a:cubicBezTo>
                    <a:pt x="1160" y="90"/>
                    <a:pt x="1089" y="19"/>
                    <a:pt x="1018"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26;p32"/>
            <p:cNvSpPr/>
            <p:nvPr/>
          </p:nvSpPr>
          <p:spPr>
            <a:xfrm>
              <a:off x="5155100" y="4284225"/>
              <a:ext cx="8050" cy="8050"/>
            </a:xfrm>
            <a:custGeom>
              <a:avLst/>
              <a:gdLst/>
              <a:ahLst/>
              <a:cxnLst/>
              <a:rect l="l" t="t" r="r" b="b"/>
              <a:pathLst>
                <a:path w="322" h="322" extrusionOk="0">
                  <a:moveTo>
                    <a:pt x="161" y="1"/>
                  </a:moveTo>
                  <a:cubicBezTo>
                    <a:pt x="72" y="1"/>
                    <a:pt x="1" y="72"/>
                    <a:pt x="1" y="161"/>
                  </a:cubicBezTo>
                  <a:cubicBezTo>
                    <a:pt x="1" y="250"/>
                    <a:pt x="72" y="322"/>
                    <a:pt x="161" y="322"/>
                  </a:cubicBezTo>
                  <a:cubicBezTo>
                    <a:pt x="250" y="322"/>
                    <a:pt x="322" y="250"/>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27;p32"/>
            <p:cNvSpPr/>
            <p:nvPr/>
          </p:nvSpPr>
          <p:spPr>
            <a:xfrm>
              <a:off x="5205950" y="4264150"/>
              <a:ext cx="15650" cy="21875"/>
            </a:xfrm>
            <a:custGeom>
              <a:avLst/>
              <a:gdLst/>
              <a:ahLst/>
              <a:cxnLst/>
              <a:rect l="l" t="t" r="r" b="b"/>
              <a:pathLst>
                <a:path w="626" h="875" extrusionOk="0">
                  <a:moveTo>
                    <a:pt x="304" y="1"/>
                  </a:moveTo>
                  <a:cubicBezTo>
                    <a:pt x="179" y="1"/>
                    <a:pt x="54" y="108"/>
                    <a:pt x="18" y="251"/>
                  </a:cubicBezTo>
                  <a:cubicBezTo>
                    <a:pt x="1" y="340"/>
                    <a:pt x="54" y="411"/>
                    <a:pt x="143" y="429"/>
                  </a:cubicBezTo>
                  <a:lnTo>
                    <a:pt x="197" y="429"/>
                  </a:lnTo>
                  <a:cubicBezTo>
                    <a:pt x="143" y="500"/>
                    <a:pt x="125" y="536"/>
                    <a:pt x="108" y="572"/>
                  </a:cubicBezTo>
                  <a:cubicBezTo>
                    <a:pt x="54" y="607"/>
                    <a:pt x="18" y="661"/>
                    <a:pt x="36" y="750"/>
                  </a:cubicBezTo>
                  <a:cubicBezTo>
                    <a:pt x="54" y="804"/>
                    <a:pt x="108" y="839"/>
                    <a:pt x="143" y="857"/>
                  </a:cubicBezTo>
                  <a:cubicBezTo>
                    <a:pt x="161" y="857"/>
                    <a:pt x="179" y="875"/>
                    <a:pt x="286" y="875"/>
                  </a:cubicBezTo>
                  <a:cubicBezTo>
                    <a:pt x="340" y="875"/>
                    <a:pt x="393" y="875"/>
                    <a:pt x="464" y="857"/>
                  </a:cubicBezTo>
                  <a:cubicBezTo>
                    <a:pt x="554" y="857"/>
                    <a:pt x="625" y="786"/>
                    <a:pt x="625" y="697"/>
                  </a:cubicBezTo>
                  <a:cubicBezTo>
                    <a:pt x="625" y="625"/>
                    <a:pt x="572" y="572"/>
                    <a:pt x="500" y="554"/>
                  </a:cubicBezTo>
                  <a:cubicBezTo>
                    <a:pt x="500" y="536"/>
                    <a:pt x="518" y="536"/>
                    <a:pt x="518" y="536"/>
                  </a:cubicBezTo>
                  <a:cubicBezTo>
                    <a:pt x="554" y="482"/>
                    <a:pt x="607" y="393"/>
                    <a:pt x="607" y="304"/>
                  </a:cubicBezTo>
                  <a:cubicBezTo>
                    <a:pt x="607" y="143"/>
                    <a:pt x="464" y="1"/>
                    <a:pt x="304" y="1"/>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Rectangle 31"/>
          <p:cNvSpPr/>
          <p:nvPr/>
        </p:nvSpPr>
        <p:spPr>
          <a:xfrm>
            <a:off x="680286" y="340024"/>
            <a:ext cx="783601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2800" b="1" i="0" u="none" strike="noStrike" kern="0" cap="none" spc="0" normalizeH="0" baseline="0" noProof="0" smtClean="0">
                <a:ln>
                  <a:noFill/>
                </a:ln>
                <a:solidFill>
                  <a:srgbClr val="34679A"/>
                </a:solidFill>
                <a:effectLst/>
                <a:uLnTx/>
                <a:uFillTx/>
                <a:latin typeface="Arial"/>
                <a:cs typeface="Merriweather Sans"/>
                <a:sym typeface="Merriweather Sans"/>
              </a:rPr>
              <a:t>BÀI TẬP</a:t>
            </a:r>
            <a:endParaRPr kumimoji="0" lang="en-US" sz="28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9" name="Rectangle 58"/>
          <p:cNvSpPr/>
          <p:nvPr/>
        </p:nvSpPr>
        <p:spPr>
          <a:xfrm>
            <a:off x="997579" y="1120659"/>
            <a:ext cx="7084168" cy="4847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 </a:t>
            </a:r>
            <a:r>
              <a:rPr kumimoji="0" lang="en-US" sz="17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phương </a:t>
            </a:r>
            <a:r>
              <a:rPr kumimoji="0" lang="vi-VN" sz="17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trình</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021473" y="2178186"/>
                <a:ext cx="1860242" cy="2249205"/>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d>
                        <m:dPr>
                          <m:begChr m:val="{"/>
                          <m:endChr m:val=""/>
                          <m:ctrlPr>
                            <a:rPr lang="en-US" sz="1600" i="1" smtClean="0">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3</m:t>
                              </m:r>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=3</m:t>
                              </m:r>
                            </m:e>
                            <m:e>
                              <m:r>
                                <a:rPr lang="vi-VN" sz="1600" i="1">
                                  <a:effectLst/>
                                  <a:latin typeface="+mn-lt"/>
                                  <a:ea typeface="Calibri" panose="020F0502020204030204" pitchFamily="34" charset="0"/>
                                  <a:cs typeface="Times New Roman" panose="02020603050405020304" pitchFamily="18" charset="0"/>
                                </a:rPr>
                                <m:t>−3</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=5    </m:t>
                              </m:r>
                            </m:e>
                          </m:eqArr>
                        </m:e>
                      </m:d>
                    </m:oMath>
                  </m:oMathPara>
                </a14:m>
                <a:endParaRPr lang="en-US" sz="1600">
                  <a:effectLst/>
                  <a:latin typeface="+mn-lt"/>
                  <a:ea typeface="Calibri" panose="020F0502020204030204" pitchFamily="34" charset="0"/>
                  <a:cs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3</m:t>
                              </m:r>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5</m:t>
                                  </m:r>
                                </m:num>
                                <m:den>
                                  <m:r>
                                    <a:rPr lang="vi-VN" sz="1600" i="1">
                                      <a:effectLst/>
                                      <a:latin typeface="+mn-lt"/>
                                      <a:ea typeface="Calibri" panose="020F0502020204030204" pitchFamily="34" charset="0"/>
                                      <a:cs typeface="Times New Roman" panose="02020603050405020304" pitchFamily="18" charset="0"/>
                                    </a:rPr>
                                    <m:t>3</m:t>
                                  </m:r>
                                </m:den>
                              </m:f>
                              <m:r>
                                <a:rPr lang="vi-VN" sz="1600" i="1">
                                  <a:effectLst/>
                                  <a:latin typeface="+mn-lt"/>
                                  <a:ea typeface="Calibri" panose="020F0502020204030204" pitchFamily="34" charset="0"/>
                                  <a:cs typeface="Times New Roman" panose="02020603050405020304" pitchFamily="18" charset="0"/>
                                </a:rPr>
                                <m:t>=3</m:t>
                              </m:r>
                            </m:e>
                            <m:e>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5</m:t>
                                  </m:r>
                                </m:num>
                                <m:den>
                                  <m:r>
                                    <a:rPr lang="vi-VN" sz="1600" i="1">
                                      <a:effectLst/>
                                      <a:latin typeface="+mn-lt"/>
                                      <a:ea typeface="Calibri" panose="020F0502020204030204" pitchFamily="34" charset="0"/>
                                      <a:cs typeface="Times New Roman" panose="02020603050405020304" pitchFamily="18" charset="0"/>
                                    </a:rPr>
                                    <m:t>3</m:t>
                                  </m:r>
                                </m:den>
                              </m:f>
                              <m:r>
                                <a:rPr lang="vi-VN" sz="1600" i="1">
                                  <a:effectLst/>
                                  <a:latin typeface="+mn-lt"/>
                                  <a:ea typeface="Calibri" panose="020F0502020204030204" pitchFamily="34" charset="0"/>
                                  <a:cs typeface="Times New Roman" panose="02020603050405020304" pitchFamily="18" charset="0"/>
                                </a:rPr>
                                <m:t>      </m:t>
                              </m:r>
                            </m:e>
                          </m:eqArr>
                        </m:e>
                      </m:d>
                    </m:oMath>
                  </m:oMathPara>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021473" y="2178186"/>
                <a:ext cx="1860242" cy="22492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400205" y="1025864"/>
                <a:ext cx="1581138" cy="675891"/>
              </a:xfrm>
              <a:prstGeom prst="rect">
                <a:avLst/>
              </a:prstGeom>
            </p:spPr>
            <p:txBody>
              <a:bodyPr wrap="none">
                <a:spAutoFit/>
              </a:bodyPr>
              <a:lstStyle/>
              <a:p>
                <a:pPr algn="just">
                  <a:spcBef>
                    <a:spcPts val="300"/>
                  </a:spcBef>
                  <a:spcAft>
                    <a:spcPts val="300"/>
                  </a:spcAft>
                </a:pPr>
                <a:r>
                  <a:rPr lang="vi-VN" sz="1700">
                    <a:latin typeface="+mn-lt"/>
                    <a:ea typeface="Calibri" panose="020F0502020204030204" pitchFamily="34" charset="0"/>
                    <a:cs typeface="Times New Roman" panose="02020603050405020304" pitchFamily="18" charset="0"/>
                  </a:rPr>
                  <a:t>d)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e>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=5    </m:t>
                            </m:r>
                          </m:e>
                        </m:eqArr>
                      </m:e>
                    </m:d>
                  </m:oMath>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400205" y="1025864"/>
                <a:ext cx="1581138" cy="675891"/>
              </a:xfrm>
              <a:prstGeom prst="rect">
                <a:avLst/>
              </a:prstGeom>
              <a:blipFill>
                <a:blip r:embed="rId4"/>
                <a:stretch>
                  <a:fillRect l="-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5175761" y="2000839"/>
                <a:ext cx="3447742" cy="2567113"/>
              </a:xfrm>
              <a:prstGeom prst="rect">
                <a:avLst/>
              </a:prstGeom>
            </p:spPr>
            <p:txBody>
              <a:bodyPr wrap="square">
                <a:spAutoFit/>
              </a:bodyPr>
              <a:lstStyle/>
              <a:p>
                <a:pPr lvl="0" algn="just">
                  <a:lnSpc>
                    <a:spcPct val="130000"/>
                  </a:lnSpc>
                </a:pPr>
                <a14:m>
                  <m:oMathPara xmlns:m="http://schemas.openxmlformats.org/officeDocument/2006/math">
                    <m:oMathParaPr>
                      <m:jc m:val="left"/>
                    </m:oMathParaPr>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14</m:t>
                                  </m:r>
                                </m:num>
                                <m:den>
                                  <m:r>
                                    <a:rPr lang="vi-VN" sz="1600" i="1">
                                      <a:latin typeface="Cambria Math" panose="02040503050406030204" pitchFamily="18" charset="0"/>
                                      <a:ea typeface="Calibri" panose="020F0502020204030204" pitchFamily="34" charset="0"/>
                                      <a:cs typeface="Times New Roman" panose="02020603050405020304" pitchFamily="18" charset="0"/>
                                    </a:rPr>
                                    <m:t>9</m:t>
                                  </m:r>
                                </m:den>
                              </m:f>
                              <m:r>
                                <a:rPr lang="vi-VN" sz="1600" i="1">
                                  <a:latin typeface="Cambria Math" panose="02040503050406030204" pitchFamily="18" charset="0"/>
                                  <a:ea typeface="Calibri" panose="020F0502020204030204" pitchFamily="34" charset="0"/>
                                  <a:cs typeface="Times New Roman" panose="02020603050405020304" pitchFamily="18" charset="0"/>
                                </a:rPr>
                                <m:t>  </m:t>
                              </m:r>
                            </m:e>
                            <m:e>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5</m:t>
                                  </m:r>
                                </m:num>
                                <m:den>
                                  <m:r>
                                    <a:rPr lang="vi-VN" sz="1600" i="1">
                                      <a:latin typeface="Cambria Math" panose="02040503050406030204" pitchFamily="18" charset="0"/>
                                      <a:ea typeface="Calibri" panose="020F0502020204030204" pitchFamily="34" charset="0"/>
                                      <a:cs typeface="Times New Roman" panose="02020603050405020304" pitchFamily="18" charset="0"/>
                                    </a:rPr>
                                    <m:t>3</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V</m:t>
                      </m:r>
                      <m:r>
                        <m:rPr>
                          <m:nor/>
                        </m:rPr>
                        <a:rPr lang="vi-VN" sz="1600">
                          <a:ea typeface="Calibri" panose="020F0502020204030204" pitchFamily="34" charset="0"/>
                          <a:cs typeface="Times New Roman" panose="02020603050405020304" pitchFamily="18" charset="0"/>
                        </a:rPr>
                        <m:t>ậ</m:t>
                      </m:r>
                      <m:r>
                        <m:rPr>
                          <m:nor/>
                        </m:rPr>
                        <a:rPr lang="vi-VN" sz="1600">
                          <a:ea typeface="Calibri" panose="020F0502020204030204" pitchFamily="34" charset="0"/>
                          <a:cs typeface="Times New Roman" panose="02020603050405020304" pitchFamily="18" charset="0"/>
                        </a:rPr>
                        <m:t>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nghi</m:t>
                      </m:r>
                      <m:r>
                        <m:rPr>
                          <m:nor/>
                        </m:rPr>
                        <a:rPr lang="vi-VN" sz="1600">
                          <a:ea typeface="Calibri" panose="020F0502020204030204" pitchFamily="34" charset="0"/>
                          <a:cs typeface="Times New Roman" panose="02020603050405020304" pitchFamily="18" charset="0"/>
                        </a:rPr>
                        <m:t>ê</m:t>
                      </m:r>
                      <m:r>
                        <m:rPr>
                          <m:nor/>
                        </m:rPr>
                        <a:rPr lang="vi-VN" sz="1600">
                          <a:ea typeface="Calibri" panose="020F0502020204030204" pitchFamily="34" charset="0"/>
                          <a:cs typeface="Times New Roman" panose="02020603050405020304" pitchFamily="18" charset="0"/>
                        </a:rPr>
                        <m:t>m</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ủ</m:t>
                      </m:r>
                      <m:r>
                        <m:rPr>
                          <m:nor/>
                        </m:rPr>
                        <a:rPr lang="vi-VN" sz="1600">
                          <a:ea typeface="Calibri" panose="020F0502020204030204" pitchFamily="34" charset="0"/>
                          <a:cs typeface="Times New Roman" panose="02020603050405020304" pitchFamily="18" charset="0"/>
                        </a:rPr>
                        <m: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m:t>
                      </m:r>
                      <m:r>
                        <m:rPr>
                          <m:nor/>
                        </m:rPr>
                        <a:rPr lang="vi-VN" sz="1600">
                          <a:ea typeface="Calibri" panose="020F0502020204030204" pitchFamily="34" charset="0"/>
                          <a:cs typeface="Times New Roman" panose="02020603050405020304" pitchFamily="18" charset="0"/>
                        </a:rPr>
                        <m:t>ệ </m:t>
                      </m:r>
                      <m:r>
                        <m:rPr>
                          <m:nor/>
                        </m:rPr>
                        <a:rPr lang="vi-VN" sz="1600">
                          <a:ea typeface="Calibri" panose="020F0502020204030204" pitchFamily="34" charset="0"/>
                          <a:cs typeface="Times New Roman" panose="02020603050405020304" pitchFamily="18" charset="0"/>
                        </a:rPr>
                        <m:t>ph</m:t>
                      </m:r>
                      <m:r>
                        <m:rPr>
                          <m:nor/>
                        </m:rPr>
                        <a:rPr lang="vi-VN" sz="1600">
                          <a:ea typeface="Calibri" panose="020F0502020204030204" pitchFamily="34" charset="0"/>
                          <a:cs typeface="Times New Roman" panose="02020603050405020304" pitchFamily="18" charset="0"/>
                        </a:rPr>
                        <m:t>ươ</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nh</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l</m:t>
                      </m:r>
                      <m:r>
                        <m:rPr>
                          <m:nor/>
                        </m:rPr>
                        <a:rPr lang="vi-VN" sz="1600">
                          <a:ea typeface="Calibri" panose="020F0502020204030204" pitchFamily="34" charset="0"/>
                          <a:cs typeface="Times New Roman" panose="02020603050405020304" pitchFamily="18" charset="0"/>
                        </a:rPr>
                        <m:t>à</m:t>
                      </m:r>
                      <m:r>
                        <a:rPr lang="en-US" sz="1600" i="1">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e>
                      </m:d>
                      <m:r>
                        <a:rPr lang="vi-VN"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14</m:t>
                              </m:r>
                            </m:num>
                            <m:den>
                              <m:r>
                                <a:rPr lang="vi-VN" sz="1600" i="1">
                                  <a:latin typeface="Cambria Math" panose="02040503050406030204" pitchFamily="18" charset="0"/>
                                  <a:ea typeface="Calibri" panose="020F0502020204030204" pitchFamily="34" charset="0"/>
                                  <a:cs typeface="Times New Roman" panose="02020603050405020304" pitchFamily="18" charset="0"/>
                                </a:rPr>
                                <m:t>9</m:t>
                              </m:r>
                            </m:den>
                          </m:f>
                          <m:r>
                            <a:rPr lang="vi-VN" sz="1600" i="1">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5</m:t>
                              </m:r>
                            </m:num>
                            <m:den>
                              <m:r>
                                <a:rPr lang="vi-VN" sz="1600" i="1">
                                  <a:latin typeface="Cambria Math" panose="02040503050406030204" pitchFamily="18" charset="0"/>
                                  <a:ea typeface="Calibri" panose="020F0502020204030204" pitchFamily="34" charset="0"/>
                                  <a:cs typeface="Times New Roman" panose="02020603050405020304" pitchFamily="18" charset="0"/>
                                </a:rPr>
                                <m:t>3</m:t>
                              </m:r>
                            </m:den>
                          </m:f>
                        </m:e>
                      </m:d>
                    </m:oMath>
                  </m:oMathPara>
                </a14:m>
                <a:endParaRPr lang="en-US" sz="160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175761" y="2000839"/>
                <a:ext cx="3447742" cy="2567113"/>
              </a:xfrm>
              <a:prstGeom prst="rect">
                <a:avLst/>
              </a:prstGeom>
              <a:blipFill>
                <a:blip r:embed="rId5"/>
                <a:stretch>
                  <a:fillRect l="-177"/>
                </a:stretch>
              </a:blipFill>
            </p:spPr>
            <p:txBody>
              <a:bodyPr/>
              <a:lstStyle/>
              <a:p>
                <a:r>
                  <a:rPr lang="en-US">
                    <a:noFill/>
                  </a:rPr>
                  <a:t> </a:t>
                </a:r>
              </a:p>
            </p:txBody>
          </p:sp>
        </mc:Fallback>
      </mc:AlternateContent>
      <p:cxnSp>
        <p:nvCxnSpPr>
          <p:cNvPr id="6" name="Straight Connector 5"/>
          <p:cNvCxnSpPr/>
          <p:nvPr/>
        </p:nvCxnSpPr>
        <p:spPr>
          <a:xfrm>
            <a:off x="4220324" y="2185681"/>
            <a:ext cx="0" cy="25360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18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left)">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412264" y="308187"/>
            <a:ext cx="8365528" cy="454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188737" y="1910701"/>
            <a:ext cx="817789" cy="3539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sym typeface="Arial"/>
            </a:endParaRPr>
          </a:p>
        </p:txBody>
      </p:sp>
      <p:grpSp>
        <p:nvGrpSpPr>
          <p:cNvPr id="59" name="Google Shape;962;p32"/>
          <p:cNvGrpSpPr/>
          <p:nvPr/>
        </p:nvGrpSpPr>
        <p:grpSpPr>
          <a:xfrm rot="1702225">
            <a:off x="8384675" y="4484791"/>
            <a:ext cx="604405" cy="559092"/>
            <a:chOff x="3367275" y="2791700"/>
            <a:chExt cx="277475" cy="269875"/>
          </a:xfrm>
        </p:grpSpPr>
        <p:sp>
          <p:nvSpPr>
            <p:cNvPr id="60" name="Google Shape;963;p32"/>
            <p:cNvSpPr/>
            <p:nvPr/>
          </p:nvSpPr>
          <p:spPr>
            <a:xfrm>
              <a:off x="3393150" y="2809975"/>
              <a:ext cx="247125" cy="247600"/>
            </a:xfrm>
            <a:custGeom>
              <a:avLst/>
              <a:gdLst/>
              <a:ahLst/>
              <a:cxnLst/>
              <a:rect l="l" t="t" r="r" b="b"/>
              <a:pathLst>
                <a:path w="9885" h="9904" extrusionOk="0">
                  <a:moveTo>
                    <a:pt x="7708" y="1"/>
                  </a:moveTo>
                  <a:lnTo>
                    <a:pt x="0" y="7727"/>
                  </a:lnTo>
                  <a:lnTo>
                    <a:pt x="2159" y="9903"/>
                  </a:lnTo>
                  <a:lnTo>
                    <a:pt x="9885" y="2178"/>
                  </a:lnTo>
                  <a:lnTo>
                    <a:pt x="7708" y="1"/>
                  </a:lnTo>
                  <a:close/>
                </a:path>
              </a:pathLst>
            </a:custGeom>
            <a:solidFill>
              <a:srgbClr val="FF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964;p32"/>
            <p:cNvSpPr/>
            <p:nvPr/>
          </p:nvSpPr>
          <p:spPr>
            <a:xfrm>
              <a:off x="3367275" y="2795825"/>
              <a:ext cx="231075" cy="220275"/>
            </a:xfrm>
            <a:custGeom>
              <a:avLst/>
              <a:gdLst/>
              <a:ahLst/>
              <a:cxnLst/>
              <a:rect l="l" t="t" r="r" b="b"/>
              <a:pathLst>
                <a:path w="9243" h="8811" extrusionOk="0">
                  <a:moveTo>
                    <a:pt x="4880" y="2619"/>
                  </a:moveTo>
                  <a:cubicBezTo>
                    <a:pt x="5349" y="2619"/>
                    <a:pt x="5817" y="2797"/>
                    <a:pt x="6174" y="3154"/>
                  </a:cubicBezTo>
                  <a:cubicBezTo>
                    <a:pt x="6870" y="3868"/>
                    <a:pt x="6870" y="5027"/>
                    <a:pt x="6174" y="5723"/>
                  </a:cubicBezTo>
                  <a:cubicBezTo>
                    <a:pt x="5817" y="6080"/>
                    <a:pt x="5349" y="6259"/>
                    <a:pt x="4880" y="6259"/>
                  </a:cubicBezTo>
                  <a:cubicBezTo>
                    <a:pt x="4412" y="6259"/>
                    <a:pt x="3943" y="6080"/>
                    <a:pt x="3587" y="5723"/>
                  </a:cubicBezTo>
                  <a:cubicBezTo>
                    <a:pt x="2891" y="5027"/>
                    <a:pt x="2891" y="3868"/>
                    <a:pt x="3587" y="3154"/>
                  </a:cubicBezTo>
                  <a:cubicBezTo>
                    <a:pt x="3943" y="2797"/>
                    <a:pt x="4412" y="2619"/>
                    <a:pt x="4880" y="2619"/>
                  </a:cubicBezTo>
                  <a:close/>
                  <a:moveTo>
                    <a:pt x="4880" y="0"/>
                  </a:moveTo>
                  <a:cubicBezTo>
                    <a:pt x="3743" y="0"/>
                    <a:pt x="2605" y="433"/>
                    <a:pt x="1731" y="1298"/>
                  </a:cubicBezTo>
                  <a:cubicBezTo>
                    <a:pt x="0" y="3029"/>
                    <a:pt x="0" y="5848"/>
                    <a:pt x="1731" y="7597"/>
                  </a:cubicBezTo>
                  <a:cubicBezTo>
                    <a:pt x="2373" y="8239"/>
                    <a:pt x="3158" y="8632"/>
                    <a:pt x="3979" y="8810"/>
                  </a:cubicBezTo>
                  <a:lnTo>
                    <a:pt x="9243" y="3546"/>
                  </a:lnTo>
                  <a:cubicBezTo>
                    <a:pt x="9064" y="2726"/>
                    <a:pt x="8672" y="1941"/>
                    <a:pt x="8029" y="1298"/>
                  </a:cubicBezTo>
                  <a:cubicBezTo>
                    <a:pt x="7155" y="433"/>
                    <a:pt x="6018" y="0"/>
                    <a:pt x="4880" y="0"/>
                  </a:cubicBezTo>
                  <a:close/>
                </a:path>
              </a:pathLst>
            </a:custGeom>
            <a:solidFill>
              <a:srgbClr val="FF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965;p32"/>
            <p:cNvSpPr/>
            <p:nvPr/>
          </p:nvSpPr>
          <p:spPr>
            <a:xfrm>
              <a:off x="3472100" y="2889825"/>
              <a:ext cx="34375" cy="34375"/>
            </a:xfrm>
            <a:custGeom>
              <a:avLst/>
              <a:gdLst/>
              <a:ahLst/>
              <a:cxnLst/>
              <a:rect l="l" t="t" r="r" b="b"/>
              <a:pathLst>
                <a:path w="1375" h="1375" extrusionOk="0">
                  <a:moveTo>
                    <a:pt x="678" y="1"/>
                  </a:moveTo>
                  <a:cubicBezTo>
                    <a:pt x="304" y="1"/>
                    <a:pt x="0" y="304"/>
                    <a:pt x="0" y="679"/>
                  </a:cubicBezTo>
                  <a:cubicBezTo>
                    <a:pt x="0" y="1071"/>
                    <a:pt x="304" y="1374"/>
                    <a:pt x="678" y="1374"/>
                  </a:cubicBezTo>
                  <a:cubicBezTo>
                    <a:pt x="1071" y="1374"/>
                    <a:pt x="1374" y="1071"/>
                    <a:pt x="1374" y="679"/>
                  </a:cubicBezTo>
                  <a:cubicBezTo>
                    <a:pt x="1374" y="304"/>
                    <a:pt x="1071" y="1"/>
                    <a:pt x="678" y="1"/>
                  </a:cubicBezTo>
                  <a:close/>
                </a:path>
              </a:pathLst>
            </a:custGeom>
            <a:solidFill>
              <a:srgbClr val="FF7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966;p32"/>
            <p:cNvSpPr/>
            <p:nvPr/>
          </p:nvSpPr>
          <p:spPr>
            <a:xfrm>
              <a:off x="3477000" y="2889525"/>
              <a:ext cx="32150" cy="34675"/>
            </a:xfrm>
            <a:custGeom>
              <a:avLst/>
              <a:gdLst/>
              <a:ahLst/>
              <a:cxnLst/>
              <a:rect l="l" t="t" r="r" b="b"/>
              <a:pathLst>
                <a:path w="1286" h="1387" extrusionOk="0">
                  <a:moveTo>
                    <a:pt x="487" y="1"/>
                  </a:moveTo>
                  <a:cubicBezTo>
                    <a:pt x="389" y="1"/>
                    <a:pt x="290" y="22"/>
                    <a:pt x="197" y="66"/>
                  </a:cubicBezTo>
                  <a:cubicBezTo>
                    <a:pt x="125" y="102"/>
                    <a:pt x="54" y="155"/>
                    <a:pt x="0" y="191"/>
                  </a:cubicBezTo>
                  <a:cubicBezTo>
                    <a:pt x="29" y="188"/>
                    <a:pt x="57" y="186"/>
                    <a:pt x="84" y="186"/>
                  </a:cubicBezTo>
                  <a:cubicBezTo>
                    <a:pt x="355" y="186"/>
                    <a:pt x="601" y="341"/>
                    <a:pt x="714" y="584"/>
                  </a:cubicBezTo>
                  <a:cubicBezTo>
                    <a:pt x="857" y="869"/>
                    <a:pt x="786" y="1190"/>
                    <a:pt x="571" y="1386"/>
                  </a:cubicBezTo>
                  <a:cubicBezTo>
                    <a:pt x="643" y="1369"/>
                    <a:pt x="714" y="1351"/>
                    <a:pt x="786" y="1315"/>
                  </a:cubicBezTo>
                  <a:cubicBezTo>
                    <a:pt x="1142" y="1155"/>
                    <a:pt x="1285" y="744"/>
                    <a:pt x="1107" y="405"/>
                  </a:cubicBezTo>
                  <a:cubicBezTo>
                    <a:pt x="990" y="147"/>
                    <a:pt x="743" y="1"/>
                    <a:pt x="487" y="1"/>
                  </a:cubicBezTo>
                  <a:close/>
                </a:path>
              </a:pathLst>
            </a:custGeom>
            <a:solidFill>
              <a:srgbClr val="FF7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967;p32"/>
            <p:cNvSpPr/>
            <p:nvPr/>
          </p:nvSpPr>
          <p:spPr>
            <a:xfrm>
              <a:off x="3463625" y="2795875"/>
              <a:ext cx="104400" cy="36650"/>
            </a:xfrm>
            <a:custGeom>
              <a:avLst/>
              <a:gdLst/>
              <a:ahLst/>
              <a:cxnLst/>
              <a:rect l="l" t="t" r="r" b="b"/>
              <a:pathLst>
                <a:path w="4176" h="1466" extrusionOk="0">
                  <a:moveTo>
                    <a:pt x="1020" y="1"/>
                  </a:moveTo>
                  <a:cubicBezTo>
                    <a:pt x="678" y="1"/>
                    <a:pt x="335" y="40"/>
                    <a:pt x="0" y="119"/>
                  </a:cubicBezTo>
                  <a:cubicBezTo>
                    <a:pt x="195" y="92"/>
                    <a:pt x="391" y="79"/>
                    <a:pt x="587" y="79"/>
                  </a:cubicBezTo>
                  <a:cubicBezTo>
                    <a:pt x="1723" y="79"/>
                    <a:pt x="2862" y="518"/>
                    <a:pt x="3729" y="1386"/>
                  </a:cubicBezTo>
                  <a:cubicBezTo>
                    <a:pt x="3767" y="1442"/>
                    <a:pt x="3821" y="1466"/>
                    <a:pt x="3879" y="1466"/>
                  </a:cubicBezTo>
                  <a:cubicBezTo>
                    <a:pt x="3985" y="1466"/>
                    <a:pt x="4106" y="1388"/>
                    <a:pt x="4175" y="1296"/>
                  </a:cubicBezTo>
                  <a:cubicBezTo>
                    <a:pt x="3298" y="433"/>
                    <a:pt x="2157" y="1"/>
                    <a:pt x="1020" y="1"/>
                  </a:cubicBezTo>
                  <a:close/>
                </a:path>
              </a:pathLst>
            </a:custGeom>
            <a:solidFill>
              <a:srgbClr val="F6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968;p32"/>
            <p:cNvSpPr/>
            <p:nvPr/>
          </p:nvSpPr>
          <p:spPr>
            <a:xfrm>
              <a:off x="3435075" y="2857600"/>
              <a:ext cx="91450" cy="85550"/>
            </a:xfrm>
            <a:custGeom>
              <a:avLst/>
              <a:gdLst/>
              <a:ahLst/>
              <a:cxnLst/>
              <a:rect l="l" t="t" r="r" b="b"/>
              <a:pathLst>
                <a:path w="3658" h="3422" extrusionOk="0">
                  <a:moveTo>
                    <a:pt x="2159" y="1432"/>
                  </a:moveTo>
                  <a:cubicBezTo>
                    <a:pt x="2302" y="1432"/>
                    <a:pt x="2445" y="1504"/>
                    <a:pt x="2552" y="1593"/>
                  </a:cubicBezTo>
                  <a:cubicBezTo>
                    <a:pt x="2748" y="1807"/>
                    <a:pt x="2748" y="2146"/>
                    <a:pt x="2552" y="2360"/>
                  </a:cubicBezTo>
                  <a:cubicBezTo>
                    <a:pt x="2445" y="2449"/>
                    <a:pt x="2302" y="2503"/>
                    <a:pt x="2159" y="2503"/>
                  </a:cubicBezTo>
                  <a:cubicBezTo>
                    <a:pt x="2016" y="2503"/>
                    <a:pt x="1892" y="2449"/>
                    <a:pt x="1785" y="2360"/>
                  </a:cubicBezTo>
                  <a:cubicBezTo>
                    <a:pt x="1588" y="2146"/>
                    <a:pt x="1588" y="1807"/>
                    <a:pt x="1785" y="1593"/>
                  </a:cubicBezTo>
                  <a:cubicBezTo>
                    <a:pt x="1892" y="1504"/>
                    <a:pt x="2016" y="1432"/>
                    <a:pt x="2159" y="1432"/>
                  </a:cubicBezTo>
                  <a:close/>
                  <a:moveTo>
                    <a:pt x="2168" y="0"/>
                  </a:moveTo>
                  <a:cubicBezTo>
                    <a:pt x="1660" y="0"/>
                    <a:pt x="1151" y="192"/>
                    <a:pt x="767" y="576"/>
                  </a:cubicBezTo>
                  <a:cubicBezTo>
                    <a:pt x="0" y="1343"/>
                    <a:pt x="0" y="2610"/>
                    <a:pt x="767" y="3377"/>
                  </a:cubicBezTo>
                  <a:cubicBezTo>
                    <a:pt x="790" y="3388"/>
                    <a:pt x="834" y="3421"/>
                    <a:pt x="890" y="3421"/>
                  </a:cubicBezTo>
                  <a:cubicBezTo>
                    <a:pt x="923" y="3421"/>
                    <a:pt x="960" y="3410"/>
                    <a:pt x="999" y="3377"/>
                  </a:cubicBezTo>
                  <a:lnTo>
                    <a:pt x="1267" y="3110"/>
                  </a:lnTo>
                  <a:cubicBezTo>
                    <a:pt x="1321" y="3038"/>
                    <a:pt x="1321" y="2949"/>
                    <a:pt x="1267" y="2878"/>
                  </a:cubicBezTo>
                  <a:cubicBezTo>
                    <a:pt x="1231" y="2851"/>
                    <a:pt x="1191" y="2837"/>
                    <a:pt x="1151" y="2837"/>
                  </a:cubicBezTo>
                  <a:cubicBezTo>
                    <a:pt x="1111" y="2837"/>
                    <a:pt x="1071" y="2851"/>
                    <a:pt x="1035" y="2878"/>
                  </a:cubicBezTo>
                  <a:lnTo>
                    <a:pt x="892" y="3038"/>
                  </a:lnTo>
                  <a:cubicBezTo>
                    <a:pt x="339" y="2378"/>
                    <a:pt x="375" y="1414"/>
                    <a:pt x="999" y="808"/>
                  </a:cubicBezTo>
                  <a:cubicBezTo>
                    <a:pt x="1321" y="477"/>
                    <a:pt x="1743" y="311"/>
                    <a:pt x="2167" y="311"/>
                  </a:cubicBezTo>
                  <a:cubicBezTo>
                    <a:pt x="2543" y="311"/>
                    <a:pt x="2920" y="441"/>
                    <a:pt x="3230" y="701"/>
                  </a:cubicBezTo>
                  <a:lnTo>
                    <a:pt x="2641" y="1272"/>
                  </a:lnTo>
                  <a:cubicBezTo>
                    <a:pt x="2498" y="1183"/>
                    <a:pt x="2338" y="1129"/>
                    <a:pt x="2159" y="1129"/>
                  </a:cubicBezTo>
                  <a:cubicBezTo>
                    <a:pt x="1945" y="1129"/>
                    <a:pt x="1731" y="1218"/>
                    <a:pt x="1570" y="1379"/>
                  </a:cubicBezTo>
                  <a:cubicBezTo>
                    <a:pt x="1231" y="1700"/>
                    <a:pt x="1231" y="2253"/>
                    <a:pt x="1570" y="2574"/>
                  </a:cubicBezTo>
                  <a:cubicBezTo>
                    <a:pt x="1731" y="2735"/>
                    <a:pt x="1945" y="2824"/>
                    <a:pt x="2159" y="2824"/>
                  </a:cubicBezTo>
                  <a:cubicBezTo>
                    <a:pt x="2391" y="2824"/>
                    <a:pt x="2605" y="2735"/>
                    <a:pt x="2766" y="2574"/>
                  </a:cubicBezTo>
                  <a:cubicBezTo>
                    <a:pt x="3069" y="2289"/>
                    <a:pt x="3105" y="1825"/>
                    <a:pt x="2873" y="1504"/>
                  </a:cubicBezTo>
                  <a:lnTo>
                    <a:pt x="3569" y="808"/>
                  </a:lnTo>
                  <a:cubicBezTo>
                    <a:pt x="3569" y="790"/>
                    <a:pt x="3658" y="683"/>
                    <a:pt x="3569" y="576"/>
                  </a:cubicBezTo>
                  <a:cubicBezTo>
                    <a:pt x="3185" y="192"/>
                    <a:pt x="2677" y="0"/>
                    <a:pt x="2168"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969;p32"/>
            <p:cNvSpPr/>
            <p:nvPr/>
          </p:nvSpPr>
          <p:spPr>
            <a:xfrm>
              <a:off x="3373950" y="2791700"/>
              <a:ext cx="226625" cy="269875"/>
            </a:xfrm>
            <a:custGeom>
              <a:avLst/>
              <a:gdLst/>
              <a:ahLst/>
              <a:cxnLst/>
              <a:rect l="l" t="t" r="r" b="b"/>
              <a:pathLst>
                <a:path w="9065" h="10795" extrusionOk="0">
                  <a:moveTo>
                    <a:pt x="4604" y="0"/>
                  </a:moveTo>
                  <a:cubicBezTo>
                    <a:pt x="3373" y="0"/>
                    <a:pt x="2178" y="500"/>
                    <a:pt x="1303" y="1410"/>
                  </a:cubicBezTo>
                  <a:cubicBezTo>
                    <a:pt x="465" y="2266"/>
                    <a:pt x="1" y="3408"/>
                    <a:pt x="1" y="4604"/>
                  </a:cubicBezTo>
                  <a:cubicBezTo>
                    <a:pt x="1" y="5781"/>
                    <a:pt x="447" y="6905"/>
                    <a:pt x="1250" y="7762"/>
                  </a:cubicBezTo>
                  <a:lnTo>
                    <a:pt x="643" y="8351"/>
                  </a:lnTo>
                  <a:cubicBezTo>
                    <a:pt x="625" y="8386"/>
                    <a:pt x="607" y="8422"/>
                    <a:pt x="607" y="8458"/>
                  </a:cubicBezTo>
                  <a:cubicBezTo>
                    <a:pt x="607" y="8511"/>
                    <a:pt x="625" y="8547"/>
                    <a:pt x="643" y="8583"/>
                  </a:cubicBezTo>
                  <a:lnTo>
                    <a:pt x="2820" y="10759"/>
                  </a:lnTo>
                  <a:cubicBezTo>
                    <a:pt x="2856" y="10777"/>
                    <a:pt x="2891" y="10795"/>
                    <a:pt x="2945" y="10795"/>
                  </a:cubicBezTo>
                  <a:cubicBezTo>
                    <a:pt x="2981" y="10795"/>
                    <a:pt x="3016" y="10777"/>
                    <a:pt x="3052" y="10759"/>
                  </a:cubicBezTo>
                  <a:lnTo>
                    <a:pt x="3837" y="9974"/>
                  </a:lnTo>
                  <a:cubicBezTo>
                    <a:pt x="3891" y="9903"/>
                    <a:pt x="3891" y="9814"/>
                    <a:pt x="3837" y="9742"/>
                  </a:cubicBezTo>
                  <a:lnTo>
                    <a:pt x="3391" y="9296"/>
                  </a:lnTo>
                  <a:cubicBezTo>
                    <a:pt x="3355" y="9269"/>
                    <a:pt x="3315" y="9256"/>
                    <a:pt x="3275" y="9256"/>
                  </a:cubicBezTo>
                  <a:cubicBezTo>
                    <a:pt x="3235" y="9256"/>
                    <a:pt x="3195" y="9269"/>
                    <a:pt x="3159" y="9296"/>
                  </a:cubicBezTo>
                  <a:cubicBezTo>
                    <a:pt x="3105" y="9368"/>
                    <a:pt x="3105" y="9457"/>
                    <a:pt x="3159" y="9528"/>
                  </a:cubicBezTo>
                  <a:lnTo>
                    <a:pt x="3498" y="9849"/>
                  </a:lnTo>
                  <a:lnTo>
                    <a:pt x="2945" y="10420"/>
                  </a:lnTo>
                  <a:lnTo>
                    <a:pt x="982" y="8458"/>
                  </a:lnTo>
                  <a:lnTo>
                    <a:pt x="1571" y="7869"/>
                  </a:lnTo>
                  <a:cubicBezTo>
                    <a:pt x="1642" y="7797"/>
                    <a:pt x="1642" y="7708"/>
                    <a:pt x="1571" y="7637"/>
                  </a:cubicBezTo>
                  <a:cubicBezTo>
                    <a:pt x="1161" y="7209"/>
                    <a:pt x="839" y="6727"/>
                    <a:pt x="625" y="6192"/>
                  </a:cubicBezTo>
                  <a:lnTo>
                    <a:pt x="1196" y="5995"/>
                  </a:lnTo>
                  <a:cubicBezTo>
                    <a:pt x="1285" y="5960"/>
                    <a:pt x="1321" y="5870"/>
                    <a:pt x="1303" y="5799"/>
                  </a:cubicBezTo>
                  <a:cubicBezTo>
                    <a:pt x="1274" y="5725"/>
                    <a:pt x="1207" y="5688"/>
                    <a:pt x="1134" y="5688"/>
                  </a:cubicBezTo>
                  <a:cubicBezTo>
                    <a:pt x="1119" y="5688"/>
                    <a:pt x="1104" y="5689"/>
                    <a:pt x="1089" y="5692"/>
                  </a:cubicBezTo>
                  <a:lnTo>
                    <a:pt x="518" y="5888"/>
                  </a:lnTo>
                  <a:cubicBezTo>
                    <a:pt x="393" y="5478"/>
                    <a:pt x="322" y="5050"/>
                    <a:pt x="322" y="4604"/>
                  </a:cubicBezTo>
                  <a:lnTo>
                    <a:pt x="322" y="4604"/>
                  </a:lnTo>
                  <a:lnTo>
                    <a:pt x="929" y="4639"/>
                  </a:lnTo>
                  <a:lnTo>
                    <a:pt x="946" y="4639"/>
                  </a:lnTo>
                  <a:cubicBezTo>
                    <a:pt x="1018" y="4639"/>
                    <a:pt x="1089" y="4568"/>
                    <a:pt x="1089" y="4479"/>
                  </a:cubicBezTo>
                  <a:cubicBezTo>
                    <a:pt x="1107" y="4390"/>
                    <a:pt x="1036" y="4318"/>
                    <a:pt x="946" y="4318"/>
                  </a:cubicBezTo>
                  <a:lnTo>
                    <a:pt x="340" y="4300"/>
                  </a:lnTo>
                  <a:cubicBezTo>
                    <a:pt x="376" y="3872"/>
                    <a:pt x="465" y="3462"/>
                    <a:pt x="607" y="3051"/>
                  </a:cubicBezTo>
                  <a:lnTo>
                    <a:pt x="1178" y="3301"/>
                  </a:lnTo>
                  <a:cubicBezTo>
                    <a:pt x="1196" y="3319"/>
                    <a:pt x="1214" y="3319"/>
                    <a:pt x="1232" y="3319"/>
                  </a:cubicBezTo>
                  <a:cubicBezTo>
                    <a:pt x="1303" y="3319"/>
                    <a:pt x="1357" y="3283"/>
                    <a:pt x="1375" y="3230"/>
                  </a:cubicBezTo>
                  <a:cubicBezTo>
                    <a:pt x="1410" y="3141"/>
                    <a:pt x="1375" y="3051"/>
                    <a:pt x="1303" y="3016"/>
                  </a:cubicBezTo>
                  <a:lnTo>
                    <a:pt x="732" y="2766"/>
                  </a:lnTo>
                  <a:cubicBezTo>
                    <a:pt x="911" y="2391"/>
                    <a:pt x="1143" y="2052"/>
                    <a:pt x="1428" y="1731"/>
                  </a:cubicBezTo>
                  <a:lnTo>
                    <a:pt x="1856" y="2159"/>
                  </a:lnTo>
                  <a:cubicBezTo>
                    <a:pt x="1892" y="2195"/>
                    <a:pt x="1928" y="2213"/>
                    <a:pt x="1981" y="2213"/>
                  </a:cubicBezTo>
                  <a:cubicBezTo>
                    <a:pt x="2017" y="2213"/>
                    <a:pt x="2053" y="2195"/>
                    <a:pt x="2088" y="2159"/>
                  </a:cubicBezTo>
                  <a:cubicBezTo>
                    <a:pt x="2142" y="2106"/>
                    <a:pt x="2142" y="1999"/>
                    <a:pt x="2088" y="1927"/>
                  </a:cubicBezTo>
                  <a:lnTo>
                    <a:pt x="1660" y="1499"/>
                  </a:lnTo>
                  <a:cubicBezTo>
                    <a:pt x="1964" y="1214"/>
                    <a:pt x="2320" y="964"/>
                    <a:pt x="2677" y="785"/>
                  </a:cubicBezTo>
                  <a:lnTo>
                    <a:pt x="2945" y="1374"/>
                  </a:lnTo>
                  <a:cubicBezTo>
                    <a:pt x="2963" y="1428"/>
                    <a:pt x="3034" y="1463"/>
                    <a:pt x="3088" y="1463"/>
                  </a:cubicBezTo>
                  <a:cubicBezTo>
                    <a:pt x="3105" y="1463"/>
                    <a:pt x="3123" y="1463"/>
                    <a:pt x="3159" y="1445"/>
                  </a:cubicBezTo>
                  <a:cubicBezTo>
                    <a:pt x="3230" y="1410"/>
                    <a:pt x="3266" y="1321"/>
                    <a:pt x="3230" y="1231"/>
                  </a:cubicBezTo>
                  <a:lnTo>
                    <a:pt x="2963" y="643"/>
                  </a:lnTo>
                  <a:cubicBezTo>
                    <a:pt x="3373" y="482"/>
                    <a:pt x="3783" y="375"/>
                    <a:pt x="4212" y="339"/>
                  </a:cubicBezTo>
                  <a:lnTo>
                    <a:pt x="4247" y="1017"/>
                  </a:lnTo>
                  <a:cubicBezTo>
                    <a:pt x="4247" y="1106"/>
                    <a:pt x="4319" y="1160"/>
                    <a:pt x="4408" y="1160"/>
                  </a:cubicBezTo>
                  <a:cubicBezTo>
                    <a:pt x="4497" y="1160"/>
                    <a:pt x="4569" y="1089"/>
                    <a:pt x="4569" y="999"/>
                  </a:cubicBezTo>
                  <a:lnTo>
                    <a:pt x="4533" y="321"/>
                  </a:lnTo>
                  <a:cubicBezTo>
                    <a:pt x="4979" y="321"/>
                    <a:pt x="5425" y="375"/>
                    <a:pt x="5853" y="500"/>
                  </a:cubicBezTo>
                  <a:lnTo>
                    <a:pt x="5621" y="1160"/>
                  </a:lnTo>
                  <a:cubicBezTo>
                    <a:pt x="5603" y="1249"/>
                    <a:pt x="5639" y="1338"/>
                    <a:pt x="5728" y="1374"/>
                  </a:cubicBezTo>
                  <a:cubicBezTo>
                    <a:pt x="5740" y="1378"/>
                    <a:pt x="5753" y="1380"/>
                    <a:pt x="5767" y="1380"/>
                  </a:cubicBezTo>
                  <a:cubicBezTo>
                    <a:pt x="5819" y="1380"/>
                    <a:pt x="5883" y="1351"/>
                    <a:pt x="5925" y="1267"/>
                  </a:cubicBezTo>
                  <a:lnTo>
                    <a:pt x="6157" y="607"/>
                  </a:lnTo>
                  <a:cubicBezTo>
                    <a:pt x="6692" y="821"/>
                    <a:pt x="7209" y="1142"/>
                    <a:pt x="7637" y="1570"/>
                  </a:cubicBezTo>
                  <a:cubicBezTo>
                    <a:pt x="7673" y="1606"/>
                    <a:pt x="7709" y="1624"/>
                    <a:pt x="7762" y="1624"/>
                  </a:cubicBezTo>
                  <a:cubicBezTo>
                    <a:pt x="7798" y="1624"/>
                    <a:pt x="7834" y="1606"/>
                    <a:pt x="7869" y="1570"/>
                  </a:cubicBezTo>
                  <a:lnTo>
                    <a:pt x="8494" y="964"/>
                  </a:lnTo>
                  <a:lnTo>
                    <a:pt x="8779" y="1249"/>
                  </a:lnTo>
                  <a:cubicBezTo>
                    <a:pt x="8815" y="1285"/>
                    <a:pt x="8855" y="1303"/>
                    <a:pt x="8895" y="1303"/>
                  </a:cubicBezTo>
                  <a:cubicBezTo>
                    <a:pt x="8936" y="1303"/>
                    <a:pt x="8976" y="1285"/>
                    <a:pt x="9011" y="1249"/>
                  </a:cubicBezTo>
                  <a:cubicBezTo>
                    <a:pt x="9065" y="1196"/>
                    <a:pt x="9065" y="1089"/>
                    <a:pt x="9011" y="1035"/>
                  </a:cubicBezTo>
                  <a:lnTo>
                    <a:pt x="8601" y="625"/>
                  </a:lnTo>
                  <a:cubicBezTo>
                    <a:pt x="8565" y="589"/>
                    <a:pt x="8530" y="571"/>
                    <a:pt x="8494" y="571"/>
                  </a:cubicBezTo>
                  <a:cubicBezTo>
                    <a:pt x="8440" y="571"/>
                    <a:pt x="8405" y="589"/>
                    <a:pt x="8369" y="625"/>
                  </a:cubicBezTo>
                  <a:lnTo>
                    <a:pt x="7762" y="1249"/>
                  </a:lnTo>
                  <a:cubicBezTo>
                    <a:pt x="6906" y="446"/>
                    <a:pt x="5782" y="0"/>
                    <a:pt x="4604"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970;p32"/>
            <p:cNvSpPr/>
            <p:nvPr/>
          </p:nvSpPr>
          <p:spPr>
            <a:xfrm>
              <a:off x="3475650" y="2829500"/>
              <a:ext cx="169100" cy="199525"/>
            </a:xfrm>
            <a:custGeom>
              <a:avLst/>
              <a:gdLst/>
              <a:ahLst/>
              <a:cxnLst/>
              <a:rect l="l" t="t" r="r" b="b"/>
              <a:pathLst>
                <a:path w="6764" h="7981" extrusionOk="0">
                  <a:moveTo>
                    <a:pt x="5354" y="0"/>
                  </a:moveTo>
                  <a:cubicBezTo>
                    <a:pt x="5314" y="0"/>
                    <a:pt x="5273" y="14"/>
                    <a:pt x="5247" y="41"/>
                  </a:cubicBezTo>
                  <a:cubicBezTo>
                    <a:pt x="5175" y="112"/>
                    <a:pt x="5175" y="219"/>
                    <a:pt x="5247" y="272"/>
                  </a:cubicBezTo>
                  <a:lnTo>
                    <a:pt x="6371" y="1397"/>
                  </a:lnTo>
                  <a:lnTo>
                    <a:pt x="5764" y="2003"/>
                  </a:lnTo>
                  <a:lnTo>
                    <a:pt x="5425" y="1682"/>
                  </a:lnTo>
                  <a:cubicBezTo>
                    <a:pt x="5398" y="1646"/>
                    <a:pt x="5358" y="1629"/>
                    <a:pt x="5318" y="1629"/>
                  </a:cubicBezTo>
                  <a:cubicBezTo>
                    <a:pt x="5278" y="1629"/>
                    <a:pt x="5238" y="1646"/>
                    <a:pt x="5211" y="1682"/>
                  </a:cubicBezTo>
                  <a:cubicBezTo>
                    <a:pt x="5140" y="1736"/>
                    <a:pt x="5140" y="1843"/>
                    <a:pt x="5211" y="1896"/>
                  </a:cubicBezTo>
                  <a:lnTo>
                    <a:pt x="5532" y="2235"/>
                  </a:lnTo>
                  <a:lnTo>
                    <a:pt x="4747" y="3020"/>
                  </a:lnTo>
                  <a:lnTo>
                    <a:pt x="4408" y="2699"/>
                  </a:lnTo>
                  <a:cubicBezTo>
                    <a:pt x="4381" y="2663"/>
                    <a:pt x="4341" y="2646"/>
                    <a:pt x="4301" y="2646"/>
                  </a:cubicBezTo>
                  <a:cubicBezTo>
                    <a:pt x="4261" y="2646"/>
                    <a:pt x="4221" y="2663"/>
                    <a:pt x="4194" y="2699"/>
                  </a:cubicBezTo>
                  <a:cubicBezTo>
                    <a:pt x="4123" y="2753"/>
                    <a:pt x="4123" y="2860"/>
                    <a:pt x="4194" y="2913"/>
                  </a:cubicBezTo>
                  <a:lnTo>
                    <a:pt x="4515" y="3252"/>
                  </a:lnTo>
                  <a:lnTo>
                    <a:pt x="3730" y="4037"/>
                  </a:lnTo>
                  <a:lnTo>
                    <a:pt x="3391" y="3716"/>
                  </a:lnTo>
                  <a:cubicBezTo>
                    <a:pt x="3364" y="3680"/>
                    <a:pt x="3324" y="3663"/>
                    <a:pt x="3284" y="3663"/>
                  </a:cubicBezTo>
                  <a:cubicBezTo>
                    <a:pt x="3244" y="3663"/>
                    <a:pt x="3204" y="3680"/>
                    <a:pt x="3177" y="3716"/>
                  </a:cubicBezTo>
                  <a:cubicBezTo>
                    <a:pt x="3106" y="3770"/>
                    <a:pt x="3106" y="3877"/>
                    <a:pt x="3177" y="3930"/>
                  </a:cubicBezTo>
                  <a:lnTo>
                    <a:pt x="3498" y="4269"/>
                  </a:lnTo>
                  <a:lnTo>
                    <a:pt x="2713" y="5072"/>
                  </a:lnTo>
                  <a:lnTo>
                    <a:pt x="2374" y="4733"/>
                  </a:lnTo>
                  <a:cubicBezTo>
                    <a:pt x="2347" y="4706"/>
                    <a:pt x="2307" y="4693"/>
                    <a:pt x="2267" y="4693"/>
                  </a:cubicBezTo>
                  <a:cubicBezTo>
                    <a:pt x="2227" y="4693"/>
                    <a:pt x="2187" y="4706"/>
                    <a:pt x="2160" y="4733"/>
                  </a:cubicBezTo>
                  <a:cubicBezTo>
                    <a:pt x="2089" y="4787"/>
                    <a:pt x="2089" y="4894"/>
                    <a:pt x="2160" y="4965"/>
                  </a:cubicBezTo>
                  <a:lnTo>
                    <a:pt x="2481" y="5286"/>
                  </a:lnTo>
                  <a:lnTo>
                    <a:pt x="1696" y="6089"/>
                  </a:lnTo>
                  <a:lnTo>
                    <a:pt x="1357" y="5750"/>
                  </a:lnTo>
                  <a:cubicBezTo>
                    <a:pt x="1330" y="5723"/>
                    <a:pt x="1290" y="5710"/>
                    <a:pt x="1248" y="5710"/>
                  </a:cubicBezTo>
                  <a:cubicBezTo>
                    <a:pt x="1205" y="5710"/>
                    <a:pt x="1161" y="5723"/>
                    <a:pt x="1125" y="5750"/>
                  </a:cubicBezTo>
                  <a:cubicBezTo>
                    <a:pt x="1072" y="5822"/>
                    <a:pt x="1072" y="5911"/>
                    <a:pt x="1125" y="5982"/>
                  </a:cubicBezTo>
                  <a:lnTo>
                    <a:pt x="1464" y="6303"/>
                  </a:lnTo>
                  <a:lnTo>
                    <a:pt x="661" y="7106"/>
                  </a:lnTo>
                  <a:lnTo>
                    <a:pt x="340" y="6767"/>
                  </a:lnTo>
                  <a:cubicBezTo>
                    <a:pt x="304" y="6740"/>
                    <a:pt x="264" y="6727"/>
                    <a:pt x="224" y="6727"/>
                  </a:cubicBezTo>
                  <a:cubicBezTo>
                    <a:pt x="184" y="6727"/>
                    <a:pt x="144" y="6740"/>
                    <a:pt x="108" y="6767"/>
                  </a:cubicBezTo>
                  <a:cubicBezTo>
                    <a:pt x="54" y="6839"/>
                    <a:pt x="54" y="6928"/>
                    <a:pt x="108" y="6999"/>
                  </a:cubicBezTo>
                  <a:lnTo>
                    <a:pt x="447" y="7320"/>
                  </a:lnTo>
                  <a:lnTo>
                    <a:pt x="72" y="7713"/>
                  </a:lnTo>
                  <a:cubicBezTo>
                    <a:pt x="1" y="7766"/>
                    <a:pt x="1" y="7873"/>
                    <a:pt x="72" y="7927"/>
                  </a:cubicBezTo>
                  <a:cubicBezTo>
                    <a:pt x="90" y="7963"/>
                    <a:pt x="144" y="7980"/>
                    <a:pt x="179" y="7980"/>
                  </a:cubicBezTo>
                  <a:cubicBezTo>
                    <a:pt x="215" y="7980"/>
                    <a:pt x="251" y="7963"/>
                    <a:pt x="286" y="7927"/>
                  </a:cubicBezTo>
                  <a:lnTo>
                    <a:pt x="6710" y="1504"/>
                  </a:lnTo>
                  <a:cubicBezTo>
                    <a:pt x="6763" y="1450"/>
                    <a:pt x="6763" y="1343"/>
                    <a:pt x="6710" y="1290"/>
                  </a:cubicBezTo>
                  <a:lnTo>
                    <a:pt x="5461" y="41"/>
                  </a:lnTo>
                  <a:cubicBezTo>
                    <a:pt x="5434" y="14"/>
                    <a:pt x="5394" y="0"/>
                    <a:pt x="5354"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mc:AlternateContent xmlns:mc="http://schemas.openxmlformats.org/markup-compatibility/2006">
        <mc:Choice xmlns:a14="http://schemas.microsoft.com/office/drawing/2010/main" Requires="a14">
          <p:sp>
            <p:nvSpPr>
              <p:cNvPr id="7" name="Rectangle 6"/>
              <p:cNvSpPr/>
              <p:nvPr/>
            </p:nvSpPr>
            <p:spPr>
              <a:xfrm>
                <a:off x="1188738" y="2516626"/>
                <a:ext cx="6958416" cy="1906419"/>
              </a:xfrm>
              <a:prstGeom prst="rect">
                <a:avLst/>
              </a:prstGeom>
            </p:spPr>
            <p:txBody>
              <a:bodyPr wrap="square">
                <a:spAutoFit/>
              </a:bodyPr>
              <a:lstStyle/>
              <a:p>
                <a:pPr algn="just">
                  <a:lnSpc>
                    <a:spcPct val="150000"/>
                  </a:lnSpc>
                  <a:spcBef>
                    <a:spcPts val="300"/>
                  </a:spcBef>
                  <a:spcAft>
                    <a:spcPts val="300"/>
                  </a:spcAft>
                </a:pPr>
                <a:r>
                  <a:rPr lang="vi-VN" sz="1700">
                    <a:latin typeface="+mn-lt"/>
                    <a:ea typeface="Calibri" panose="020F0502020204030204" pitchFamily="34" charset="0"/>
                    <a:cs typeface="Times New Roman" panose="02020603050405020304" pitchFamily="18" charset="0"/>
                  </a:rPr>
                  <a:t>Nhân cả hai vế của phương trình thứ hai với 3, ta được: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m:t>
                            </m:r>
                          </m:e>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e>
                        </m:eqArr>
                      </m:e>
                    </m:d>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1700">
                    <a:effectLst/>
                    <a:latin typeface="+mn-lt"/>
                    <a:ea typeface="Calibri" panose="020F0502020204030204" pitchFamily="34" charset="0"/>
                    <a:cs typeface="Times New Roman" panose="02020603050405020304" pitchFamily="18" charset="0"/>
                  </a:rPr>
                  <a:t>Trừ từng vế của hai phương trình trên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0</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=−1</m:t>
                    </m:r>
                  </m:oMath>
                </a14:m>
                <a:r>
                  <a:rPr lang="vi-VN" sz="1700">
                    <a:effectLst/>
                    <a:latin typeface="+mn-lt"/>
                    <a:ea typeface="Calibri" panose="020F0502020204030204" pitchFamily="34" charset="0"/>
                    <a:cs typeface="Times New Roman" panose="02020603050405020304" pitchFamily="18" charset="0"/>
                  </a:rPr>
                  <a:t> (vô lí)</a:t>
                </a:r>
                <a:endParaRPr lang="en-US" sz="17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1700">
                    <a:effectLst/>
                    <a:latin typeface="+mn-lt"/>
                    <a:ea typeface="Calibri" panose="020F0502020204030204" pitchFamily="34" charset="0"/>
                    <a:cs typeface="Times New Roman" panose="02020603050405020304" pitchFamily="18" charset="0"/>
                  </a:rPr>
                  <a:t>Vậy hệ phương trình vô nghiệm.</a:t>
                </a:r>
                <a:endParaRPr lang="en-US" sz="17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88738" y="2516626"/>
                <a:ext cx="6958416" cy="1906419"/>
              </a:xfrm>
              <a:prstGeom prst="rect">
                <a:avLst/>
              </a:prstGeom>
              <a:blipFill>
                <a:blip r:embed="rId3"/>
                <a:stretch>
                  <a:fillRect l="-526" b="-958"/>
                </a:stretch>
              </a:blipFill>
            </p:spPr>
            <p:txBody>
              <a:bodyPr/>
              <a:lstStyle/>
              <a:p>
                <a:r>
                  <a:rPr lang="en-US">
                    <a:noFill/>
                  </a:rPr>
                  <a:t> </a:t>
                </a:r>
              </a:p>
            </p:txBody>
          </p:sp>
        </mc:Fallback>
      </mc:AlternateContent>
      <p:grpSp>
        <p:nvGrpSpPr>
          <p:cNvPr id="3" name="Group 2"/>
          <p:cNvGrpSpPr/>
          <p:nvPr/>
        </p:nvGrpSpPr>
        <p:grpSpPr>
          <a:xfrm>
            <a:off x="1188737" y="612622"/>
            <a:ext cx="7674197" cy="966034"/>
            <a:chOff x="1173747" y="363220"/>
            <a:chExt cx="7674197" cy="966034"/>
          </a:xfrm>
        </p:grpSpPr>
        <p:sp>
          <p:nvSpPr>
            <p:cNvPr id="17" name="Rectangle 16"/>
            <p:cNvSpPr/>
            <p:nvPr/>
          </p:nvSpPr>
          <p:spPr>
            <a:xfrm>
              <a:off x="1173747" y="599145"/>
              <a:ext cx="7674197" cy="436273"/>
            </a:xfrm>
            <a:prstGeom prst="rect">
              <a:avLst/>
            </a:prstGeom>
          </p:spPr>
          <p:txBody>
            <a:bodyPr wrap="square">
              <a:spAutoFit/>
            </a:bodyPr>
            <a:lstStyle/>
            <a:p>
              <a:pPr lvl="0" algn="just">
                <a:lnSpc>
                  <a:spcPct val="150000"/>
                </a:lnSpc>
                <a:spcAft>
                  <a:spcPts val="1000"/>
                </a:spcAft>
                <a:tabLst>
                  <a:tab pos="361950" algn="l"/>
                </a:tabLst>
              </a:pPr>
              <a:r>
                <a:rPr lang="en-US" sz="1700" b="1">
                  <a:ea typeface="Times New Roman" panose="02020603050405020304" pitchFamily="18" charset="0"/>
                  <a:cs typeface="Times New Roman" panose="02020603050405020304" pitchFamily="18" charset="0"/>
                </a:rPr>
                <a:t>Bài </a:t>
              </a:r>
              <a:r>
                <a:rPr lang="en-US" sz="1700" b="1" smtClean="0">
                  <a:ea typeface="Times New Roman" panose="02020603050405020304" pitchFamily="18" charset="0"/>
                  <a:cs typeface="Times New Roman" panose="02020603050405020304" pitchFamily="18" charset="0"/>
                </a:rPr>
                <a:t>2 </a:t>
              </a:r>
              <a:r>
                <a:rPr lang="en-US" sz="1700" b="1">
                  <a:ea typeface="Times New Roman" panose="02020603050405020304" pitchFamily="18" charset="0"/>
                  <a:cs typeface="Times New Roman" panose="02020603050405020304" pitchFamily="18" charset="0"/>
                </a:rPr>
                <a:t>(SGK-tr21) </a:t>
              </a:r>
              <a:r>
                <a:rPr lang="vi-VN" sz="1700">
                  <a:ea typeface="Times New Roman" panose="02020603050405020304" pitchFamily="18" charset="0"/>
                  <a:cs typeface="Times New Roman" panose="02020603050405020304" pitchFamily="18" charset="0"/>
                </a:rPr>
                <a:t>Giải các </a:t>
              </a:r>
              <a:r>
                <a:rPr lang="vi-VN" sz="1700">
                  <a:ea typeface="Times New Roman" panose="02020603050405020304" pitchFamily="18" charset="0"/>
                  <a:cs typeface="Times New Roman" panose="02020603050405020304" pitchFamily="18" charset="0"/>
                </a:rPr>
                <a:t>hệ </a:t>
              </a:r>
              <a:r>
                <a:rPr lang="vi-VN" sz="1700" smtClean="0">
                  <a:ea typeface="Times New Roman" panose="02020603050405020304" pitchFamily="18" charset="0"/>
                  <a:cs typeface="Times New Roman" panose="02020603050405020304" pitchFamily="18" charset="0"/>
                </a:rPr>
                <a:t>phương</a:t>
              </a:r>
              <a:r>
                <a:rPr lang="en-US" sz="1700" smtClean="0">
                  <a:ea typeface="Times New Roman" panose="02020603050405020304" pitchFamily="18" charset="0"/>
                  <a:cs typeface="Times New Roman" panose="02020603050405020304" pitchFamily="18" charset="0"/>
                </a:rPr>
                <a:t> trình</a:t>
              </a:r>
              <a:endParaRPr kumimoji="0" lang="en-US" sz="18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496661" y="363220"/>
                  <a:ext cx="1831527" cy="966034"/>
                </a:xfrm>
                <a:prstGeom prst="rect">
                  <a:avLst/>
                </a:prstGeom>
              </p:spPr>
              <p:txBody>
                <a:bodyPr wrap="none">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700" smtClean="0">
                            <a:ea typeface="Calibri" panose="020F0502020204030204" pitchFamily="34" charset="0"/>
                            <a:cs typeface="Times New Roman" panose="02020603050405020304" pitchFamily="18" charset="0"/>
                          </a:rPr>
                          <m:t>a</m:t>
                        </m:r>
                        <m:r>
                          <m:rPr>
                            <m:nor/>
                          </m:rPr>
                          <a:rPr lang="vi-VN" sz="1700" smtClean="0">
                            <a:ea typeface="Calibri" panose="020F0502020204030204" pitchFamily="34" charset="0"/>
                            <a:cs typeface="Times New Roman" panose="02020603050405020304" pitchFamily="18" charset="0"/>
                          </a:rPr>
                          <m:t>)</m:t>
                        </m:r>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=2   </m:t>
                                </m:r>
                              </m:e>
                              <m:e>
                                <m:f>
                                  <m:fPr>
                                    <m:ctrlPr>
                                      <a:rPr lang="en-US" sz="1700" i="1">
                                        <a:effectLst/>
                                        <a:latin typeface="+mn-lt"/>
                                        <a:ea typeface="Calibri" panose="020F0502020204030204" pitchFamily="34" charset="0"/>
                                        <a:cs typeface="Times New Roman" panose="02020603050405020304" pitchFamily="18" charset="0"/>
                                      </a:rPr>
                                    </m:ctrlPr>
                                  </m:fPr>
                                  <m:num>
                                    <m:r>
                                      <a:rPr lang="vi-VN" sz="1700" i="1">
                                        <a:effectLst/>
                                        <a:latin typeface="+mn-lt"/>
                                        <a:ea typeface="Calibri" panose="020F0502020204030204" pitchFamily="34" charset="0"/>
                                        <a:cs typeface="Times New Roman" panose="02020603050405020304" pitchFamily="18" charset="0"/>
                                      </a:rPr>
                                      <m:t>4</m:t>
                                    </m:r>
                                  </m:num>
                                  <m:den>
                                    <m:r>
                                      <a:rPr lang="vi-VN" sz="1700" i="1">
                                        <a:effectLst/>
                                        <a:latin typeface="+mn-lt"/>
                                        <a:ea typeface="Calibri" panose="020F0502020204030204" pitchFamily="34" charset="0"/>
                                        <a:cs typeface="Times New Roman" panose="02020603050405020304" pitchFamily="18" charset="0"/>
                                      </a:rPr>
                                      <m:t>3</m:t>
                                    </m:r>
                                  </m:den>
                                </m:f>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vi-VN" sz="1700" i="1">
                                        <a:effectLst/>
                                        <a:latin typeface="+mn-lt"/>
                                        <a:ea typeface="Calibri" panose="020F0502020204030204" pitchFamily="34" charset="0"/>
                                        <a:cs typeface="Times New Roman" panose="02020603050405020304" pitchFamily="18" charset="0"/>
                                      </a:rPr>
                                      <m:t>1</m:t>
                                    </m:r>
                                  </m:num>
                                  <m:den>
                                    <m:r>
                                      <a:rPr lang="vi-VN" sz="1700" i="1">
                                        <a:effectLst/>
                                        <a:latin typeface="+mn-lt"/>
                                        <a:ea typeface="Calibri" panose="020F0502020204030204" pitchFamily="34" charset="0"/>
                                        <a:cs typeface="Times New Roman" panose="02020603050405020304" pitchFamily="18" charset="0"/>
                                      </a:rPr>
                                      <m:t>3</m:t>
                                    </m:r>
                                  </m:den>
                                </m:f>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=1</m:t>
                                </m:r>
                              </m:e>
                            </m:eqArr>
                          </m:e>
                        </m:d>
                      </m:oMath>
                    </m:oMathPara>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496661" y="363220"/>
                  <a:ext cx="1831527" cy="966034"/>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5581340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412264" y="308187"/>
            <a:ext cx="8365528" cy="454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177564" y="1537431"/>
            <a:ext cx="817789"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cs typeface="Arial"/>
              <a:sym typeface="Arial"/>
            </a:endParaRPr>
          </a:p>
        </p:txBody>
      </p:sp>
      <p:grpSp>
        <p:nvGrpSpPr>
          <p:cNvPr id="59" name="Google Shape;962;p32"/>
          <p:cNvGrpSpPr/>
          <p:nvPr/>
        </p:nvGrpSpPr>
        <p:grpSpPr>
          <a:xfrm rot="1702225">
            <a:off x="8384675" y="4484791"/>
            <a:ext cx="604405" cy="559092"/>
            <a:chOff x="3367275" y="2791700"/>
            <a:chExt cx="277475" cy="269875"/>
          </a:xfrm>
        </p:grpSpPr>
        <p:sp>
          <p:nvSpPr>
            <p:cNvPr id="60" name="Google Shape;963;p32"/>
            <p:cNvSpPr/>
            <p:nvPr/>
          </p:nvSpPr>
          <p:spPr>
            <a:xfrm>
              <a:off x="3393150" y="2809975"/>
              <a:ext cx="247125" cy="247600"/>
            </a:xfrm>
            <a:custGeom>
              <a:avLst/>
              <a:gdLst/>
              <a:ahLst/>
              <a:cxnLst/>
              <a:rect l="l" t="t" r="r" b="b"/>
              <a:pathLst>
                <a:path w="9885" h="9904" extrusionOk="0">
                  <a:moveTo>
                    <a:pt x="7708" y="1"/>
                  </a:moveTo>
                  <a:lnTo>
                    <a:pt x="0" y="7727"/>
                  </a:lnTo>
                  <a:lnTo>
                    <a:pt x="2159" y="9903"/>
                  </a:lnTo>
                  <a:lnTo>
                    <a:pt x="9885" y="2178"/>
                  </a:lnTo>
                  <a:lnTo>
                    <a:pt x="7708"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64;p32"/>
            <p:cNvSpPr/>
            <p:nvPr/>
          </p:nvSpPr>
          <p:spPr>
            <a:xfrm>
              <a:off x="3367275" y="2795825"/>
              <a:ext cx="231075" cy="220275"/>
            </a:xfrm>
            <a:custGeom>
              <a:avLst/>
              <a:gdLst/>
              <a:ahLst/>
              <a:cxnLst/>
              <a:rect l="l" t="t" r="r" b="b"/>
              <a:pathLst>
                <a:path w="9243" h="8811" extrusionOk="0">
                  <a:moveTo>
                    <a:pt x="4880" y="2619"/>
                  </a:moveTo>
                  <a:cubicBezTo>
                    <a:pt x="5349" y="2619"/>
                    <a:pt x="5817" y="2797"/>
                    <a:pt x="6174" y="3154"/>
                  </a:cubicBezTo>
                  <a:cubicBezTo>
                    <a:pt x="6870" y="3868"/>
                    <a:pt x="6870" y="5027"/>
                    <a:pt x="6174" y="5723"/>
                  </a:cubicBezTo>
                  <a:cubicBezTo>
                    <a:pt x="5817" y="6080"/>
                    <a:pt x="5349" y="6259"/>
                    <a:pt x="4880" y="6259"/>
                  </a:cubicBezTo>
                  <a:cubicBezTo>
                    <a:pt x="4412" y="6259"/>
                    <a:pt x="3943" y="6080"/>
                    <a:pt x="3587" y="5723"/>
                  </a:cubicBezTo>
                  <a:cubicBezTo>
                    <a:pt x="2891" y="5027"/>
                    <a:pt x="2891" y="3868"/>
                    <a:pt x="3587" y="3154"/>
                  </a:cubicBezTo>
                  <a:cubicBezTo>
                    <a:pt x="3943" y="2797"/>
                    <a:pt x="4412" y="2619"/>
                    <a:pt x="4880" y="2619"/>
                  </a:cubicBezTo>
                  <a:close/>
                  <a:moveTo>
                    <a:pt x="4880" y="0"/>
                  </a:moveTo>
                  <a:cubicBezTo>
                    <a:pt x="3743" y="0"/>
                    <a:pt x="2605" y="433"/>
                    <a:pt x="1731" y="1298"/>
                  </a:cubicBezTo>
                  <a:cubicBezTo>
                    <a:pt x="0" y="3029"/>
                    <a:pt x="0" y="5848"/>
                    <a:pt x="1731" y="7597"/>
                  </a:cubicBezTo>
                  <a:cubicBezTo>
                    <a:pt x="2373" y="8239"/>
                    <a:pt x="3158" y="8632"/>
                    <a:pt x="3979" y="8810"/>
                  </a:cubicBezTo>
                  <a:lnTo>
                    <a:pt x="9243" y="3546"/>
                  </a:lnTo>
                  <a:cubicBezTo>
                    <a:pt x="9064" y="2726"/>
                    <a:pt x="8672" y="1941"/>
                    <a:pt x="8029" y="1298"/>
                  </a:cubicBezTo>
                  <a:cubicBezTo>
                    <a:pt x="7155" y="433"/>
                    <a:pt x="6018" y="0"/>
                    <a:pt x="4880"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65;p32"/>
            <p:cNvSpPr/>
            <p:nvPr/>
          </p:nvSpPr>
          <p:spPr>
            <a:xfrm>
              <a:off x="3472100" y="2889825"/>
              <a:ext cx="34375" cy="34375"/>
            </a:xfrm>
            <a:custGeom>
              <a:avLst/>
              <a:gdLst/>
              <a:ahLst/>
              <a:cxnLst/>
              <a:rect l="l" t="t" r="r" b="b"/>
              <a:pathLst>
                <a:path w="1375" h="1375" extrusionOk="0">
                  <a:moveTo>
                    <a:pt x="678" y="1"/>
                  </a:moveTo>
                  <a:cubicBezTo>
                    <a:pt x="304" y="1"/>
                    <a:pt x="0" y="304"/>
                    <a:pt x="0" y="679"/>
                  </a:cubicBezTo>
                  <a:cubicBezTo>
                    <a:pt x="0" y="1071"/>
                    <a:pt x="304" y="1374"/>
                    <a:pt x="678" y="1374"/>
                  </a:cubicBezTo>
                  <a:cubicBezTo>
                    <a:pt x="1071" y="1374"/>
                    <a:pt x="1374" y="1071"/>
                    <a:pt x="1374" y="679"/>
                  </a:cubicBezTo>
                  <a:cubicBezTo>
                    <a:pt x="1374" y="304"/>
                    <a:pt x="1071" y="1"/>
                    <a:pt x="678"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66;p32"/>
            <p:cNvSpPr/>
            <p:nvPr/>
          </p:nvSpPr>
          <p:spPr>
            <a:xfrm>
              <a:off x="3477000" y="2889525"/>
              <a:ext cx="32150" cy="34675"/>
            </a:xfrm>
            <a:custGeom>
              <a:avLst/>
              <a:gdLst/>
              <a:ahLst/>
              <a:cxnLst/>
              <a:rect l="l" t="t" r="r" b="b"/>
              <a:pathLst>
                <a:path w="1286" h="1387" extrusionOk="0">
                  <a:moveTo>
                    <a:pt x="487" y="1"/>
                  </a:moveTo>
                  <a:cubicBezTo>
                    <a:pt x="389" y="1"/>
                    <a:pt x="290" y="22"/>
                    <a:pt x="197" y="66"/>
                  </a:cubicBezTo>
                  <a:cubicBezTo>
                    <a:pt x="125" y="102"/>
                    <a:pt x="54" y="155"/>
                    <a:pt x="0" y="191"/>
                  </a:cubicBezTo>
                  <a:cubicBezTo>
                    <a:pt x="29" y="188"/>
                    <a:pt x="57" y="186"/>
                    <a:pt x="84" y="186"/>
                  </a:cubicBezTo>
                  <a:cubicBezTo>
                    <a:pt x="355" y="186"/>
                    <a:pt x="601" y="341"/>
                    <a:pt x="714" y="584"/>
                  </a:cubicBezTo>
                  <a:cubicBezTo>
                    <a:pt x="857" y="869"/>
                    <a:pt x="786" y="1190"/>
                    <a:pt x="571" y="1386"/>
                  </a:cubicBezTo>
                  <a:cubicBezTo>
                    <a:pt x="643" y="1369"/>
                    <a:pt x="714" y="1351"/>
                    <a:pt x="786" y="1315"/>
                  </a:cubicBezTo>
                  <a:cubicBezTo>
                    <a:pt x="1142" y="1155"/>
                    <a:pt x="1285" y="744"/>
                    <a:pt x="1107" y="405"/>
                  </a:cubicBezTo>
                  <a:cubicBezTo>
                    <a:pt x="990" y="147"/>
                    <a:pt x="743" y="1"/>
                    <a:pt x="487"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67;p32"/>
            <p:cNvSpPr/>
            <p:nvPr/>
          </p:nvSpPr>
          <p:spPr>
            <a:xfrm>
              <a:off x="3463625" y="2795875"/>
              <a:ext cx="104400" cy="36650"/>
            </a:xfrm>
            <a:custGeom>
              <a:avLst/>
              <a:gdLst/>
              <a:ahLst/>
              <a:cxnLst/>
              <a:rect l="l" t="t" r="r" b="b"/>
              <a:pathLst>
                <a:path w="4176" h="1466" extrusionOk="0">
                  <a:moveTo>
                    <a:pt x="1020" y="1"/>
                  </a:moveTo>
                  <a:cubicBezTo>
                    <a:pt x="678" y="1"/>
                    <a:pt x="335" y="40"/>
                    <a:pt x="0" y="119"/>
                  </a:cubicBezTo>
                  <a:cubicBezTo>
                    <a:pt x="195" y="92"/>
                    <a:pt x="391" y="79"/>
                    <a:pt x="587" y="79"/>
                  </a:cubicBezTo>
                  <a:cubicBezTo>
                    <a:pt x="1723" y="79"/>
                    <a:pt x="2862" y="518"/>
                    <a:pt x="3729" y="1386"/>
                  </a:cubicBezTo>
                  <a:cubicBezTo>
                    <a:pt x="3767" y="1442"/>
                    <a:pt x="3821" y="1466"/>
                    <a:pt x="3879" y="1466"/>
                  </a:cubicBezTo>
                  <a:cubicBezTo>
                    <a:pt x="3985" y="1466"/>
                    <a:pt x="4106" y="1388"/>
                    <a:pt x="4175" y="1296"/>
                  </a:cubicBezTo>
                  <a:cubicBezTo>
                    <a:pt x="3298" y="433"/>
                    <a:pt x="2157" y="1"/>
                    <a:pt x="1020" y="1"/>
                  </a:cubicBezTo>
                  <a:close/>
                </a:path>
              </a:pathLst>
            </a:custGeom>
            <a:solidFill>
              <a:srgbClr val="F6A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68;p32"/>
            <p:cNvSpPr/>
            <p:nvPr/>
          </p:nvSpPr>
          <p:spPr>
            <a:xfrm>
              <a:off x="3435075" y="2857600"/>
              <a:ext cx="91450" cy="85550"/>
            </a:xfrm>
            <a:custGeom>
              <a:avLst/>
              <a:gdLst/>
              <a:ahLst/>
              <a:cxnLst/>
              <a:rect l="l" t="t" r="r" b="b"/>
              <a:pathLst>
                <a:path w="3658" h="3422" extrusionOk="0">
                  <a:moveTo>
                    <a:pt x="2159" y="1432"/>
                  </a:moveTo>
                  <a:cubicBezTo>
                    <a:pt x="2302" y="1432"/>
                    <a:pt x="2445" y="1504"/>
                    <a:pt x="2552" y="1593"/>
                  </a:cubicBezTo>
                  <a:cubicBezTo>
                    <a:pt x="2748" y="1807"/>
                    <a:pt x="2748" y="2146"/>
                    <a:pt x="2552" y="2360"/>
                  </a:cubicBezTo>
                  <a:cubicBezTo>
                    <a:pt x="2445" y="2449"/>
                    <a:pt x="2302" y="2503"/>
                    <a:pt x="2159" y="2503"/>
                  </a:cubicBezTo>
                  <a:cubicBezTo>
                    <a:pt x="2016" y="2503"/>
                    <a:pt x="1892" y="2449"/>
                    <a:pt x="1785" y="2360"/>
                  </a:cubicBezTo>
                  <a:cubicBezTo>
                    <a:pt x="1588" y="2146"/>
                    <a:pt x="1588" y="1807"/>
                    <a:pt x="1785" y="1593"/>
                  </a:cubicBezTo>
                  <a:cubicBezTo>
                    <a:pt x="1892" y="1504"/>
                    <a:pt x="2016" y="1432"/>
                    <a:pt x="2159" y="1432"/>
                  </a:cubicBezTo>
                  <a:close/>
                  <a:moveTo>
                    <a:pt x="2168" y="0"/>
                  </a:moveTo>
                  <a:cubicBezTo>
                    <a:pt x="1660" y="0"/>
                    <a:pt x="1151" y="192"/>
                    <a:pt x="767" y="576"/>
                  </a:cubicBezTo>
                  <a:cubicBezTo>
                    <a:pt x="0" y="1343"/>
                    <a:pt x="0" y="2610"/>
                    <a:pt x="767" y="3377"/>
                  </a:cubicBezTo>
                  <a:cubicBezTo>
                    <a:pt x="790" y="3388"/>
                    <a:pt x="834" y="3421"/>
                    <a:pt x="890" y="3421"/>
                  </a:cubicBezTo>
                  <a:cubicBezTo>
                    <a:pt x="923" y="3421"/>
                    <a:pt x="960" y="3410"/>
                    <a:pt x="999" y="3377"/>
                  </a:cubicBezTo>
                  <a:lnTo>
                    <a:pt x="1267" y="3110"/>
                  </a:lnTo>
                  <a:cubicBezTo>
                    <a:pt x="1321" y="3038"/>
                    <a:pt x="1321" y="2949"/>
                    <a:pt x="1267" y="2878"/>
                  </a:cubicBezTo>
                  <a:cubicBezTo>
                    <a:pt x="1231" y="2851"/>
                    <a:pt x="1191" y="2837"/>
                    <a:pt x="1151" y="2837"/>
                  </a:cubicBezTo>
                  <a:cubicBezTo>
                    <a:pt x="1111" y="2837"/>
                    <a:pt x="1071" y="2851"/>
                    <a:pt x="1035" y="2878"/>
                  </a:cubicBezTo>
                  <a:lnTo>
                    <a:pt x="892" y="3038"/>
                  </a:lnTo>
                  <a:cubicBezTo>
                    <a:pt x="339" y="2378"/>
                    <a:pt x="375" y="1414"/>
                    <a:pt x="999" y="808"/>
                  </a:cubicBezTo>
                  <a:cubicBezTo>
                    <a:pt x="1321" y="477"/>
                    <a:pt x="1743" y="311"/>
                    <a:pt x="2167" y="311"/>
                  </a:cubicBezTo>
                  <a:cubicBezTo>
                    <a:pt x="2543" y="311"/>
                    <a:pt x="2920" y="441"/>
                    <a:pt x="3230" y="701"/>
                  </a:cubicBezTo>
                  <a:lnTo>
                    <a:pt x="2641" y="1272"/>
                  </a:lnTo>
                  <a:cubicBezTo>
                    <a:pt x="2498" y="1183"/>
                    <a:pt x="2338" y="1129"/>
                    <a:pt x="2159" y="1129"/>
                  </a:cubicBezTo>
                  <a:cubicBezTo>
                    <a:pt x="1945" y="1129"/>
                    <a:pt x="1731" y="1218"/>
                    <a:pt x="1570" y="1379"/>
                  </a:cubicBezTo>
                  <a:cubicBezTo>
                    <a:pt x="1231" y="1700"/>
                    <a:pt x="1231" y="2253"/>
                    <a:pt x="1570" y="2574"/>
                  </a:cubicBezTo>
                  <a:cubicBezTo>
                    <a:pt x="1731" y="2735"/>
                    <a:pt x="1945" y="2824"/>
                    <a:pt x="2159" y="2824"/>
                  </a:cubicBezTo>
                  <a:cubicBezTo>
                    <a:pt x="2391" y="2824"/>
                    <a:pt x="2605" y="2735"/>
                    <a:pt x="2766" y="2574"/>
                  </a:cubicBezTo>
                  <a:cubicBezTo>
                    <a:pt x="3069" y="2289"/>
                    <a:pt x="3105" y="1825"/>
                    <a:pt x="2873" y="1504"/>
                  </a:cubicBezTo>
                  <a:lnTo>
                    <a:pt x="3569" y="808"/>
                  </a:lnTo>
                  <a:cubicBezTo>
                    <a:pt x="3569" y="790"/>
                    <a:pt x="3658" y="683"/>
                    <a:pt x="3569" y="576"/>
                  </a:cubicBezTo>
                  <a:cubicBezTo>
                    <a:pt x="3185" y="192"/>
                    <a:pt x="2677" y="0"/>
                    <a:pt x="2168"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69;p32"/>
            <p:cNvSpPr/>
            <p:nvPr/>
          </p:nvSpPr>
          <p:spPr>
            <a:xfrm>
              <a:off x="3373950" y="2791700"/>
              <a:ext cx="226625" cy="269875"/>
            </a:xfrm>
            <a:custGeom>
              <a:avLst/>
              <a:gdLst/>
              <a:ahLst/>
              <a:cxnLst/>
              <a:rect l="l" t="t" r="r" b="b"/>
              <a:pathLst>
                <a:path w="9065" h="10795" extrusionOk="0">
                  <a:moveTo>
                    <a:pt x="4604" y="0"/>
                  </a:moveTo>
                  <a:cubicBezTo>
                    <a:pt x="3373" y="0"/>
                    <a:pt x="2178" y="500"/>
                    <a:pt x="1303" y="1410"/>
                  </a:cubicBezTo>
                  <a:cubicBezTo>
                    <a:pt x="465" y="2266"/>
                    <a:pt x="1" y="3408"/>
                    <a:pt x="1" y="4604"/>
                  </a:cubicBezTo>
                  <a:cubicBezTo>
                    <a:pt x="1" y="5781"/>
                    <a:pt x="447" y="6905"/>
                    <a:pt x="1250" y="7762"/>
                  </a:cubicBezTo>
                  <a:lnTo>
                    <a:pt x="643" y="8351"/>
                  </a:lnTo>
                  <a:cubicBezTo>
                    <a:pt x="625" y="8386"/>
                    <a:pt x="607" y="8422"/>
                    <a:pt x="607" y="8458"/>
                  </a:cubicBezTo>
                  <a:cubicBezTo>
                    <a:pt x="607" y="8511"/>
                    <a:pt x="625" y="8547"/>
                    <a:pt x="643" y="8583"/>
                  </a:cubicBezTo>
                  <a:lnTo>
                    <a:pt x="2820" y="10759"/>
                  </a:lnTo>
                  <a:cubicBezTo>
                    <a:pt x="2856" y="10777"/>
                    <a:pt x="2891" y="10795"/>
                    <a:pt x="2945" y="10795"/>
                  </a:cubicBezTo>
                  <a:cubicBezTo>
                    <a:pt x="2981" y="10795"/>
                    <a:pt x="3016" y="10777"/>
                    <a:pt x="3052" y="10759"/>
                  </a:cubicBezTo>
                  <a:lnTo>
                    <a:pt x="3837" y="9974"/>
                  </a:lnTo>
                  <a:cubicBezTo>
                    <a:pt x="3891" y="9903"/>
                    <a:pt x="3891" y="9814"/>
                    <a:pt x="3837" y="9742"/>
                  </a:cubicBezTo>
                  <a:lnTo>
                    <a:pt x="3391" y="9296"/>
                  </a:lnTo>
                  <a:cubicBezTo>
                    <a:pt x="3355" y="9269"/>
                    <a:pt x="3315" y="9256"/>
                    <a:pt x="3275" y="9256"/>
                  </a:cubicBezTo>
                  <a:cubicBezTo>
                    <a:pt x="3235" y="9256"/>
                    <a:pt x="3195" y="9269"/>
                    <a:pt x="3159" y="9296"/>
                  </a:cubicBezTo>
                  <a:cubicBezTo>
                    <a:pt x="3105" y="9368"/>
                    <a:pt x="3105" y="9457"/>
                    <a:pt x="3159" y="9528"/>
                  </a:cubicBezTo>
                  <a:lnTo>
                    <a:pt x="3498" y="9849"/>
                  </a:lnTo>
                  <a:lnTo>
                    <a:pt x="2945" y="10420"/>
                  </a:lnTo>
                  <a:lnTo>
                    <a:pt x="982" y="8458"/>
                  </a:lnTo>
                  <a:lnTo>
                    <a:pt x="1571" y="7869"/>
                  </a:lnTo>
                  <a:cubicBezTo>
                    <a:pt x="1642" y="7797"/>
                    <a:pt x="1642" y="7708"/>
                    <a:pt x="1571" y="7637"/>
                  </a:cubicBezTo>
                  <a:cubicBezTo>
                    <a:pt x="1161" y="7209"/>
                    <a:pt x="839" y="6727"/>
                    <a:pt x="625" y="6192"/>
                  </a:cubicBezTo>
                  <a:lnTo>
                    <a:pt x="1196" y="5995"/>
                  </a:lnTo>
                  <a:cubicBezTo>
                    <a:pt x="1285" y="5960"/>
                    <a:pt x="1321" y="5870"/>
                    <a:pt x="1303" y="5799"/>
                  </a:cubicBezTo>
                  <a:cubicBezTo>
                    <a:pt x="1274" y="5725"/>
                    <a:pt x="1207" y="5688"/>
                    <a:pt x="1134" y="5688"/>
                  </a:cubicBezTo>
                  <a:cubicBezTo>
                    <a:pt x="1119" y="5688"/>
                    <a:pt x="1104" y="5689"/>
                    <a:pt x="1089" y="5692"/>
                  </a:cubicBezTo>
                  <a:lnTo>
                    <a:pt x="518" y="5888"/>
                  </a:lnTo>
                  <a:cubicBezTo>
                    <a:pt x="393" y="5478"/>
                    <a:pt x="322" y="5050"/>
                    <a:pt x="322" y="4604"/>
                  </a:cubicBezTo>
                  <a:lnTo>
                    <a:pt x="322" y="4604"/>
                  </a:lnTo>
                  <a:lnTo>
                    <a:pt x="929" y="4639"/>
                  </a:lnTo>
                  <a:lnTo>
                    <a:pt x="946" y="4639"/>
                  </a:lnTo>
                  <a:cubicBezTo>
                    <a:pt x="1018" y="4639"/>
                    <a:pt x="1089" y="4568"/>
                    <a:pt x="1089" y="4479"/>
                  </a:cubicBezTo>
                  <a:cubicBezTo>
                    <a:pt x="1107" y="4390"/>
                    <a:pt x="1036" y="4318"/>
                    <a:pt x="946" y="4318"/>
                  </a:cubicBezTo>
                  <a:lnTo>
                    <a:pt x="340" y="4300"/>
                  </a:lnTo>
                  <a:cubicBezTo>
                    <a:pt x="376" y="3872"/>
                    <a:pt x="465" y="3462"/>
                    <a:pt x="607" y="3051"/>
                  </a:cubicBezTo>
                  <a:lnTo>
                    <a:pt x="1178" y="3301"/>
                  </a:lnTo>
                  <a:cubicBezTo>
                    <a:pt x="1196" y="3319"/>
                    <a:pt x="1214" y="3319"/>
                    <a:pt x="1232" y="3319"/>
                  </a:cubicBezTo>
                  <a:cubicBezTo>
                    <a:pt x="1303" y="3319"/>
                    <a:pt x="1357" y="3283"/>
                    <a:pt x="1375" y="3230"/>
                  </a:cubicBezTo>
                  <a:cubicBezTo>
                    <a:pt x="1410" y="3141"/>
                    <a:pt x="1375" y="3051"/>
                    <a:pt x="1303" y="3016"/>
                  </a:cubicBezTo>
                  <a:lnTo>
                    <a:pt x="732" y="2766"/>
                  </a:lnTo>
                  <a:cubicBezTo>
                    <a:pt x="911" y="2391"/>
                    <a:pt x="1143" y="2052"/>
                    <a:pt x="1428" y="1731"/>
                  </a:cubicBezTo>
                  <a:lnTo>
                    <a:pt x="1856" y="2159"/>
                  </a:lnTo>
                  <a:cubicBezTo>
                    <a:pt x="1892" y="2195"/>
                    <a:pt x="1928" y="2213"/>
                    <a:pt x="1981" y="2213"/>
                  </a:cubicBezTo>
                  <a:cubicBezTo>
                    <a:pt x="2017" y="2213"/>
                    <a:pt x="2053" y="2195"/>
                    <a:pt x="2088" y="2159"/>
                  </a:cubicBezTo>
                  <a:cubicBezTo>
                    <a:pt x="2142" y="2106"/>
                    <a:pt x="2142" y="1999"/>
                    <a:pt x="2088" y="1927"/>
                  </a:cubicBezTo>
                  <a:lnTo>
                    <a:pt x="1660" y="1499"/>
                  </a:lnTo>
                  <a:cubicBezTo>
                    <a:pt x="1964" y="1214"/>
                    <a:pt x="2320" y="964"/>
                    <a:pt x="2677" y="785"/>
                  </a:cubicBezTo>
                  <a:lnTo>
                    <a:pt x="2945" y="1374"/>
                  </a:lnTo>
                  <a:cubicBezTo>
                    <a:pt x="2963" y="1428"/>
                    <a:pt x="3034" y="1463"/>
                    <a:pt x="3088" y="1463"/>
                  </a:cubicBezTo>
                  <a:cubicBezTo>
                    <a:pt x="3105" y="1463"/>
                    <a:pt x="3123" y="1463"/>
                    <a:pt x="3159" y="1445"/>
                  </a:cubicBezTo>
                  <a:cubicBezTo>
                    <a:pt x="3230" y="1410"/>
                    <a:pt x="3266" y="1321"/>
                    <a:pt x="3230" y="1231"/>
                  </a:cubicBezTo>
                  <a:lnTo>
                    <a:pt x="2963" y="643"/>
                  </a:lnTo>
                  <a:cubicBezTo>
                    <a:pt x="3373" y="482"/>
                    <a:pt x="3783" y="375"/>
                    <a:pt x="4212" y="339"/>
                  </a:cubicBezTo>
                  <a:lnTo>
                    <a:pt x="4247" y="1017"/>
                  </a:lnTo>
                  <a:cubicBezTo>
                    <a:pt x="4247" y="1106"/>
                    <a:pt x="4319" y="1160"/>
                    <a:pt x="4408" y="1160"/>
                  </a:cubicBezTo>
                  <a:cubicBezTo>
                    <a:pt x="4497" y="1160"/>
                    <a:pt x="4569" y="1089"/>
                    <a:pt x="4569" y="999"/>
                  </a:cubicBezTo>
                  <a:lnTo>
                    <a:pt x="4533" y="321"/>
                  </a:lnTo>
                  <a:cubicBezTo>
                    <a:pt x="4979" y="321"/>
                    <a:pt x="5425" y="375"/>
                    <a:pt x="5853" y="500"/>
                  </a:cubicBezTo>
                  <a:lnTo>
                    <a:pt x="5621" y="1160"/>
                  </a:lnTo>
                  <a:cubicBezTo>
                    <a:pt x="5603" y="1249"/>
                    <a:pt x="5639" y="1338"/>
                    <a:pt x="5728" y="1374"/>
                  </a:cubicBezTo>
                  <a:cubicBezTo>
                    <a:pt x="5740" y="1378"/>
                    <a:pt x="5753" y="1380"/>
                    <a:pt x="5767" y="1380"/>
                  </a:cubicBezTo>
                  <a:cubicBezTo>
                    <a:pt x="5819" y="1380"/>
                    <a:pt x="5883" y="1351"/>
                    <a:pt x="5925" y="1267"/>
                  </a:cubicBezTo>
                  <a:lnTo>
                    <a:pt x="6157" y="607"/>
                  </a:lnTo>
                  <a:cubicBezTo>
                    <a:pt x="6692" y="821"/>
                    <a:pt x="7209" y="1142"/>
                    <a:pt x="7637" y="1570"/>
                  </a:cubicBezTo>
                  <a:cubicBezTo>
                    <a:pt x="7673" y="1606"/>
                    <a:pt x="7709" y="1624"/>
                    <a:pt x="7762" y="1624"/>
                  </a:cubicBezTo>
                  <a:cubicBezTo>
                    <a:pt x="7798" y="1624"/>
                    <a:pt x="7834" y="1606"/>
                    <a:pt x="7869" y="1570"/>
                  </a:cubicBezTo>
                  <a:lnTo>
                    <a:pt x="8494" y="964"/>
                  </a:lnTo>
                  <a:lnTo>
                    <a:pt x="8779" y="1249"/>
                  </a:lnTo>
                  <a:cubicBezTo>
                    <a:pt x="8815" y="1285"/>
                    <a:pt x="8855" y="1303"/>
                    <a:pt x="8895" y="1303"/>
                  </a:cubicBezTo>
                  <a:cubicBezTo>
                    <a:pt x="8936" y="1303"/>
                    <a:pt x="8976" y="1285"/>
                    <a:pt x="9011" y="1249"/>
                  </a:cubicBezTo>
                  <a:cubicBezTo>
                    <a:pt x="9065" y="1196"/>
                    <a:pt x="9065" y="1089"/>
                    <a:pt x="9011" y="1035"/>
                  </a:cubicBezTo>
                  <a:lnTo>
                    <a:pt x="8601" y="625"/>
                  </a:lnTo>
                  <a:cubicBezTo>
                    <a:pt x="8565" y="589"/>
                    <a:pt x="8530" y="571"/>
                    <a:pt x="8494" y="571"/>
                  </a:cubicBezTo>
                  <a:cubicBezTo>
                    <a:pt x="8440" y="571"/>
                    <a:pt x="8405" y="589"/>
                    <a:pt x="8369" y="625"/>
                  </a:cubicBezTo>
                  <a:lnTo>
                    <a:pt x="7762" y="1249"/>
                  </a:lnTo>
                  <a:cubicBezTo>
                    <a:pt x="6906" y="446"/>
                    <a:pt x="5782" y="0"/>
                    <a:pt x="460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70;p32"/>
            <p:cNvSpPr/>
            <p:nvPr/>
          </p:nvSpPr>
          <p:spPr>
            <a:xfrm>
              <a:off x="3475650" y="2829500"/>
              <a:ext cx="169100" cy="199525"/>
            </a:xfrm>
            <a:custGeom>
              <a:avLst/>
              <a:gdLst/>
              <a:ahLst/>
              <a:cxnLst/>
              <a:rect l="l" t="t" r="r" b="b"/>
              <a:pathLst>
                <a:path w="6764" h="7981" extrusionOk="0">
                  <a:moveTo>
                    <a:pt x="5354" y="0"/>
                  </a:moveTo>
                  <a:cubicBezTo>
                    <a:pt x="5314" y="0"/>
                    <a:pt x="5273" y="14"/>
                    <a:pt x="5247" y="41"/>
                  </a:cubicBezTo>
                  <a:cubicBezTo>
                    <a:pt x="5175" y="112"/>
                    <a:pt x="5175" y="219"/>
                    <a:pt x="5247" y="272"/>
                  </a:cubicBezTo>
                  <a:lnTo>
                    <a:pt x="6371" y="1397"/>
                  </a:lnTo>
                  <a:lnTo>
                    <a:pt x="5764" y="2003"/>
                  </a:lnTo>
                  <a:lnTo>
                    <a:pt x="5425" y="1682"/>
                  </a:lnTo>
                  <a:cubicBezTo>
                    <a:pt x="5398" y="1646"/>
                    <a:pt x="5358" y="1629"/>
                    <a:pt x="5318" y="1629"/>
                  </a:cubicBezTo>
                  <a:cubicBezTo>
                    <a:pt x="5278" y="1629"/>
                    <a:pt x="5238" y="1646"/>
                    <a:pt x="5211" y="1682"/>
                  </a:cubicBezTo>
                  <a:cubicBezTo>
                    <a:pt x="5140" y="1736"/>
                    <a:pt x="5140" y="1843"/>
                    <a:pt x="5211" y="1896"/>
                  </a:cubicBezTo>
                  <a:lnTo>
                    <a:pt x="5532" y="2235"/>
                  </a:lnTo>
                  <a:lnTo>
                    <a:pt x="4747" y="3020"/>
                  </a:lnTo>
                  <a:lnTo>
                    <a:pt x="4408" y="2699"/>
                  </a:lnTo>
                  <a:cubicBezTo>
                    <a:pt x="4381" y="2663"/>
                    <a:pt x="4341" y="2646"/>
                    <a:pt x="4301" y="2646"/>
                  </a:cubicBezTo>
                  <a:cubicBezTo>
                    <a:pt x="4261" y="2646"/>
                    <a:pt x="4221" y="2663"/>
                    <a:pt x="4194" y="2699"/>
                  </a:cubicBezTo>
                  <a:cubicBezTo>
                    <a:pt x="4123" y="2753"/>
                    <a:pt x="4123" y="2860"/>
                    <a:pt x="4194" y="2913"/>
                  </a:cubicBezTo>
                  <a:lnTo>
                    <a:pt x="4515" y="3252"/>
                  </a:lnTo>
                  <a:lnTo>
                    <a:pt x="3730" y="4037"/>
                  </a:lnTo>
                  <a:lnTo>
                    <a:pt x="3391" y="3716"/>
                  </a:lnTo>
                  <a:cubicBezTo>
                    <a:pt x="3364" y="3680"/>
                    <a:pt x="3324" y="3663"/>
                    <a:pt x="3284" y="3663"/>
                  </a:cubicBezTo>
                  <a:cubicBezTo>
                    <a:pt x="3244" y="3663"/>
                    <a:pt x="3204" y="3680"/>
                    <a:pt x="3177" y="3716"/>
                  </a:cubicBezTo>
                  <a:cubicBezTo>
                    <a:pt x="3106" y="3770"/>
                    <a:pt x="3106" y="3877"/>
                    <a:pt x="3177" y="3930"/>
                  </a:cubicBezTo>
                  <a:lnTo>
                    <a:pt x="3498" y="4269"/>
                  </a:lnTo>
                  <a:lnTo>
                    <a:pt x="2713" y="5072"/>
                  </a:lnTo>
                  <a:lnTo>
                    <a:pt x="2374" y="4733"/>
                  </a:lnTo>
                  <a:cubicBezTo>
                    <a:pt x="2347" y="4706"/>
                    <a:pt x="2307" y="4693"/>
                    <a:pt x="2267" y="4693"/>
                  </a:cubicBezTo>
                  <a:cubicBezTo>
                    <a:pt x="2227" y="4693"/>
                    <a:pt x="2187" y="4706"/>
                    <a:pt x="2160" y="4733"/>
                  </a:cubicBezTo>
                  <a:cubicBezTo>
                    <a:pt x="2089" y="4787"/>
                    <a:pt x="2089" y="4894"/>
                    <a:pt x="2160" y="4965"/>
                  </a:cubicBezTo>
                  <a:lnTo>
                    <a:pt x="2481" y="5286"/>
                  </a:lnTo>
                  <a:lnTo>
                    <a:pt x="1696" y="6089"/>
                  </a:lnTo>
                  <a:lnTo>
                    <a:pt x="1357" y="5750"/>
                  </a:lnTo>
                  <a:cubicBezTo>
                    <a:pt x="1330" y="5723"/>
                    <a:pt x="1290" y="5710"/>
                    <a:pt x="1248" y="5710"/>
                  </a:cubicBezTo>
                  <a:cubicBezTo>
                    <a:pt x="1205" y="5710"/>
                    <a:pt x="1161" y="5723"/>
                    <a:pt x="1125" y="5750"/>
                  </a:cubicBezTo>
                  <a:cubicBezTo>
                    <a:pt x="1072" y="5822"/>
                    <a:pt x="1072" y="5911"/>
                    <a:pt x="1125" y="5982"/>
                  </a:cubicBezTo>
                  <a:lnTo>
                    <a:pt x="1464" y="6303"/>
                  </a:lnTo>
                  <a:lnTo>
                    <a:pt x="661" y="7106"/>
                  </a:lnTo>
                  <a:lnTo>
                    <a:pt x="340" y="6767"/>
                  </a:lnTo>
                  <a:cubicBezTo>
                    <a:pt x="304" y="6740"/>
                    <a:pt x="264" y="6727"/>
                    <a:pt x="224" y="6727"/>
                  </a:cubicBezTo>
                  <a:cubicBezTo>
                    <a:pt x="184" y="6727"/>
                    <a:pt x="144" y="6740"/>
                    <a:pt x="108" y="6767"/>
                  </a:cubicBezTo>
                  <a:cubicBezTo>
                    <a:pt x="54" y="6839"/>
                    <a:pt x="54" y="6928"/>
                    <a:pt x="108" y="6999"/>
                  </a:cubicBezTo>
                  <a:lnTo>
                    <a:pt x="447" y="7320"/>
                  </a:lnTo>
                  <a:lnTo>
                    <a:pt x="72" y="7713"/>
                  </a:lnTo>
                  <a:cubicBezTo>
                    <a:pt x="1" y="7766"/>
                    <a:pt x="1" y="7873"/>
                    <a:pt x="72" y="7927"/>
                  </a:cubicBezTo>
                  <a:cubicBezTo>
                    <a:pt x="90" y="7963"/>
                    <a:pt x="144" y="7980"/>
                    <a:pt x="179" y="7980"/>
                  </a:cubicBezTo>
                  <a:cubicBezTo>
                    <a:pt x="215" y="7980"/>
                    <a:pt x="251" y="7963"/>
                    <a:pt x="286" y="7927"/>
                  </a:cubicBezTo>
                  <a:lnTo>
                    <a:pt x="6710" y="1504"/>
                  </a:lnTo>
                  <a:cubicBezTo>
                    <a:pt x="6763" y="1450"/>
                    <a:pt x="6763" y="1343"/>
                    <a:pt x="6710" y="1290"/>
                  </a:cubicBezTo>
                  <a:lnTo>
                    <a:pt x="5461" y="41"/>
                  </a:lnTo>
                  <a:cubicBezTo>
                    <a:pt x="5434" y="14"/>
                    <a:pt x="5394" y="0"/>
                    <a:pt x="535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7" name="Rectangle 6"/>
              <p:cNvSpPr/>
              <p:nvPr/>
            </p:nvSpPr>
            <p:spPr>
              <a:xfrm>
                <a:off x="1177564" y="2267065"/>
                <a:ext cx="7786453" cy="2382127"/>
              </a:xfrm>
              <a:prstGeom prst="rect">
                <a:avLst/>
              </a:prstGeom>
            </p:spPr>
            <p:txBody>
              <a:bodyPr wrap="square">
                <a:spAutoFit/>
              </a:bodyPr>
              <a:lstStyle/>
              <a:p>
                <a:pPr algn="just">
                  <a:lnSpc>
                    <a:spcPct val="150000"/>
                  </a:lnSpc>
                </a:pPr>
                <a:r>
                  <a:rPr lang="vi-VN" sz="1700" smtClean="0">
                    <a:latin typeface="+mn-lt"/>
                    <a:ea typeface="Calibri" panose="020F0502020204030204" pitchFamily="34" charset="0"/>
                    <a:cs typeface="Times New Roman" panose="02020603050405020304" pitchFamily="18" charset="0"/>
                  </a:rPr>
                  <a:t>Cộng từng vế của hai phương trình trên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=3</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=1</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=1</m:t>
                    </m:r>
                  </m:oMath>
                </a14:m>
                <a:r>
                  <a:rPr lang="vi-VN" sz="17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ad>
                      <m:radPr>
                        <m:degHide m:val="on"/>
                        <m:ctrlPr>
                          <a:rPr lang="en-US" sz="1700" i="1">
                            <a:effectLst/>
                            <a:latin typeface="+mn-lt"/>
                            <a:ea typeface="Calibri" panose="020F0502020204030204" pitchFamily="34" charset="0"/>
                            <a:cs typeface="Times New Roman" panose="02020603050405020304" pitchFamily="18" charset="0"/>
                          </a:rPr>
                        </m:ctrlPr>
                      </m:radPr>
                      <m:deg/>
                      <m:e>
                        <m:r>
                          <a:rPr lang="vi-VN" sz="1700" i="1">
                            <a:effectLst/>
                            <a:latin typeface="+mn-lt"/>
                            <a:ea typeface="Calibri" panose="020F0502020204030204" pitchFamily="34" charset="0"/>
                            <a:cs typeface="Times New Roman" panose="02020603050405020304" pitchFamily="18" charset="0"/>
                          </a:rPr>
                          <m:t>2</m:t>
                        </m:r>
                      </m:e>
                    </m:rad>
                    <m:r>
                      <a:rPr lang="vi-VN" sz="1700" i="1">
                        <a:effectLst/>
                        <a:latin typeface="+mn-lt"/>
                        <a:ea typeface="Calibri" panose="020F0502020204030204" pitchFamily="34" charset="0"/>
                        <a:cs typeface="Times New Roman" panose="02020603050405020304" pitchFamily="18" charset="0"/>
                      </a:rPr>
                      <m:t>=0</m:t>
                    </m:r>
                  </m:oMath>
                </a14:m>
                <a:r>
                  <a:rPr lang="vi-VN" sz="1700">
                    <a:effectLst/>
                    <a:latin typeface="+mn-lt"/>
                    <a:ea typeface="Calibri" panose="020F0502020204030204" pitchFamily="34" charset="0"/>
                    <a:cs typeface="Times New Roman" panose="02020603050405020304" pitchFamily="18" charset="0"/>
                  </a:rPr>
                  <a:t> ta được: </a:t>
                </a:r>
                <a:endParaRPr lang="en-US" sz="1700" smtClean="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r>
                        <a:rPr lang="vi-VN" sz="1700" i="1">
                          <a:latin typeface="Cambria Math" panose="02040503050406030204" pitchFamily="18" charset="0"/>
                          <a:ea typeface="Calibri" panose="020F0502020204030204" pitchFamily="34" charset="0"/>
                          <a:cs typeface="Times New Roman" panose="02020603050405020304" pitchFamily="18" charset="0"/>
                        </a:rPr>
                        <m:t>1−</m:t>
                      </m:r>
                      <m:r>
                        <a:rPr lang="vi-VN" sz="1700" i="1">
                          <a:latin typeface="Cambria Math" panose="02040503050406030204" pitchFamily="18" charset="0"/>
                          <a:ea typeface="Calibri" panose="020F0502020204030204" pitchFamily="34" charset="0"/>
                          <a:cs typeface="Times New Roman" panose="02020603050405020304" pitchFamily="18" charset="0"/>
                        </a:rPr>
                        <m:t>𝑦</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700" i="1">
                              <a:latin typeface="Cambria Math" panose="02040503050406030204" pitchFamily="18" charset="0"/>
                              <a:ea typeface="Calibri" panose="020F0502020204030204" pitchFamily="34" charset="0"/>
                              <a:cs typeface="Times New Roman" panose="02020603050405020304" pitchFamily="18" charset="0"/>
                            </a:rPr>
                            <m:t>2</m:t>
                          </m:r>
                        </m:e>
                      </m:rad>
                      <m:r>
                        <a:rPr lang="vi-VN" sz="17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hay</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vi-VN" sz="1700" i="1">
                              <a:effectLst/>
                              <a:latin typeface="+mn-lt"/>
                              <a:ea typeface="Calibri" panose="020F0502020204030204" pitchFamily="34" charset="0"/>
                              <a:cs typeface="Times New Roman" panose="02020603050405020304" pitchFamily="18" charset="0"/>
                            </a:rPr>
                            <m:t>1</m:t>
                          </m:r>
                        </m:num>
                        <m:den>
                          <m:rad>
                            <m:radPr>
                              <m:degHide m:val="on"/>
                              <m:ctrlPr>
                                <a:rPr lang="en-US" sz="1700" i="1">
                                  <a:effectLst/>
                                  <a:latin typeface="+mn-lt"/>
                                  <a:ea typeface="Calibri" panose="020F0502020204030204" pitchFamily="34" charset="0"/>
                                  <a:cs typeface="Times New Roman" panose="02020603050405020304" pitchFamily="18" charset="0"/>
                                </a:rPr>
                              </m:ctrlPr>
                            </m:radPr>
                            <m:deg/>
                            <m:e>
                              <m:r>
                                <a:rPr lang="vi-VN" sz="1700" i="1">
                                  <a:effectLst/>
                                  <a:latin typeface="+mn-lt"/>
                                  <a:ea typeface="Calibri" panose="020F0502020204030204" pitchFamily="34" charset="0"/>
                                  <a:cs typeface="Times New Roman" panose="02020603050405020304" pitchFamily="18" charset="0"/>
                                </a:rPr>
                                <m:t>2</m:t>
                              </m:r>
                            </m:e>
                          </m:rad>
                        </m:den>
                      </m:f>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700">
                          <a:ea typeface="Calibri" panose="020F0502020204030204" pitchFamily="34" charset="0"/>
                          <a:cs typeface="Times New Roman" panose="02020603050405020304" pitchFamily="18" charset="0"/>
                        </a:rPr>
                        <m:t>V</m:t>
                      </m:r>
                      <m:r>
                        <m:rPr>
                          <m:nor/>
                        </m:rPr>
                        <a:rPr lang="vi-VN" sz="1700">
                          <a:ea typeface="Calibri" panose="020F0502020204030204" pitchFamily="34" charset="0"/>
                          <a:cs typeface="Times New Roman" panose="02020603050405020304" pitchFamily="18" charset="0"/>
                        </a:rPr>
                        <m:t>ậ</m:t>
                      </m:r>
                      <m:r>
                        <m:rPr>
                          <m:nor/>
                        </m:rPr>
                        <a:rPr lang="vi-VN" sz="1700">
                          <a:ea typeface="Calibri" panose="020F0502020204030204" pitchFamily="34" charset="0"/>
                          <a:cs typeface="Times New Roman" panose="02020603050405020304" pitchFamily="18" charset="0"/>
                        </a:rPr>
                        <m:t>y</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m:t>
                      </m:r>
                      <m:r>
                        <m:rPr>
                          <m:nor/>
                        </m:rPr>
                        <a:rPr lang="vi-VN" sz="1700">
                          <a:ea typeface="Calibri" panose="020F0502020204030204" pitchFamily="34" charset="0"/>
                          <a:cs typeface="Times New Roman" panose="02020603050405020304" pitchFamily="18" charset="0"/>
                        </a:rPr>
                        <m:t>ệ </m:t>
                      </m:r>
                      <m:r>
                        <m:rPr>
                          <m:nor/>
                        </m:rPr>
                        <a:rPr lang="vi-VN" sz="1700">
                          <a:ea typeface="Calibri" panose="020F0502020204030204" pitchFamily="34" charset="0"/>
                          <a:cs typeface="Times New Roman" panose="02020603050405020304" pitchFamily="18" charset="0"/>
                        </a:rPr>
                        <m:t>ph</m:t>
                      </m:r>
                      <m:r>
                        <m:rPr>
                          <m:nor/>
                        </m:rPr>
                        <a:rPr lang="vi-VN" sz="1700">
                          <a:ea typeface="Calibri" panose="020F0502020204030204" pitchFamily="34" charset="0"/>
                          <a:cs typeface="Times New Roman" panose="02020603050405020304" pitchFamily="18" charset="0"/>
                        </a:rPr>
                        <m:t>ươ</m:t>
                      </m:r>
                      <m:r>
                        <m:rPr>
                          <m:nor/>
                        </m:rPr>
                        <a:rPr lang="vi-VN" sz="1700">
                          <a:ea typeface="Calibri" panose="020F0502020204030204" pitchFamily="34" charset="0"/>
                          <a:cs typeface="Times New Roman" panose="02020603050405020304" pitchFamily="18" charset="0"/>
                        </a:rPr>
                        <m:t>ng</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tr</m:t>
                      </m:r>
                      <m:r>
                        <m:rPr>
                          <m:nor/>
                        </m:rPr>
                        <a:rPr lang="vi-VN" sz="1700">
                          <a:ea typeface="Calibri" panose="020F0502020204030204" pitchFamily="34" charset="0"/>
                          <a:cs typeface="Times New Roman" panose="02020603050405020304" pitchFamily="18" charset="0"/>
                        </a:rPr>
                        <m:t>ì</m:t>
                      </m:r>
                      <m:r>
                        <m:rPr>
                          <m:nor/>
                        </m:rPr>
                        <a:rPr lang="vi-VN" sz="1700">
                          <a:ea typeface="Calibri" panose="020F0502020204030204" pitchFamily="34" charset="0"/>
                          <a:cs typeface="Times New Roman" panose="02020603050405020304" pitchFamily="18" charset="0"/>
                        </a:rPr>
                        <m:t>nh</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c</m:t>
                      </m:r>
                      <m:r>
                        <m:rPr>
                          <m:nor/>
                        </m:rPr>
                        <a:rPr lang="vi-VN" sz="1700">
                          <a:ea typeface="Calibri" panose="020F0502020204030204" pitchFamily="34" charset="0"/>
                          <a:cs typeface="Times New Roman" panose="02020603050405020304" pitchFamily="18" charset="0"/>
                        </a:rPr>
                        <m:t>ó </m:t>
                      </m:r>
                      <m:r>
                        <m:rPr>
                          <m:nor/>
                        </m:rPr>
                        <a:rPr lang="vi-VN" sz="1700">
                          <a:ea typeface="Calibri" panose="020F0502020204030204" pitchFamily="34" charset="0"/>
                          <a:cs typeface="Times New Roman" panose="02020603050405020304" pitchFamily="18" charset="0"/>
                        </a:rPr>
                        <m:t>nghi</m:t>
                      </m:r>
                      <m:r>
                        <m:rPr>
                          <m:nor/>
                        </m:rPr>
                        <a:rPr lang="vi-VN" sz="1700">
                          <a:ea typeface="Calibri" panose="020F0502020204030204" pitchFamily="34" charset="0"/>
                          <a:cs typeface="Times New Roman" panose="02020603050405020304" pitchFamily="18" charset="0"/>
                        </a:rPr>
                        <m:t>ệ</m:t>
                      </m:r>
                      <m:r>
                        <m:rPr>
                          <m:nor/>
                        </m:rPr>
                        <a:rPr lang="vi-VN" sz="1700">
                          <a:ea typeface="Calibri" panose="020F0502020204030204" pitchFamily="34" charset="0"/>
                          <a:cs typeface="Times New Roman" panose="02020603050405020304" pitchFamily="18" charset="0"/>
                        </a:rPr>
                        <m:t>m</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l</m:t>
                      </m:r>
                      <m:r>
                        <m:rPr>
                          <m:nor/>
                        </m:rPr>
                        <a:rPr lang="vi-VN" sz="1700">
                          <a:ea typeface="Calibri" panose="020F0502020204030204" pitchFamily="34" charset="0"/>
                          <a:cs typeface="Times New Roman" panose="02020603050405020304" pitchFamily="18" charset="0"/>
                        </a:rPr>
                        <m:t>à</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e>
                      </m:d>
                      <m:r>
                        <a:rPr lang="vi-VN" sz="1700" i="1">
                          <a:effectLst/>
                          <a:latin typeface="+mn-lt"/>
                          <a:ea typeface="Calibri" panose="020F0502020204030204" pitchFamily="34" charset="0"/>
                          <a:cs typeface="Times New Roman" panose="02020603050405020304" pitchFamily="18" charset="0"/>
                        </a:rPr>
                        <m:t>=</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1;</m:t>
                          </m:r>
                          <m:f>
                            <m:fPr>
                              <m:ctrlPr>
                                <a:rPr lang="en-US" sz="1700" i="1">
                                  <a:effectLst/>
                                  <a:latin typeface="+mn-lt"/>
                                  <a:ea typeface="Calibri" panose="020F0502020204030204" pitchFamily="34" charset="0"/>
                                  <a:cs typeface="Times New Roman" panose="02020603050405020304" pitchFamily="18" charset="0"/>
                                </a:rPr>
                              </m:ctrlPr>
                            </m:fPr>
                            <m:num>
                              <m:r>
                                <a:rPr lang="vi-VN" sz="1700" i="1">
                                  <a:effectLst/>
                                  <a:latin typeface="+mn-lt"/>
                                  <a:ea typeface="Calibri" panose="020F0502020204030204" pitchFamily="34" charset="0"/>
                                  <a:cs typeface="Times New Roman" panose="02020603050405020304" pitchFamily="18" charset="0"/>
                                </a:rPr>
                                <m:t>1</m:t>
                              </m:r>
                            </m:num>
                            <m:den>
                              <m:rad>
                                <m:radPr>
                                  <m:degHide m:val="on"/>
                                  <m:ctrlPr>
                                    <a:rPr lang="en-US" sz="1700" i="1">
                                      <a:effectLst/>
                                      <a:latin typeface="+mn-lt"/>
                                      <a:ea typeface="Calibri" panose="020F0502020204030204" pitchFamily="34" charset="0"/>
                                      <a:cs typeface="Times New Roman" panose="02020603050405020304" pitchFamily="18" charset="0"/>
                                    </a:rPr>
                                  </m:ctrlPr>
                                </m:radPr>
                                <m:deg/>
                                <m:e>
                                  <m:r>
                                    <a:rPr lang="vi-VN" sz="1700" i="1">
                                      <a:effectLst/>
                                      <a:latin typeface="+mn-lt"/>
                                      <a:ea typeface="Calibri" panose="020F0502020204030204" pitchFamily="34" charset="0"/>
                                      <a:cs typeface="Times New Roman" panose="02020603050405020304" pitchFamily="18" charset="0"/>
                                    </a:rPr>
                                    <m:t>2</m:t>
                                  </m:r>
                                </m:e>
                              </m:rad>
                            </m:den>
                          </m:f>
                        </m:e>
                      </m:d>
                    </m:oMath>
                  </m:oMathPara>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77564" y="2267065"/>
                <a:ext cx="7786453" cy="2382127"/>
              </a:xfrm>
              <a:prstGeom prst="rect">
                <a:avLst/>
              </a:prstGeom>
              <a:blipFill>
                <a:blip r:embed="rId3"/>
                <a:stretch>
                  <a:fillRect l="-470"/>
                </a:stretch>
              </a:blipFill>
            </p:spPr>
            <p:txBody>
              <a:bodyPr/>
              <a:lstStyle/>
              <a:p>
                <a:r>
                  <a:rPr lang="en-US">
                    <a:noFill/>
                  </a:rPr>
                  <a:t> </a:t>
                </a:r>
              </a:p>
            </p:txBody>
          </p:sp>
        </mc:Fallback>
      </mc:AlternateContent>
      <p:grpSp>
        <p:nvGrpSpPr>
          <p:cNvPr id="3" name="Group 2"/>
          <p:cNvGrpSpPr/>
          <p:nvPr/>
        </p:nvGrpSpPr>
        <p:grpSpPr>
          <a:xfrm>
            <a:off x="1177564" y="539730"/>
            <a:ext cx="7674197" cy="810286"/>
            <a:chOff x="1173747" y="443387"/>
            <a:chExt cx="7674197" cy="810286"/>
          </a:xfrm>
        </p:grpSpPr>
        <p:sp>
          <p:nvSpPr>
            <p:cNvPr id="17" name="Rectangle 16"/>
            <p:cNvSpPr/>
            <p:nvPr/>
          </p:nvSpPr>
          <p:spPr>
            <a:xfrm>
              <a:off x="1173747" y="599145"/>
              <a:ext cx="7674197" cy="43627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a:t>
              </a: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2 </a:t>
              </a:r>
              <a:r>
                <a:rPr kumimoji="0" lang="en-US" sz="17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a:t>
              </a:r>
              <a:r>
                <a:rPr kumimoji="0" lang="vi-VN" sz="17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phương</a:t>
              </a:r>
              <a:r>
                <a:rPr kumimoji="0" lang="en-US" sz="17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trình</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460073" y="443387"/>
                  <a:ext cx="1919693" cy="810286"/>
                </a:xfrm>
                <a:prstGeom prst="rect">
                  <a:avLst/>
                </a:prstGeom>
              </p:spPr>
              <p:txBody>
                <a:bodyPr wrap="none">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700">
                            <a:latin typeface="+mn-lt"/>
                            <a:ea typeface="Calibri" panose="020F0502020204030204" pitchFamily="34" charset="0"/>
                            <a:cs typeface="Times New Roman" panose="02020603050405020304" pitchFamily="18" charset="0"/>
                          </a:rPr>
                          <m:t>b</m:t>
                        </m:r>
                        <m:r>
                          <m:rPr>
                            <m:nor/>
                          </m:rPr>
                          <a:rPr lang="vi-VN" sz="1700">
                            <a:latin typeface="+mn-lt"/>
                            <a:ea typeface="Calibri" panose="020F0502020204030204" pitchFamily="34" charset="0"/>
                            <a:cs typeface="Times New Roman" panose="02020603050405020304" pitchFamily="18" charset="0"/>
                          </a:rPr>
                          <m:t>) </m:t>
                        </m:r>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ad>
                                  <m:radPr>
                                    <m:degHide m:val="on"/>
                                    <m:ctrlPr>
                                      <a:rPr lang="en-US" sz="1700" i="1">
                                        <a:effectLst/>
                                        <a:latin typeface="+mn-lt"/>
                                        <a:ea typeface="Calibri" panose="020F0502020204030204" pitchFamily="34" charset="0"/>
                                        <a:cs typeface="Times New Roman" panose="02020603050405020304" pitchFamily="18" charset="0"/>
                                      </a:rPr>
                                    </m:ctrlPr>
                                  </m:radPr>
                                  <m:deg/>
                                  <m:e>
                                    <m:r>
                                      <a:rPr lang="vi-VN" sz="1700" i="1">
                                        <a:effectLst/>
                                        <a:latin typeface="+mn-lt"/>
                                        <a:ea typeface="Calibri" panose="020F0502020204030204" pitchFamily="34" charset="0"/>
                                        <a:cs typeface="Times New Roman" panose="02020603050405020304" pitchFamily="18" charset="0"/>
                                      </a:rPr>
                                      <m:t>2</m:t>
                                    </m:r>
                                  </m:e>
                                </m:rad>
                                <m:r>
                                  <a:rPr lang="vi-VN" sz="1700" i="1">
                                    <a:effectLst/>
                                    <a:latin typeface="+mn-lt"/>
                                    <a:ea typeface="Calibri" panose="020F0502020204030204" pitchFamily="34" charset="0"/>
                                    <a:cs typeface="Times New Roman" panose="02020603050405020304" pitchFamily="18" charset="0"/>
                                  </a:rPr>
                                  <m:t>=0  </m:t>
                                </m:r>
                              </m:e>
                              <m:e>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𝑦</m:t>
                                </m:r>
                                <m:rad>
                                  <m:radPr>
                                    <m:degHide m:val="on"/>
                                    <m:ctrlPr>
                                      <a:rPr lang="en-US" sz="1700" i="1">
                                        <a:effectLst/>
                                        <a:latin typeface="+mn-lt"/>
                                        <a:ea typeface="Calibri" panose="020F0502020204030204" pitchFamily="34" charset="0"/>
                                        <a:cs typeface="Times New Roman" panose="02020603050405020304" pitchFamily="18" charset="0"/>
                                      </a:rPr>
                                    </m:ctrlPr>
                                  </m:radPr>
                                  <m:deg/>
                                  <m:e>
                                    <m:r>
                                      <a:rPr lang="vi-VN" sz="1700" i="1">
                                        <a:effectLst/>
                                        <a:latin typeface="+mn-lt"/>
                                        <a:ea typeface="Calibri" panose="020F0502020204030204" pitchFamily="34" charset="0"/>
                                        <a:cs typeface="Times New Roman" panose="02020603050405020304" pitchFamily="18" charset="0"/>
                                      </a:rPr>
                                      <m:t>2</m:t>
                                    </m:r>
                                  </m:e>
                                </m:rad>
                                <m:r>
                                  <a:rPr lang="vi-VN" sz="1700" i="1">
                                    <a:effectLst/>
                                    <a:latin typeface="+mn-lt"/>
                                    <a:ea typeface="Calibri" panose="020F0502020204030204" pitchFamily="34" charset="0"/>
                                    <a:cs typeface="Times New Roman" panose="02020603050405020304" pitchFamily="18" charset="0"/>
                                  </a:rPr>
                                  <m:t>=3</m:t>
                                </m:r>
                              </m:e>
                            </m:eqArr>
                          </m:e>
                        </m:d>
                      </m:oMath>
                    </m:oMathPara>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460073" y="443387"/>
                  <a:ext cx="1919693" cy="810286"/>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39398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up)">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412264" y="308187"/>
            <a:ext cx="8365528" cy="454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071865" y="1166963"/>
            <a:ext cx="81778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00" b="0" i="0" u="sng" strike="noStrike" kern="0" cap="none" spc="0" normalizeH="0" baseline="0" noProof="0">
              <a:ln>
                <a:noFill/>
              </a:ln>
              <a:solidFill>
                <a:srgbClr val="C00000"/>
              </a:solidFill>
              <a:effectLst/>
              <a:uLnTx/>
              <a:uFillTx/>
              <a:latin typeface="Arial"/>
              <a:sym typeface="Arial"/>
            </a:endParaRPr>
          </a:p>
        </p:txBody>
      </p:sp>
      <p:grpSp>
        <p:nvGrpSpPr>
          <p:cNvPr id="59" name="Google Shape;962;p32"/>
          <p:cNvGrpSpPr/>
          <p:nvPr/>
        </p:nvGrpSpPr>
        <p:grpSpPr>
          <a:xfrm rot="1702225">
            <a:off x="8384675" y="4484791"/>
            <a:ext cx="604405" cy="559092"/>
            <a:chOff x="3367275" y="2791700"/>
            <a:chExt cx="277475" cy="269875"/>
          </a:xfrm>
        </p:grpSpPr>
        <p:sp>
          <p:nvSpPr>
            <p:cNvPr id="60" name="Google Shape;963;p32"/>
            <p:cNvSpPr/>
            <p:nvPr/>
          </p:nvSpPr>
          <p:spPr>
            <a:xfrm>
              <a:off x="3393150" y="2809975"/>
              <a:ext cx="247125" cy="247600"/>
            </a:xfrm>
            <a:custGeom>
              <a:avLst/>
              <a:gdLst/>
              <a:ahLst/>
              <a:cxnLst/>
              <a:rect l="l" t="t" r="r" b="b"/>
              <a:pathLst>
                <a:path w="9885" h="9904" extrusionOk="0">
                  <a:moveTo>
                    <a:pt x="7708" y="1"/>
                  </a:moveTo>
                  <a:lnTo>
                    <a:pt x="0" y="7727"/>
                  </a:lnTo>
                  <a:lnTo>
                    <a:pt x="2159" y="9903"/>
                  </a:lnTo>
                  <a:lnTo>
                    <a:pt x="9885" y="2178"/>
                  </a:lnTo>
                  <a:lnTo>
                    <a:pt x="7708"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64;p32"/>
            <p:cNvSpPr/>
            <p:nvPr/>
          </p:nvSpPr>
          <p:spPr>
            <a:xfrm>
              <a:off x="3367275" y="2795825"/>
              <a:ext cx="231075" cy="220275"/>
            </a:xfrm>
            <a:custGeom>
              <a:avLst/>
              <a:gdLst/>
              <a:ahLst/>
              <a:cxnLst/>
              <a:rect l="l" t="t" r="r" b="b"/>
              <a:pathLst>
                <a:path w="9243" h="8811" extrusionOk="0">
                  <a:moveTo>
                    <a:pt x="4880" y="2619"/>
                  </a:moveTo>
                  <a:cubicBezTo>
                    <a:pt x="5349" y="2619"/>
                    <a:pt x="5817" y="2797"/>
                    <a:pt x="6174" y="3154"/>
                  </a:cubicBezTo>
                  <a:cubicBezTo>
                    <a:pt x="6870" y="3868"/>
                    <a:pt x="6870" y="5027"/>
                    <a:pt x="6174" y="5723"/>
                  </a:cubicBezTo>
                  <a:cubicBezTo>
                    <a:pt x="5817" y="6080"/>
                    <a:pt x="5349" y="6259"/>
                    <a:pt x="4880" y="6259"/>
                  </a:cubicBezTo>
                  <a:cubicBezTo>
                    <a:pt x="4412" y="6259"/>
                    <a:pt x="3943" y="6080"/>
                    <a:pt x="3587" y="5723"/>
                  </a:cubicBezTo>
                  <a:cubicBezTo>
                    <a:pt x="2891" y="5027"/>
                    <a:pt x="2891" y="3868"/>
                    <a:pt x="3587" y="3154"/>
                  </a:cubicBezTo>
                  <a:cubicBezTo>
                    <a:pt x="3943" y="2797"/>
                    <a:pt x="4412" y="2619"/>
                    <a:pt x="4880" y="2619"/>
                  </a:cubicBezTo>
                  <a:close/>
                  <a:moveTo>
                    <a:pt x="4880" y="0"/>
                  </a:moveTo>
                  <a:cubicBezTo>
                    <a:pt x="3743" y="0"/>
                    <a:pt x="2605" y="433"/>
                    <a:pt x="1731" y="1298"/>
                  </a:cubicBezTo>
                  <a:cubicBezTo>
                    <a:pt x="0" y="3029"/>
                    <a:pt x="0" y="5848"/>
                    <a:pt x="1731" y="7597"/>
                  </a:cubicBezTo>
                  <a:cubicBezTo>
                    <a:pt x="2373" y="8239"/>
                    <a:pt x="3158" y="8632"/>
                    <a:pt x="3979" y="8810"/>
                  </a:cubicBezTo>
                  <a:lnTo>
                    <a:pt x="9243" y="3546"/>
                  </a:lnTo>
                  <a:cubicBezTo>
                    <a:pt x="9064" y="2726"/>
                    <a:pt x="8672" y="1941"/>
                    <a:pt x="8029" y="1298"/>
                  </a:cubicBezTo>
                  <a:cubicBezTo>
                    <a:pt x="7155" y="433"/>
                    <a:pt x="6018" y="0"/>
                    <a:pt x="4880"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65;p32"/>
            <p:cNvSpPr/>
            <p:nvPr/>
          </p:nvSpPr>
          <p:spPr>
            <a:xfrm>
              <a:off x="3472100" y="2889825"/>
              <a:ext cx="34375" cy="34375"/>
            </a:xfrm>
            <a:custGeom>
              <a:avLst/>
              <a:gdLst/>
              <a:ahLst/>
              <a:cxnLst/>
              <a:rect l="l" t="t" r="r" b="b"/>
              <a:pathLst>
                <a:path w="1375" h="1375" extrusionOk="0">
                  <a:moveTo>
                    <a:pt x="678" y="1"/>
                  </a:moveTo>
                  <a:cubicBezTo>
                    <a:pt x="304" y="1"/>
                    <a:pt x="0" y="304"/>
                    <a:pt x="0" y="679"/>
                  </a:cubicBezTo>
                  <a:cubicBezTo>
                    <a:pt x="0" y="1071"/>
                    <a:pt x="304" y="1374"/>
                    <a:pt x="678" y="1374"/>
                  </a:cubicBezTo>
                  <a:cubicBezTo>
                    <a:pt x="1071" y="1374"/>
                    <a:pt x="1374" y="1071"/>
                    <a:pt x="1374" y="679"/>
                  </a:cubicBezTo>
                  <a:cubicBezTo>
                    <a:pt x="1374" y="304"/>
                    <a:pt x="1071" y="1"/>
                    <a:pt x="678"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66;p32"/>
            <p:cNvSpPr/>
            <p:nvPr/>
          </p:nvSpPr>
          <p:spPr>
            <a:xfrm>
              <a:off x="3477000" y="2889525"/>
              <a:ext cx="32150" cy="34675"/>
            </a:xfrm>
            <a:custGeom>
              <a:avLst/>
              <a:gdLst/>
              <a:ahLst/>
              <a:cxnLst/>
              <a:rect l="l" t="t" r="r" b="b"/>
              <a:pathLst>
                <a:path w="1286" h="1387" extrusionOk="0">
                  <a:moveTo>
                    <a:pt x="487" y="1"/>
                  </a:moveTo>
                  <a:cubicBezTo>
                    <a:pt x="389" y="1"/>
                    <a:pt x="290" y="22"/>
                    <a:pt x="197" y="66"/>
                  </a:cubicBezTo>
                  <a:cubicBezTo>
                    <a:pt x="125" y="102"/>
                    <a:pt x="54" y="155"/>
                    <a:pt x="0" y="191"/>
                  </a:cubicBezTo>
                  <a:cubicBezTo>
                    <a:pt x="29" y="188"/>
                    <a:pt x="57" y="186"/>
                    <a:pt x="84" y="186"/>
                  </a:cubicBezTo>
                  <a:cubicBezTo>
                    <a:pt x="355" y="186"/>
                    <a:pt x="601" y="341"/>
                    <a:pt x="714" y="584"/>
                  </a:cubicBezTo>
                  <a:cubicBezTo>
                    <a:pt x="857" y="869"/>
                    <a:pt x="786" y="1190"/>
                    <a:pt x="571" y="1386"/>
                  </a:cubicBezTo>
                  <a:cubicBezTo>
                    <a:pt x="643" y="1369"/>
                    <a:pt x="714" y="1351"/>
                    <a:pt x="786" y="1315"/>
                  </a:cubicBezTo>
                  <a:cubicBezTo>
                    <a:pt x="1142" y="1155"/>
                    <a:pt x="1285" y="744"/>
                    <a:pt x="1107" y="405"/>
                  </a:cubicBezTo>
                  <a:cubicBezTo>
                    <a:pt x="990" y="147"/>
                    <a:pt x="743" y="1"/>
                    <a:pt x="487"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67;p32"/>
            <p:cNvSpPr/>
            <p:nvPr/>
          </p:nvSpPr>
          <p:spPr>
            <a:xfrm>
              <a:off x="3463625" y="2795875"/>
              <a:ext cx="104400" cy="36650"/>
            </a:xfrm>
            <a:custGeom>
              <a:avLst/>
              <a:gdLst/>
              <a:ahLst/>
              <a:cxnLst/>
              <a:rect l="l" t="t" r="r" b="b"/>
              <a:pathLst>
                <a:path w="4176" h="1466" extrusionOk="0">
                  <a:moveTo>
                    <a:pt x="1020" y="1"/>
                  </a:moveTo>
                  <a:cubicBezTo>
                    <a:pt x="678" y="1"/>
                    <a:pt x="335" y="40"/>
                    <a:pt x="0" y="119"/>
                  </a:cubicBezTo>
                  <a:cubicBezTo>
                    <a:pt x="195" y="92"/>
                    <a:pt x="391" y="79"/>
                    <a:pt x="587" y="79"/>
                  </a:cubicBezTo>
                  <a:cubicBezTo>
                    <a:pt x="1723" y="79"/>
                    <a:pt x="2862" y="518"/>
                    <a:pt x="3729" y="1386"/>
                  </a:cubicBezTo>
                  <a:cubicBezTo>
                    <a:pt x="3767" y="1442"/>
                    <a:pt x="3821" y="1466"/>
                    <a:pt x="3879" y="1466"/>
                  </a:cubicBezTo>
                  <a:cubicBezTo>
                    <a:pt x="3985" y="1466"/>
                    <a:pt x="4106" y="1388"/>
                    <a:pt x="4175" y="1296"/>
                  </a:cubicBezTo>
                  <a:cubicBezTo>
                    <a:pt x="3298" y="433"/>
                    <a:pt x="2157" y="1"/>
                    <a:pt x="1020" y="1"/>
                  </a:cubicBezTo>
                  <a:close/>
                </a:path>
              </a:pathLst>
            </a:custGeom>
            <a:solidFill>
              <a:srgbClr val="F6A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68;p32"/>
            <p:cNvSpPr/>
            <p:nvPr/>
          </p:nvSpPr>
          <p:spPr>
            <a:xfrm>
              <a:off x="3435075" y="2857600"/>
              <a:ext cx="91450" cy="85550"/>
            </a:xfrm>
            <a:custGeom>
              <a:avLst/>
              <a:gdLst/>
              <a:ahLst/>
              <a:cxnLst/>
              <a:rect l="l" t="t" r="r" b="b"/>
              <a:pathLst>
                <a:path w="3658" h="3422" extrusionOk="0">
                  <a:moveTo>
                    <a:pt x="2159" y="1432"/>
                  </a:moveTo>
                  <a:cubicBezTo>
                    <a:pt x="2302" y="1432"/>
                    <a:pt x="2445" y="1504"/>
                    <a:pt x="2552" y="1593"/>
                  </a:cubicBezTo>
                  <a:cubicBezTo>
                    <a:pt x="2748" y="1807"/>
                    <a:pt x="2748" y="2146"/>
                    <a:pt x="2552" y="2360"/>
                  </a:cubicBezTo>
                  <a:cubicBezTo>
                    <a:pt x="2445" y="2449"/>
                    <a:pt x="2302" y="2503"/>
                    <a:pt x="2159" y="2503"/>
                  </a:cubicBezTo>
                  <a:cubicBezTo>
                    <a:pt x="2016" y="2503"/>
                    <a:pt x="1892" y="2449"/>
                    <a:pt x="1785" y="2360"/>
                  </a:cubicBezTo>
                  <a:cubicBezTo>
                    <a:pt x="1588" y="2146"/>
                    <a:pt x="1588" y="1807"/>
                    <a:pt x="1785" y="1593"/>
                  </a:cubicBezTo>
                  <a:cubicBezTo>
                    <a:pt x="1892" y="1504"/>
                    <a:pt x="2016" y="1432"/>
                    <a:pt x="2159" y="1432"/>
                  </a:cubicBezTo>
                  <a:close/>
                  <a:moveTo>
                    <a:pt x="2168" y="0"/>
                  </a:moveTo>
                  <a:cubicBezTo>
                    <a:pt x="1660" y="0"/>
                    <a:pt x="1151" y="192"/>
                    <a:pt x="767" y="576"/>
                  </a:cubicBezTo>
                  <a:cubicBezTo>
                    <a:pt x="0" y="1343"/>
                    <a:pt x="0" y="2610"/>
                    <a:pt x="767" y="3377"/>
                  </a:cubicBezTo>
                  <a:cubicBezTo>
                    <a:pt x="790" y="3388"/>
                    <a:pt x="834" y="3421"/>
                    <a:pt x="890" y="3421"/>
                  </a:cubicBezTo>
                  <a:cubicBezTo>
                    <a:pt x="923" y="3421"/>
                    <a:pt x="960" y="3410"/>
                    <a:pt x="999" y="3377"/>
                  </a:cubicBezTo>
                  <a:lnTo>
                    <a:pt x="1267" y="3110"/>
                  </a:lnTo>
                  <a:cubicBezTo>
                    <a:pt x="1321" y="3038"/>
                    <a:pt x="1321" y="2949"/>
                    <a:pt x="1267" y="2878"/>
                  </a:cubicBezTo>
                  <a:cubicBezTo>
                    <a:pt x="1231" y="2851"/>
                    <a:pt x="1191" y="2837"/>
                    <a:pt x="1151" y="2837"/>
                  </a:cubicBezTo>
                  <a:cubicBezTo>
                    <a:pt x="1111" y="2837"/>
                    <a:pt x="1071" y="2851"/>
                    <a:pt x="1035" y="2878"/>
                  </a:cubicBezTo>
                  <a:lnTo>
                    <a:pt x="892" y="3038"/>
                  </a:lnTo>
                  <a:cubicBezTo>
                    <a:pt x="339" y="2378"/>
                    <a:pt x="375" y="1414"/>
                    <a:pt x="999" y="808"/>
                  </a:cubicBezTo>
                  <a:cubicBezTo>
                    <a:pt x="1321" y="477"/>
                    <a:pt x="1743" y="311"/>
                    <a:pt x="2167" y="311"/>
                  </a:cubicBezTo>
                  <a:cubicBezTo>
                    <a:pt x="2543" y="311"/>
                    <a:pt x="2920" y="441"/>
                    <a:pt x="3230" y="701"/>
                  </a:cubicBezTo>
                  <a:lnTo>
                    <a:pt x="2641" y="1272"/>
                  </a:lnTo>
                  <a:cubicBezTo>
                    <a:pt x="2498" y="1183"/>
                    <a:pt x="2338" y="1129"/>
                    <a:pt x="2159" y="1129"/>
                  </a:cubicBezTo>
                  <a:cubicBezTo>
                    <a:pt x="1945" y="1129"/>
                    <a:pt x="1731" y="1218"/>
                    <a:pt x="1570" y="1379"/>
                  </a:cubicBezTo>
                  <a:cubicBezTo>
                    <a:pt x="1231" y="1700"/>
                    <a:pt x="1231" y="2253"/>
                    <a:pt x="1570" y="2574"/>
                  </a:cubicBezTo>
                  <a:cubicBezTo>
                    <a:pt x="1731" y="2735"/>
                    <a:pt x="1945" y="2824"/>
                    <a:pt x="2159" y="2824"/>
                  </a:cubicBezTo>
                  <a:cubicBezTo>
                    <a:pt x="2391" y="2824"/>
                    <a:pt x="2605" y="2735"/>
                    <a:pt x="2766" y="2574"/>
                  </a:cubicBezTo>
                  <a:cubicBezTo>
                    <a:pt x="3069" y="2289"/>
                    <a:pt x="3105" y="1825"/>
                    <a:pt x="2873" y="1504"/>
                  </a:cubicBezTo>
                  <a:lnTo>
                    <a:pt x="3569" y="808"/>
                  </a:lnTo>
                  <a:cubicBezTo>
                    <a:pt x="3569" y="790"/>
                    <a:pt x="3658" y="683"/>
                    <a:pt x="3569" y="576"/>
                  </a:cubicBezTo>
                  <a:cubicBezTo>
                    <a:pt x="3185" y="192"/>
                    <a:pt x="2677" y="0"/>
                    <a:pt x="2168"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69;p32"/>
            <p:cNvSpPr/>
            <p:nvPr/>
          </p:nvSpPr>
          <p:spPr>
            <a:xfrm>
              <a:off x="3373950" y="2791700"/>
              <a:ext cx="226625" cy="269875"/>
            </a:xfrm>
            <a:custGeom>
              <a:avLst/>
              <a:gdLst/>
              <a:ahLst/>
              <a:cxnLst/>
              <a:rect l="l" t="t" r="r" b="b"/>
              <a:pathLst>
                <a:path w="9065" h="10795" extrusionOk="0">
                  <a:moveTo>
                    <a:pt x="4604" y="0"/>
                  </a:moveTo>
                  <a:cubicBezTo>
                    <a:pt x="3373" y="0"/>
                    <a:pt x="2178" y="500"/>
                    <a:pt x="1303" y="1410"/>
                  </a:cubicBezTo>
                  <a:cubicBezTo>
                    <a:pt x="465" y="2266"/>
                    <a:pt x="1" y="3408"/>
                    <a:pt x="1" y="4604"/>
                  </a:cubicBezTo>
                  <a:cubicBezTo>
                    <a:pt x="1" y="5781"/>
                    <a:pt x="447" y="6905"/>
                    <a:pt x="1250" y="7762"/>
                  </a:cubicBezTo>
                  <a:lnTo>
                    <a:pt x="643" y="8351"/>
                  </a:lnTo>
                  <a:cubicBezTo>
                    <a:pt x="625" y="8386"/>
                    <a:pt x="607" y="8422"/>
                    <a:pt x="607" y="8458"/>
                  </a:cubicBezTo>
                  <a:cubicBezTo>
                    <a:pt x="607" y="8511"/>
                    <a:pt x="625" y="8547"/>
                    <a:pt x="643" y="8583"/>
                  </a:cubicBezTo>
                  <a:lnTo>
                    <a:pt x="2820" y="10759"/>
                  </a:lnTo>
                  <a:cubicBezTo>
                    <a:pt x="2856" y="10777"/>
                    <a:pt x="2891" y="10795"/>
                    <a:pt x="2945" y="10795"/>
                  </a:cubicBezTo>
                  <a:cubicBezTo>
                    <a:pt x="2981" y="10795"/>
                    <a:pt x="3016" y="10777"/>
                    <a:pt x="3052" y="10759"/>
                  </a:cubicBezTo>
                  <a:lnTo>
                    <a:pt x="3837" y="9974"/>
                  </a:lnTo>
                  <a:cubicBezTo>
                    <a:pt x="3891" y="9903"/>
                    <a:pt x="3891" y="9814"/>
                    <a:pt x="3837" y="9742"/>
                  </a:cubicBezTo>
                  <a:lnTo>
                    <a:pt x="3391" y="9296"/>
                  </a:lnTo>
                  <a:cubicBezTo>
                    <a:pt x="3355" y="9269"/>
                    <a:pt x="3315" y="9256"/>
                    <a:pt x="3275" y="9256"/>
                  </a:cubicBezTo>
                  <a:cubicBezTo>
                    <a:pt x="3235" y="9256"/>
                    <a:pt x="3195" y="9269"/>
                    <a:pt x="3159" y="9296"/>
                  </a:cubicBezTo>
                  <a:cubicBezTo>
                    <a:pt x="3105" y="9368"/>
                    <a:pt x="3105" y="9457"/>
                    <a:pt x="3159" y="9528"/>
                  </a:cubicBezTo>
                  <a:lnTo>
                    <a:pt x="3498" y="9849"/>
                  </a:lnTo>
                  <a:lnTo>
                    <a:pt x="2945" y="10420"/>
                  </a:lnTo>
                  <a:lnTo>
                    <a:pt x="982" y="8458"/>
                  </a:lnTo>
                  <a:lnTo>
                    <a:pt x="1571" y="7869"/>
                  </a:lnTo>
                  <a:cubicBezTo>
                    <a:pt x="1642" y="7797"/>
                    <a:pt x="1642" y="7708"/>
                    <a:pt x="1571" y="7637"/>
                  </a:cubicBezTo>
                  <a:cubicBezTo>
                    <a:pt x="1161" y="7209"/>
                    <a:pt x="839" y="6727"/>
                    <a:pt x="625" y="6192"/>
                  </a:cubicBezTo>
                  <a:lnTo>
                    <a:pt x="1196" y="5995"/>
                  </a:lnTo>
                  <a:cubicBezTo>
                    <a:pt x="1285" y="5960"/>
                    <a:pt x="1321" y="5870"/>
                    <a:pt x="1303" y="5799"/>
                  </a:cubicBezTo>
                  <a:cubicBezTo>
                    <a:pt x="1274" y="5725"/>
                    <a:pt x="1207" y="5688"/>
                    <a:pt x="1134" y="5688"/>
                  </a:cubicBezTo>
                  <a:cubicBezTo>
                    <a:pt x="1119" y="5688"/>
                    <a:pt x="1104" y="5689"/>
                    <a:pt x="1089" y="5692"/>
                  </a:cubicBezTo>
                  <a:lnTo>
                    <a:pt x="518" y="5888"/>
                  </a:lnTo>
                  <a:cubicBezTo>
                    <a:pt x="393" y="5478"/>
                    <a:pt x="322" y="5050"/>
                    <a:pt x="322" y="4604"/>
                  </a:cubicBezTo>
                  <a:lnTo>
                    <a:pt x="322" y="4604"/>
                  </a:lnTo>
                  <a:lnTo>
                    <a:pt x="929" y="4639"/>
                  </a:lnTo>
                  <a:lnTo>
                    <a:pt x="946" y="4639"/>
                  </a:lnTo>
                  <a:cubicBezTo>
                    <a:pt x="1018" y="4639"/>
                    <a:pt x="1089" y="4568"/>
                    <a:pt x="1089" y="4479"/>
                  </a:cubicBezTo>
                  <a:cubicBezTo>
                    <a:pt x="1107" y="4390"/>
                    <a:pt x="1036" y="4318"/>
                    <a:pt x="946" y="4318"/>
                  </a:cubicBezTo>
                  <a:lnTo>
                    <a:pt x="340" y="4300"/>
                  </a:lnTo>
                  <a:cubicBezTo>
                    <a:pt x="376" y="3872"/>
                    <a:pt x="465" y="3462"/>
                    <a:pt x="607" y="3051"/>
                  </a:cubicBezTo>
                  <a:lnTo>
                    <a:pt x="1178" y="3301"/>
                  </a:lnTo>
                  <a:cubicBezTo>
                    <a:pt x="1196" y="3319"/>
                    <a:pt x="1214" y="3319"/>
                    <a:pt x="1232" y="3319"/>
                  </a:cubicBezTo>
                  <a:cubicBezTo>
                    <a:pt x="1303" y="3319"/>
                    <a:pt x="1357" y="3283"/>
                    <a:pt x="1375" y="3230"/>
                  </a:cubicBezTo>
                  <a:cubicBezTo>
                    <a:pt x="1410" y="3141"/>
                    <a:pt x="1375" y="3051"/>
                    <a:pt x="1303" y="3016"/>
                  </a:cubicBezTo>
                  <a:lnTo>
                    <a:pt x="732" y="2766"/>
                  </a:lnTo>
                  <a:cubicBezTo>
                    <a:pt x="911" y="2391"/>
                    <a:pt x="1143" y="2052"/>
                    <a:pt x="1428" y="1731"/>
                  </a:cubicBezTo>
                  <a:lnTo>
                    <a:pt x="1856" y="2159"/>
                  </a:lnTo>
                  <a:cubicBezTo>
                    <a:pt x="1892" y="2195"/>
                    <a:pt x="1928" y="2213"/>
                    <a:pt x="1981" y="2213"/>
                  </a:cubicBezTo>
                  <a:cubicBezTo>
                    <a:pt x="2017" y="2213"/>
                    <a:pt x="2053" y="2195"/>
                    <a:pt x="2088" y="2159"/>
                  </a:cubicBezTo>
                  <a:cubicBezTo>
                    <a:pt x="2142" y="2106"/>
                    <a:pt x="2142" y="1999"/>
                    <a:pt x="2088" y="1927"/>
                  </a:cubicBezTo>
                  <a:lnTo>
                    <a:pt x="1660" y="1499"/>
                  </a:lnTo>
                  <a:cubicBezTo>
                    <a:pt x="1964" y="1214"/>
                    <a:pt x="2320" y="964"/>
                    <a:pt x="2677" y="785"/>
                  </a:cubicBezTo>
                  <a:lnTo>
                    <a:pt x="2945" y="1374"/>
                  </a:lnTo>
                  <a:cubicBezTo>
                    <a:pt x="2963" y="1428"/>
                    <a:pt x="3034" y="1463"/>
                    <a:pt x="3088" y="1463"/>
                  </a:cubicBezTo>
                  <a:cubicBezTo>
                    <a:pt x="3105" y="1463"/>
                    <a:pt x="3123" y="1463"/>
                    <a:pt x="3159" y="1445"/>
                  </a:cubicBezTo>
                  <a:cubicBezTo>
                    <a:pt x="3230" y="1410"/>
                    <a:pt x="3266" y="1321"/>
                    <a:pt x="3230" y="1231"/>
                  </a:cubicBezTo>
                  <a:lnTo>
                    <a:pt x="2963" y="643"/>
                  </a:lnTo>
                  <a:cubicBezTo>
                    <a:pt x="3373" y="482"/>
                    <a:pt x="3783" y="375"/>
                    <a:pt x="4212" y="339"/>
                  </a:cubicBezTo>
                  <a:lnTo>
                    <a:pt x="4247" y="1017"/>
                  </a:lnTo>
                  <a:cubicBezTo>
                    <a:pt x="4247" y="1106"/>
                    <a:pt x="4319" y="1160"/>
                    <a:pt x="4408" y="1160"/>
                  </a:cubicBezTo>
                  <a:cubicBezTo>
                    <a:pt x="4497" y="1160"/>
                    <a:pt x="4569" y="1089"/>
                    <a:pt x="4569" y="999"/>
                  </a:cubicBezTo>
                  <a:lnTo>
                    <a:pt x="4533" y="321"/>
                  </a:lnTo>
                  <a:cubicBezTo>
                    <a:pt x="4979" y="321"/>
                    <a:pt x="5425" y="375"/>
                    <a:pt x="5853" y="500"/>
                  </a:cubicBezTo>
                  <a:lnTo>
                    <a:pt x="5621" y="1160"/>
                  </a:lnTo>
                  <a:cubicBezTo>
                    <a:pt x="5603" y="1249"/>
                    <a:pt x="5639" y="1338"/>
                    <a:pt x="5728" y="1374"/>
                  </a:cubicBezTo>
                  <a:cubicBezTo>
                    <a:pt x="5740" y="1378"/>
                    <a:pt x="5753" y="1380"/>
                    <a:pt x="5767" y="1380"/>
                  </a:cubicBezTo>
                  <a:cubicBezTo>
                    <a:pt x="5819" y="1380"/>
                    <a:pt x="5883" y="1351"/>
                    <a:pt x="5925" y="1267"/>
                  </a:cubicBezTo>
                  <a:lnTo>
                    <a:pt x="6157" y="607"/>
                  </a:lnTo>
                  <a:cubicBezTo>
                    <a:pt x="6692" y="821"/>
                    <a:pt x="7209" y="1142"/>
                    <a:pt x="7637" y="1570"/>
                  </a:cubicBezTo>
                  <a:cubicBezTo>
                    <a:pt x="7673" y="1606"/>
                    <a:pt x="7709" y="1624"/>
                    <a:pt x="7762" y="1624"/>
                  </a:cubicBezTo>
                  <a:cubicBezTo>
                    <a:pt x="7798" y="1624"/>
                    <a:pt x="7834" y="1606"/>
                    <a:pt x="7869" y="1570"/>
                  </a:cubicBezTo>
                  <a:lnTo>
                    <a:pt x="8494" y="964"/>
                  </a:lnTo>
                  <a:lnTo>
                    <a:pt x="8779" y="1249"/>
                  </a:lnTo>
                  <a:cubicBezTo>
                    <a:pt x="8815" y="1285"/>
                    <a:pt x="8855" y="1303"/>
                    <a:pt x="8895" y="1303"/>
                  </a:cubicBezTo>
                  <a:cubicBezTo>
                    <a:pt x="8936" y="1303"/>
                    <a:pt x="8976" y="1285"/>
                    <a:pt x="9011" y="1249"/>
                  </a:cubicBezTo>
                  <a:cubicBezTo>
                    <a:pt x="9065" y="1196"/>
                    <a:pt x="9065" y="1089"/>
                    <a:pt x="9011" y="1035"/>
                  </a:cubicBezTo>
                  <a:lnTo>
                    <a:pt x="8601" y="625"/>
                  </a:lnTo>
                  <a:cubicBezTo>
                    <a:pt x="8565" y="589"/>
                    <a:pt x="8530" y="571"/>
                    <a:pt x="8494" y="571"/>
                  </a:cubicBezTo>
                  <a:cubicBezTo>
                    <a:pt x="8440" y="571"/>
                    <a:pt x="8405" y="589"/>
                    <a:pt x="8369" y="625"/>
                  </a:cubicBezTo>
                  <a:lnTo>
                    <a:pt x="7762" y="1249"/>
                  </a:lnTo>
                  <a:cubicBezTo>
                    <a:pt x="6906" y="446"/>
                    <a:pt x="5782" y="0"/>
                    <a:pt x="460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70;p32"/>
            <p:cNvSpPr/>
            <p:nvPr/>
          </p:nvSpPr>
          <p:spPr>
            <a:xfrm>
              <a:off x="3475650" y="2829500"/>
              <a:ext cx="169100" cy="199525"/>
            </a:xfrm>
            <a:custGeom>
              <a:avLst/>
              <a:gdLst/>
              <a:ahLst/>
              <a:cxnLst/>
              <a:rect l="l" t="t" r="r" b="b"/>
              <a:pathLst>
                <a:path w="6764" h="7981" extrusionOk="0">
                  <a:moveTo>
                    <a:pt x="5354" y="0"/>
                  </a:moveTo>
                  <a:cubicBezTo>
                    <a:pt x="5314" y="0"/>
                    <a:pt x="5273" y="14"/>
                    <a:pt x="5247" y="41"/>
                  </a:cubicBezTo>
                  <a:cubicBezTo>
                    <a:pt x="5175" y="112"/>
                    <a:pt x="5175" y="219"/>
                    <a:pt x="5247" y="272"/>
                  </a:cubicBezTo>
                  <a:lnTo>
                    <a:pt x="6371" y="1397"/>
                  </a:lnTo>
                  <a:lnTo>
                    <a:pt x="5764" y="2003"/>
                  </a:lnTo>
                  <a:lnTo>
                    <a:pt x="5425" y="1682"/>
                  </a:lnTo>
                  <a:cubicBezTo>
                    <a:pt x="5398" y="1646"/>
                    <a:pt x="5358" y="1629"/>
                    <a:pt x="5318" y="1629"/>
                  </a:cubicBezTo>
                  <a:cubicBezTo>
                    <a:pt x="5278" y="1629"/>
                    <a:pt x="5238" y="1646"/>
                    <a:pt x="5211" y="1682"/>
                  </a:cubicBezTo>
                  <a:cubicBezTo>
                    <a:pt x="5140" y="1736"/>
                    <a:pt x="5140" y="1843"/>
                    <a:pt x="5211" y="1896"/>
                  </a:cubicBezTo>
                  <a:lnTo>
                    <a:pt x="5532" y="2235"/>
                  </a:lnTo>
                  <a:lnTo>
                    <a:pt x="4747" y="3020"/>
                  </a:lnTo>
                  <a:lnTo>
                    <a:pt x="4408" y="2699"/>
                  </a:lnTo>
                  <a:cubicBezTo>
                    <a:pt x="4381" y="2663"/>
                    <a:pt x="4341" y="2646"/>
                    <a:pt x="4301" y="2646"/>
                  </a:cubicBezTo>
                  <a:cubicBezTo>
                    <a:pt x="4261" y="2646"/>
                    <a:pt x="4221" y="2663"/>
                    <a:pt x="4194" y="2699"/>
                  </a:cubicBezTo>
                  <a:cubicBezTo>
                    <a:pt x="4123" y="2753"/>
                    <a:pt x="4123" y="2860"/>
                    <a:pt x="4194" y="2913"/>
                  </a:cubicBezTo>
                  <a:lnTo>
                    <a:pt x="4515" y="3252"/>
                  </a:lnTo>
                  <a:lnTo>
                    <a:pt x="3730" y="4037"/>
                  </a:lnTo>
                  <a:lnTo>
                    <a:pt x="3391" y="3716"/>
                  </a:lnTo>
                  <a:cubicBezTo>
                    <a:pt x="3364" y="3680"/>
                    <a:pt x="3324" y="3663"/>
                    <a:pt x="3284" y="3663"/>
                  </a:cubicBezTo>
                  <a:cubicBezTo>
                    <a:pt x="3244" y="3663"/>
                    <a:pt x="3204" y="3680"/>
                    <a:pt x="3177" y="3716"/>
                  </a:cubicBezTo>
                  <a:cubicBezTo>
                    <a:pt x="3106" y="3770"/>
                    <a:pt x="3106" y="3877"/>
                    <a:pt x="3177" y="3930"/>
                  </a:cubicBezTo>
                  <a:lnTo>
                    <a:pt x="3498" y="4269"/>
                  </a:lnTo>
                  <a:lnTo>
                    <a:pt x="2713" y="5072"/>
                  </a:lnTo>
                  <a:lnTo>
                    <a:pt x="2374" y="4733"/>
                  </a:lnTo>
                  <a:cubicBezTo>
                    <a:pt x="2347" y="4706"/>
                    <a:pt x="2307" y="4693"/>
                    <a:pt x="2267" y="4693"/>
                  </a:cubicBezTo>
                  <a:cubicBezTo>
                    <a:pt x="2227" y="4693"/>
                    <a:pt x="2187" y="4706"/>
                    <a:pt x="2160" y="4733"/>
                  </a:cubicBezTo>
                  <a:cubicBezTo>
                    <a:pt x="2089" y="4787"/>
                    <a:pt x="2089" y="4894"/>
                    <a:pt x="2160" y="4965"/>
                  </a:cubicBezTo>
                  <a:lnTo>
                    <a:pt x="2481" y="5286"/>
                  </a:lnTo>
                  <a:lnTo>
                    <a:pt x="1696" y="6089"/>
                  </a:lnTo>
                  <a:lnTo>
                    <a:pt x="1357" y="5750"/>
                  </a:lnTo>
                  <a:cubicBezTo>
                    <a:pt x="1330" y="5723"/>
                    <a:pt x="1290" y="5710"/>
                    <a:pt x="1248" y="5710"/>
                  </a:cubicBezTo>
                  <a:cubicBezTo>
                    <a:pt x="1205" y="5710"/>
                    <a:pt x="1161" y="5723"/>
                    <a:pt x="1125" y="5750"/>
                  </a:cubicBezTo>
                  <a:cubicBezTo>
                    <a:pt x="1072" y="5822"/>
                    <a:pt x="1072" y="5911"/>
                    <a:pt x="1125" y="5982"/>
                  </a:cubicBezTo>
                  <a:lnTo>
                    <a:pt x="1464" y="6303"/>
                  </a:lnTo>
                  <a:lnTo>
                    <a:pt x="661" y="7106"/>
                  </a:lnTo>
                  <a:lnTo>
                    <a:pt x="340" y="6767"/>
                  </a:lnTo>
                  <a:cubicBezTo>
                    <a:pt x="304" y="6740"/>
                    <a:pt x="264" y="6727"/>
                    <a:pt x="224" y="6727"/>
                  </a:cubicBezTo>
                  <a:cubicBezTo>
                    <a:pt x="184" y="6727"/>
                    <a:pt x="144" y="6740"/>
                    <a:pt x="108" y="6767"/>
                  </a:cubicBezTo>
                  <a:cubicBezTo>
                    <a:pt x="54" y="6839"/>
                    <a:pt x="54" y="6928"/>
                    <a:pt x="108" y="6999"/>
                  </a:cubicBezTo>
                  <a:lnTo>
                    <a:pt x="447" y="7320"/>
                  </a:lnTo>
                  <a:lnTo>
                    <a:pt x="72" y="7713"/>
                  </a:lnTo>
                  <a:cubicBezTo>
                    <a:pt x="1" y="7766"/>
                    <a:pt x="1" y="7873"/>
                    <a:pt x="72" y="7927"/>
                  </a:cubicBezTo>
                  <a:cubicBezTo>
                    <a:pt x="90" y="7963"/>
                    <a:pt x="144" y="7980"/>
                    <a:pt x="179" y="7980"/>
                  </a:cubicBezTo>
                  <a:cubicBezTo>
                    <a:pt x="215" y="7980"/>
                    <a:pt x="251" y="7963"/>
                    <a:pt x="286" y="7927"/>
                  </a:cubicBezTo>
                  <a:lnTo>
                    <a:pt x="6710" y="1504"/>
                  </a:lnTo>
                  <a:cubicBezTo>
                    <a:pt x="6763" y="1450"/>
                    <a:pt x="6763" y="1343"/>
                    <a:pt x="6710" y="1290"/>
                  </a:cubicBezTo>
                  <a:lnTo>
                    <a:pt x="5461" y="41"/>
                  </a:lnTo>
                  <a:cubicBezTo>
                    <a:pt x="5434" y="14"/>
                    <a:pt x="5394" y="0"/>
                    <a:pt x="535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7" name="Rectangle 6"/>
              <p:cNvSpPr/>
              <p:nvPr/>
            </p:nvSpPr>
            <p:spPr>
              <a:xfrm>
                <a:off x="1079360" y="1460711"/>
                <a:ext cx="7195373" cy="3354957"/>
              </a:xfrm>
              <a:prstGeom prst="rect">
                <a:avLst/>
              </a:prstGeom>
            </p:spPr>
            <p:txBody>
              <a:bodyPr wrap="square">
                <a:spAutoFit/>
              </a:bodyPr>
              <a:lstStyle/>
              <a:p>
                <a:pPr algn="just">
                  <a:lnSpc>
                    <a:spcPct val="120000"/>
                  </a:lnSpc>
                </a:pPr>
                <a:r>
                  <a:rPr lang="vi-VN" sz="1600" smtClean="0">
                    <a:latin typeface="+mn-lt"/>
                    <a:ea typeface="Calibri" panose="020F0502020204030204" pitchFamily="34" charset="0"/>
                    <a:cs typeface="Times New Roman" panose="02020603050405020304" pitchFamily="18" charset="0"/>
                  </a:rPr>
                  <a:t>Nhân cả hai vế của phương trình thứ nhất với </a:t>
                </a:r>
                <a14:m>
                  <m:oMath xmlns:m="http://schemas.openxmlformats.org/officeDocument/2006/math">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oMath>
                </a14:m>
                <a:r>
                  <a:rPr lang="vi-VN" sz="1600">
                    <a:effectLst/>
                    <a:latin typeface="+mn-lt"/>
                    <a:ea typeface="Calibri" panose="020F0502020204030204" pitchFamily="34" charset="0"/>
                    <a:cs typeface="Times New Roman" panose="02020603050405020304" pitchFamily="18" charset="0"/>
                  </a:rPr>
                  <a:t> ta được: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5</m:t>
                            </m:r>
                            <m:r>
                              <a:rPr lang="vi-VN" sz="1600" i="1">
                                <a:effectLst/>
                                <a:latin typeface="+mn-lt"/>
                                <a:ea typeface="Calibri" panose="020F0502020204030204" pitchFamily="34" charset="0"/>
                                <a:cs typeface="Times New Roman" panose="02020603050405020304" pitchFamily="18" charset="0"/>
                              </a:rPr>
                              <m:t>𝑥</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6</m:t>
                                </m:r>
                              </m:e>
                            </m:rad>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r>
                              <a:rPr lang="vi-VN" sz="1600" i="1">
                                <a:effectLst/>
                                <a:latin typeface="+mn-lt"/>
                                <a:ea typeface="Calibri" panose="020F0502020204030204" pitchFamily="34" charset="0"/>
                                <a:cs typeface="Times New Roman" panose="02020603050405020304" pitchFamily="18" charset="0"/>
                              </a:rPr>
                              <m:t>=4</m:t>
                            </m:r>
                          </m:e>
                          <m:e>
                            <m:r>
                              <a:rPr lang="vi-VN" sz="1600" i="1">
                                <a:effectLst/>
                                <a:latin typeface="+mn-lt"/>
                                <a:ea typeface="Calibri" panose="020F0502020204030204" pitchFamily="34" charset="0"/>
                                <a:cs typeface="Times New Roman" panose="02020603050405020304" pitchFamily="18" charset="0"/>
                              </a:rPr>
                              <m:t>𝑥</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6</m:t>
                                </m:r>
                              </m:e>
                            </m:rad>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r>
                              <a:rPr lang="vi-VN" sz="1600" i="1">
                                <a:effectLst/>
                                <a:latin typeface="+mn-lt"/>
                                <a:ea typeface="Calibri" panose="020F0502020204030204" pitchFamily="34" charset="0"/>
                                <a:cs typeface="Times New Roman" panose="02020603050405020304" pitchFamily="18" charset="0"/>
                              </a:rPr>
                              <m:t>=2  </m:t>
                            </m:r>
                          </m:e>
                        </m:eqArr>
                      </m:e>
                    </m:d>
                  </m:oMath>
                </a14:m>
                <a:endParaRPr lang="en-US" sz="1600">
                  <a:effectLst/>
                  <a:latin typeface="+mn-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ộ</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hai</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v</m:t>
                      </m:r>
                      <m:r>
                        <m:rPr>
                          <m:nor/>
                        </m:rPr>
                        <a:rPr lang="vi-VN" sz="1600">
                          <a:ea typeface="Calibri" panose="020F0502020204030204" pitchFamily="34" charset="0"/>
                          <a:cs typeface="Times New Roman" panose="02020603050405020304" pitchFamily="18" charset="0"/>
                        </a:rPr>
                        <m:t>ế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ủ</m:t>
                      </m:r>
                      <m:r>
                        <m:rPr>
                          <m:nor/>
                        </m:rPr>
                        <a:rPr lang="vi-VN" sz="1600">
                          <a:ea typeface="Calibri" panose="020F0502020204030204" pitchFamily="34" charset="0"/>
                          <a:cs typeface="Times New Roman" panose="02020603050405020304" pitchFamily="18" charset="0"/>
                        </a:rPr>
                        <m: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hai</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ph</m:t>
                      </m:r>
                      <m:r>
                        <m:rPr>
                          <m:nor/>
                        </m:rPr>
                        <a:rPr lang="vi-VN" sz="1600">
                          <a:ea typeface="Calibri" panose="020F0502020204030204" pitchFamily="34" charset="0"/>
                          <a:cs typeface="Times New Roman" panose="02020603050405020304" pitchFamily="18" charset="0"/>
                        </a:rPr>
                        <m:t>ươ</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nh</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ê</m:t>
                      </m:r>
                      <m:r>
                        <m:rPr>
                          <m:nor/>
                        </m:rPr>
                        <a:rPr lang="vi-VN" sz="1600">
                          <a:ea typeface="Calibri" panose="020F0502020204030204" pitchFamily="34" charset="0"/>
                          <a:cs typeface="Times New Roman" panose="02020603050405020304" pitchFamily="18" charset="0"/>
                        </a:rPr>
                        <m:t>n</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đượ</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6</m:t>
                      </m:r>
                      <m:r>
                        <a:rPr lang="vi-VN" sz="1600" i="1">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6</m:t>
                          </m:r>
                        </m:e>
                      </m:rad>
                      <m:r>
                        <a:rPr lang="vi-VN" sz="1600" i="1">
                          <a:latin typeface="Cambria Math" panose="02040503050406030204" pitchFamily="18" charset="0"/>
                          <a:ea typeface="Calibri" panose="020F0502020204030204" pitchFamily="34" charset="0"/>
                          <a:cs typeface="Times New Roman" panose="02020603050405020304" pitchFamily="18" charset="0"/>
                        </a:rPr>
                        <m:t>=6</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hay</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1</m:t>
                          </m:r>
                        </m:num>
                        <m:den>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6</m:t>
                              </m:r>
                            </m:e>
                          </m:rad>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Thay</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6</m:t>
                              </m:r>
                            </m:e>
                          </m:rad>
                        </m:den>
                      </m:f>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v</m:t>
                      </m:r>
                      <m:r>
                        <m:rPr>
                          <m:nor/>
                        </m:rPr>
                        <a:rPr lang="vi-VN" sz="1600">
                          <a:ea typeface="Calibri" panose="020F0502020204030204" pitchFamily="34" charset="0"/>
                          <a:cs typeface="Times New Roman" panose="02020603050405020304" pitchFamily="18" charset="0"/>
                        </a:rPr>
                        <m:t>à</m:t>
                      </m:r>
                      <m:r>
                        <m:rPr>
                          <m:nor/>
                        </m:rPr>
                        <a:rPr lang="vi-VN" sz="1600">
                          <a:ea typeface="Calibri" panose="020F0502020204030204" pitchFamily="34" charset="0"/>
                          <a:cs typeface="Times New Roman" panose="02020603050405020304" pitchFamily="18" charset="0"/>
                        </a:rPr>
                        <m:t>o</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ph</m:t>
                      </m:r>
                      <m:r>
                        <m:rPr>
                          <m:nor/>
                        </m:rPr>
                        <a:rPr lang="vi-VN" sz="1600">
                          <a:ea typeface="Calibri" panose="020F0502020204030204" pitchFamily="34" charset="0"/>
                          <a:cs typeface="Times New Roman" panose="02020603050405020304" pitchFamily="18" charset="0"/>
                        </a:rPr>
                        <m:t>ươ</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nh</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6</m:t>
                          </m:r>
                        </m:e>
                      </m:rad>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2</m:t>
                          </m:r>
                        </m:e>
                      </m:rad>
                      <m:r>
                        <a:rPr lang="vi-VN" sz="1600" i="1">
                          <a:latin typeface="Cambria Math" panose="02040503050406030204" pitchFamily="18" charset="0"/>
                          <a:ea typeface="Calibri" panose="020F0502020204030204" pitchFamily="34" charset="0"/>
                          <a:cs typeface="Times New Roman" panose="02020603050405020304" pitchFamily="18" charset="0"/>
                        </a:rPr>
                        <m:t>=2</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đượ</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600" b="0" i="1"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
                    </m:oMathParaPr>
                    <m:oMath xmlns:m="http://schemas.openxmlformats.org/officeDocument/2006/math">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6</m:t>
                              </m:r>
                            </m:e>
                          </m:rad>
                        </m:den>
                      </m:f>
                      <m:r>
                        <a:rPr lang="vi-VN" sz="1600" i="1">
                          <a:latin typeface="Cambria Math" panose="02040503050406030204" pitchFamily="18" charset="0"/>
                          <a:ea typeface="Calibri" panose="020F0502020204030204" pitchFamily="34" charset="0"/>
                          <a:cs typeface="Times New Roman" panose="02020603050405020304" pitchFamily="18" charset="0"/>
                        </a:rPr>
                        <m:t> . </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6</m:t>
                          </m:r>
                        </m:e>
                      </m:rad>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2</m:t>
                          </m:r>
                        </m:e>
                      </m:rad>
                      <m:r>
                        <a:rPr lang="vi-VN" sz="1600" i="1">
                          <a:latin typeface="Cambria Math" panose="02040503050406030204" pitchFamily="18" charset="0"/>
                          <a:ea typeface="Calibri" panose="020F0502020204030204" pitchFamily="34" charset="0"/>
                          <a:cs typeface="Times New Roman" panose="02020603050405020304" pitchFamily="18" charset="0"/>
                        </a:rPr>
                        <m:t>=2</m:t>
                      </m:r>
                      <m:r>
                        <m:rPr>
                          <m:nor/>
                        </m:rPr>
                        <a:rPr lang="en-US"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hay</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1</m:t>
                          </m:r>
                        </m:num>
                        <m:den>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V</m:t>
                      </m:r>
                      <m:r>
                        <m:rPr>
                          <m:nor/>
                        </m:rPr>
                        <a:rPr lang="vi-VN" sz="1600">
                          <a:ea typeface="Calibri" panose="020F0502020204030204" pitchFamily="34" charset="0"/>
                          <a:cs typeface="Times New Roman" panose="02020603050405020304" pitchFamily="18" charset="0"/>
                        </a:rPr>
                        <m:t>ậ</m:t>
                      </m:r>
                      <m:r>
                        <m:rPr>
                          <m:nor/>
                        </m:rPr>
                        <a:rPr lang="vi-VN" sz="1600">
                          <a:ea typeface="Calibri" panose="020F0502020204030204" pitchFamily="34" charset="0"/>
                          <a:cs typeface="Times New Roman" panose="02020603050405020304" pitchFamily="18" charset="0"/>
                        </a:rPr>
                        <m:t>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m:t>
                      </m:r>
                      <m:r>
                        <m:rPr>
                          <m:nor/>
                        </m:rPr>
                        <a:rPr lang="vi-VN" sz="1600">
                          <a:ea typeface="Calibri" panose="020F0502020204030204" pitchFamily="34" charset="0"/>
                          <a:cs typeface="Times New Roman" panose="02020603050405020304" pitchFamily="18" charset="0"/>
                        </a:rPr>
                        <m:t>ệ </m:t>
                      </m:r>
                      <m:r>
                        <m:rPr>
                          <m:nor/>
                        </m:rPr>
                        <a:rPr lang="vi-VN" sz="1600">
                          <a:ea typeface="Calibri" panose="020F0502020204030204" pitchFamily="34" charset="0"/>
                          <a:cs typeface="Times New Roman" panose="02020603050405020304" pitchFamily="18" charset="0"/>
                        </a:rPr>
                        <m:t>ph</m:t>
                      </m:r>
                      <m:r>
                        <m:rPr>
                          <m:nor/>
                        </m:rPr>
                        <a:rPr lang="vi-VN" sz="1600">
                          <a:ea typeface="Calibri" panose="020F0502020204030204" pitchFamily="34" charset="0"/>
                          <a:cs typeface="Times New Roman" panose="02020603050405020304" pitchFamily="18" charset="0"/>
                        </a:rPr>
                        <m:t>ươ</m:t>
                      </m:r>
                      <m:r>
                        <m:rPr>
                          <m:nor/>
                        </m:rPr>
                        <a:rPr lang="vi-VN" sz="1600">
                          <a:ea typeface="Calibri" panose="020F0502020204030204" pitchFamily="34" charset="0"/>
                          <a:cs typeface="Times New Roman" panose="02020603050405020304" pitchFamily="18" charset="0"/>
                        </a:rPr>
                        <m:t>ng</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tr</m:t>
                      </m:r>
                      <m:r>
                        <m:rPr>
                          <m:nor/>
                        </m:rPr>
                        <a:rPr lang="vi-VN" sz="1600">
                          <a:ea typeface="Calibri" panose="020F0502020204030204" pitchFamily="34" charset="0"/>
                          <a:cs typeface="Times New Roman" panose="02020603050405020304" pitchFamily="18" charset="0"/>
                        </a:rPr>
                        <m:t>ì</m:t>
                      </m:r>
                      <m:r>
                        <m:rPr>
                          <m:nor/>
                        </m:rPr>
                        <a:rPr lang="vi-VN" sz="1600">
                          <a:ea typeface="Calibri" panose="020F0502020204030204" pitchFamily="34" charset="0"/>
                          <a:cs typeface="Times New Roman" panose="02020603050405020304" pitchFamily="18" charset="0"/>
                        </a:rPr>
                        <m:t>nh</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r>
                        <m:rPr>
                          <m:nor/>
                        </m:rPr>
                        <a:rPr lang="vi-VN" sz="1600">
                          <a:ea typeface="Calibri" panose="020F0502020204030204" pitchFamily="34" charset="0"/>
                          <a:cs typeface="Times New Roman" panose="02020603050405020304" pitchFamily="18" charset="0"/>
                        </a:rPr>
                        <m:t>nghi</m:t>
                      </m:r>
                      <m:r>
                        <m:rPr>
                          <m:nor/>
                        </m:rPr>
                        <a:rPr lang="vi-VN" sz="1600">
                          <a:ea typeface="Calibri" panose="020F0502020204030204" pitchFamily="34" charset="0"/>
                          <a:cs typeface="Times New Roman" panose="02020603050405020304" pitchFamily="18" charset="0"/>
                        </a:rPr>
                        <m:t>ệ</m:t>
                      </m:r>
                      <m:r>
                        <m:rPr>
                          <m:nor/>
                        </m:rPr>
                        <a:rPr lang="vi-VN" sz="1600">
                          <a:ea typeface="Calibri" panose="020F0502020204030204" pitchFamily="34" charset="0"/>
                          <a:cs typeface="Times New Roman" panose="02020603050405020304" pitchFamily="18" charset="0"/>
                        </a:rPr>
                        <m:t>m</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l</m:t>
                      </m:r>
                      <m:r>
                        <m:rPr>
                          <m:nor/>
                        </m:rPr>
                        <a:rPr lang="vi-VN"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a:effectLst/>
                              <a:latin typeface="+mn-lt"/>
                              <a:ea typeface="Calibri" panose="020F0502020204030204" pitchFamily="34" charset="0"/>
                              <a:cs typeface="Times New Roman" panose="02020603050405020304" pitchFamily="18" charset="0"/>
                            </a:rPr>
                          </m:ctrlPr>
                        </m:d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e>
                      </m:d>
                      <m:r>
                        <a:rPr lang="vi-VN" sz="1600" i="1">
                          <a:effectLst/>
                          <a:latin typeface="+mn-lt"/>
                          <a:ea typeface="Calibri" panose="020F0502020204030204" pitchFamily="34" charset="0"/>
                          <a:cs typeface="Times New Roman" panose="02020603050405020304" pitchFamily="18" charset="0"/>
                        </a:rPr>
                        <m:t>=</m:t>
                      </m:r>
                      <m:d>
                        <m:dPr>
                          <m:ctrlPr>
                            <a:rPr lang="en-US" sz="1600" i="1">
                              <a:effectLst/>
                              <a:latin typeface="+mn-lt"/>
                              <a:ea typeface="Calibri" panose="020F0502020204030204" pitchFamily="34" charset="0"/>
                              <a:cs typeface="Times New Roman" panose="02020603050405020304" pitchFamily="18" charset="0"/>
                            </a:rPr>
                          </m:ctrlPr>
                        </m:dPr>
                        <m:e>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1</m:t>
                              </m:r>
                            </m:num>
                            <m:den>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6</m:t>
                                  </m:r>
                                </m:e>
                              </m:rad>
                            </m:den>
                          </m:f>
                          <m:r>
                            <a:rPr lang="vi-VN"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vi-VN" sz="1600" i="1">
                                  <a:effectLst/>
                                  <a:latin typeface="+mn-lt"/>
                                  <a:ea typeface="Calibri" panose="020F0502020204030204" pitchFamily="34" charset="0"/>
                                  <a:cs typeface="Times New Roman" panose="02020603050405020304" pitchFamily="18" charset="0"/>
                                </a:rPr>
                                <m:t>1</m:t>
                              </m:r>
                            </m:num>
                            <m:den>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den>
                          </m:f>
                        </m:e>
                      </m:d>
                    </m:oMath>
                  </m:oMathPara>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79360" y="1460711"/>
                <a:ext cx="7195373" cy="3354957"/>
              </a:xfrm>
              <a:prstGeom prst="rect">
                <a:avLst/>
              </a:prstGeom>
              <a:blipFill>
                <a:blip r:embed="rId3"/>
                <a:stretch>
                  <a:fillRect l="-424"/>
                </a:stretch>
              </a:blipFill>
            </p:spPr>
            <p:txBody>
              <a:bodyPr/>
              <a:lstStyle/>
              <a:p>
                <a:r>
                  <a:rPr lang="en-US">
                    <a:noFill/>
                  </a:rPr>
                  <a:t> </a:t>
                </a:r>
              </a:p>
            </p:txBody>
          </p:sp>
        </mc:Fallback>
      </mc:AlternateContent>
      <p:grpSp>
        <p:nvGrpSpPr>
          <p:cNvPr id="3" name="Group 2"/>
          <p:cNvGrpSpPr/>
          <p:nvPr/>
        </p:nvGrpSpPr>
        <p:grpSpPr>
          <a:xfrm>
            <a:off x="1079360" y="385054"/>
            <a:ext cx="7674197" cy="770339"/>
            <a:chOff x="1173747" y="465872"/>
            <a:chExt cx="7674197" cy="770339"/>
          </a:xfrm>
        </p:grpSpPr>
        <p:sp>
          <p:nvSpPr>
            <p:cNvPr id="17" name="Rectangle 16"/>
            <p:cNvSpPr/>
            <p:nvPr/>
          </p:nvSpPr>
          <p:spPr>
            <a:xfrm>
              <a:off x="1173747" y="599145"/>
              <a:ext cx="7674197"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a:t>
              </a: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2 </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a:t>
              </a:r>
              <a:r>
                <a:rPr kumimoji="0" lang="vi-VN"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phương</a:t>
              </a:r>
              <a:r>
                <a:rPr kumimoji="0" lang="en-US"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trình</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525286" y="465872"/>
                  <a:ext cx="2059089" cy="770339"/>
                </a:xfrm>
                <a:prstGeom prst="rect">
                  <a:avLst/>
                </a:prstGeom>
              </p:spPr>
              <p:txBody>
                <a:bodyPr wrap="none">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a:latin typeface="+mn-lt"/>
                            <a:ea typeface="Calibri" panose="020F0502020204030204" pitchFamily="34" charset="0"/>
                            <a:cs typeface="Times New Roman" panose="02020603050405020304" pitchFamily="18" charset="0"/>
                          </a:rPr>
                          <m:t>c</m:t>
                        </m:r>
                        <m:r>
                          <m:rPr>
                            <m:nor/>
                          </m:rPr>
                          <a:rPr lang="vi-VN" sz="1600">
                            <a:latin typeface="+mn-lt"/>
                            <a:ea typeface="Calibri" panose="020F0502020204030204" pitchFamily="34" charset="0"/>
                            <a:cs typeface="Times New Roman" panose="02020603050405020304" pitchFamily="18" charset="0"/>
                          </a:rPr>
                          <m:t>) </m:t>
                        </m:r>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5</m:t>
                                </m:r>
                                <m:r>
                                  <a:rPr lang="vi-VN" sz="1600" i="1">
                                    <a:effectLst/>
                                    <a:latin typeface="+mn-lt"/>
                                    <a:ea typeface="Calibri" panose="020F0502020204030204" pitchFamily="34" charset="0"/>
                                    <a:cs typeface="Times New Roman" panose="02020603050405020304" pitchFamily="18" charset="0"/>
                                  </a:rPr>
                                  <m:t>𝑥</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3</m:t>
                                    </m:r>
                                  </m:e>
                                </m:rad>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=2</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e>
                              <m:e>
                                <m:r>
                                  <a:rPr lang="vi-VN" sz="1600" i="1">
                                    <a:effectLst/>
                                    <a:latin typeface="+mn-lt"/>
                                    <a:ea typeface="Calibri" panose="020F0502020204030204" pitchFamily="34" charset="0"/>
                                    <a:cs typeface="Times New Roman" panose="02020603050405020304" pitchFamily="18" charset="0"/>
                                  </a:rPr>
                                  <m:t>𝑥</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6</m:t>
                                    </m:r>
                                  </m:e>
                                </m:rad>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ad>
                                  <m:radPr>
                                    <m:degHide m:val="on"/>
                                    <m:ctrlPr>
                                      <a:rPr lang="en-US" sz="1600" i="1">
                                        <a:effectLst/>
                                        <a:latin typeface="+mn-lt"/>
                                        <a:ea typeface="Calibri" panose="020F0502020204030204" pitchFamily="34" charset="0"/>
                                        <a:cs typeface="Times New Roman" panose="02020603050405020304" pitchFamily="18" charset="0"/>
                                      </a:rPr>
                                    </m:ctrlPr>
                                  </m:radPr>
                                  <m:deg/>
                                  <m:e>
                                    <m:r>
                                      <a:rPr lang="vi-VN" sz="1600" i="1">
                                        <a:effectLst/>
                                        <a:latin typeface="+mn-lt"/>
                                        <a:ea typeface="Calibri" panose="020F0502020204030204" pitchFamily="34" charset="0"/>
                                        <a:cs typeface="Times New Roman" panose="02020603050405020304" pitchFamily="18" charset="0"/>
                                      </a:rPr>
                                      <m:t>2</m:t>
                                    </m:r>
                                  </m:e>
                                </m:rad>
                                <m:r>
                                  <a:rPr lang="vi-VN" sz="1600" i="1">
                                    <a:effectLst/>
                                    <a:latin typeface="+mn-lt"/>
                                    <a:ea typeface="Calibri" panose="020F0502020204030204" pitchFamily="34" charset="0"/>
                                    <a:cs typeface="Times New Roman" panose="02020603050405020304" pitchFamily="18" charset="0"/>
                                  </a:rPr>
                                  <m:t>=2  </m:t>
                                </m:r>
                              </m:e>
                            </m:eqArr>
                          </m:e>
                        </m:d>
                      </m:oMath>
                    </m:oMathPara>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525286" y="465872"/>
                  <a:ext cx="2059089" cy="770339"/>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80601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266405" y="4398535"/>
            <a:ext cx="816935" cy="64013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83757" y="409547"/>
                <a:ext cx="7976484" cy="4063164"/>
              </a:xfrm>
              <a:prstGeom prst="rect">
                <a:avLst/>
              </a:prstGeom>
            </p:spPr>
            <p:txBody>
              <a:bodyPr wrap="square">
                <a:spAutoFit/>
              </a:bodyPr>
              <a:lstStyle/>
              <a:p>
                <a:pPr marL="342900" indent="-342900" algn="just">
                  <a:lnSpc>
                    <a:spcPct val="165000"/>
                  </a:lnSpc>
                  <a:buClr>
                    <a:srgbClr val="C00000"/>
                  </a:buClr>
                  <a:buFont typeface="Wingdings" panose="05000000000000000000" pitchFamily="2" charset="2"/>
                  <a:buChar char="q"/>
                </a:pPr>
                <a:r>
                  <a:rPr lang="vi-VN" sz="1900" b="1" kern="1200" smtClean="0">
                    <a:solidFill>
                      <a:srgbClr val="C00000"/>
                    </a:solidFill>
                    <a:latin typeface="+mn-lt"/>
                    <a:ea typeface="Times New Roman" panose="02020603050405020304" pitchFamily="18" charset="0"/>
                    <a:cs typeface="Times New Roman" panose="02020603050405020304" pitchFamily="18" charset="0"/>
                  </a:rPr>
                  <a:t>HĐ</a:t>
                </a:r>
                <a:r>
                  <a:rPr lang="en-US" sz="1900" b="1" kern="1200" smtClean="0">
                    <a:solidFill>
                      <a:srgbClr val="C00000"/>
                    </a:solidFill>
                    <a:latin typeface="+mn-lt"/>
                    <a:ea typeface="Times New Roman" panose="02020603050405020304" pitchFamily="18" charset="0"/>
                    <a:cs typeface="Times New Roman" panose="02020603050405020304" pitchFamily="18" charset="0"/>
                  </a:rPr>
                  <a:t>KP</a:t>
                </a:r>
                <a:r>
                  <a:rPr lang="vi-VN" sz="1900" b="1" kern="1200" smtClean="0">
                    <a:solidFill>
                      <a:srgbClr val="C00000"/>
                    </a:solidFill>
                    <a:latin typeface="+mn-lt"/>
                    <a:ea typeface="Times New Roman" panose="02020603050405020304" pitchFamily="18" charset="0"/>
                    <a:cs typeface="Times New Roman" panose="02020603050405020304" pitchFamily="18" charset="0"/>
                  </a:rPr>
                  <a:t>1</a:t>
                </a:r>
                <a:r>
                  <a:rPr lang="vi-VN" sz="1900" b="1" kern="1200">
                    <a:solidFill>
                      <a:srgbClr val="C00000"/>
                    </a:solidFill>
                    <a:latin typeface="+mn-lt"/>
                    <a:ea typeface="Times New Roman" panose="02020603050405020304" pitchFamily="18" charset="0"/>
                    <a:cs typeface="Times New Roman" panose="02020603050405020304" pitchFamily="18" charset="0"/>
                  </a:rPr>
                  <a:t>: </a:t>
                </a:r>
                <a:r>
                  <a:rPr lang="en-US" sz="1900">
                    <a:latin typeface="+mn-lt"/>
                    <a:ea typeface="Calibri" panose="020F0502020204030204" pitchFamily="34" charset="0"/>
                    <a:cs typeface="Times New Roman" panose="02020603050405020304" pitchFamily="18" charset="0"/>
                  </a:rPr>
                  <a:t>Cho hệ phương trình</a:t>
                </a:r>
                <a:r>
                  <a:rPr lang="vi-VN" sz="1900">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p>
                <a:pPr algn="ctr">
                  <a:lnSpc>
                    <a:spcPct val="165000"/>
                  </a:lnSpc>
                </a:pPr>
                <a:r>
                  <a:rPr lang="vi-VN" sz="1900" i="1">
                    <a:effectLst/>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a:effectLst/>
                                <a:latin typeface="Cambria Math" panose="02040503050406030204" pitchFamily="18" charset="0"/>
                                <a:ea typeface="Calibri" panose="020F0502020204030204" pitchFamily="34" charset="0"/>
                                <a:cs typeface="Times New Roman" panose="02020603050405020304" pitchFamily="18" charset="0"/>
                              </a:rPr>
                              <m:t>=1            </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1</m:t>
                                </m:r>
                              </m:e>
                            </m:d>
                          </m:e>
                          <m:e>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+3</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a:effectLst/>
                                <a:latin typeface="Cambria Math" panose="02040503050406030204" pitchFamily="18" charset="0"/>
                                <a:ea typeface="Calibri" panose="020F0502020204030204" pitchFamily="34" charset="0"/>
                                <a:cs typeface="Times New Roman" panose="02020603050405020304" pitchFamily="18" charset="0"/>
                              </a:rPr>
                              <m:t>= −1  (2)</m:t>
                            </m:r>
                          </m:e>
                        </m:eqArr>
                      </m:e>
                    </m:d>
                  </m:oMath>
                </a14:m>
                <a:endParaRPr lang="en-US" sz="1900">
                  <a:effectLst/>
                  <a:latin typeface="+mn-lt"/>
                  <a:ea typeface="Calibri" panose="020F0502020204030204" pitchFamily="34" charset="0"/>
                  <a:cs typeface="Times New Roman" panose="02020603050405020304" pitchFamily="18" charset="0"/>
                </a:endParaRPr>
              </a:p>
              <a:p>
                <a:pPr algn="just">
                  <a:lnSpc>
                    <a:spcPct val="165000"/>
                  </a:lnSpc>
                </a:pPr>
                <a:r>
                  <a:rPr lang="en-US" sz="1900">
                    <a:effectLst/>
                    <a:latin typeface="+mn-lt"/>
                    <a:ea typeface="Calibri" panose="020F0502020204030204" pitchFamily="34" charset="0"/>
                    <a:cs typeface="Times New Roman" panose="02020603050405020304" pitchFamily="18" charset="0"/>
                  </a:rPr>
                  <a:t>Thực hiện giải hệ phương trình này theo hướng dẫn sau:</a:t>
                </a:r>
              </a:p>
              <a:p>
                <a:pPr marL="342900" indent="-342900" algn="just">
                  <a:lnSpc>
                    <a:spcPct val="165000"/>
                  </a:lnSpc>
                  <a:buFontTx/>
                  <a:buChar char="-"/>
                </a:pPr>
                <a:r>
                  <a:rPr lang="en-US" sz="1900" smtClean="0">
                    <a:effectLst/>
                    <a:latin typeface="+mn-lt"/>
                    <a:ea typeface="Calibri" panose="020F0502020204030204" pitchFamily="34" charset="0"/>
                    <a:cs typeface="Times New Roman" panose="02020603050405020304" pitchFamily="18" charset="0"/>
                  </a:rPr>
                  <a:t>Từ </a:t>
                </a:r>
                <a:r>
                  <a:rPr lang="en-US" sz="1900">
                    <a:effectLst/>
                    <a:latin typeface="+mn-lt"/>
                    <a:ea typeface="Calibri" panose="020F0502020204030204" pitchFamily="34" charset="0"/>
                    <a:cs typeface="Times New Roman" panose="02020603050405020304" pitchFamily="18" charset="0"/>
                  </a:rPr>
                  <a:t>phương trình (1), hãy biểu diễn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900">
                    <a:effectLst/>
                    <a:latin typeface="+mn-lt"/>
                    <a:ea typeface="Calibri" panose="020F0502020204030204" pitchFamily="34" charset="0"/>
                    <a:cs typeface="Times New Roman" panose="02020603050405020304" pitchFamily="18" charset="0"/>
                  </a:rPr>
                  <a:t> theo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𝑦</m:t>
                    </m:r>
                  </m:oMath>
                </a14:m>
                <a:r>
                  <a:rPr lang="en-US" sz="1900" smtClean="0">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p>
                <a:pPr marL="342900" indent="-342900" algn="just">
                  <a:lnSpc>
                    <a:spcPct val="165000"/>
                  </a:lnSpc>
                  <a:buFontTx/>
                  <a:buChar char="-"/>
                </a:pPr>
                <a:r>
                  <a:rPr lang="en-US" sz="1900" smtClean="0">
                    <a:effectLst/>
                    <a:latin typeface="+mn-lt"/>
                    <a:ea typeface="Calibri" panose="020F0502020204030204" pitchFamily="34" charset="0"/>
                    <a:cs typeface="Times New Roman" panose="02020603050405020304" pitchFamily="18" charset="0"/>
                  </a:rPr>
                  <a:t>Thế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900">
                    <a:effectLst/>
                    <a:latin typeface="+mn-lt"/>
                    <a:ea typeface="Calibri" panose="020F0502020204030204" pitchFamily="34" charset="0"/>
                    <a:cs typeface="Times New Roman" panose="02020603050405020304" pitchFamily="18" charset="0"/>
                  </a:rPr>
                  <a:t> được biểu diễn ở trên vào phương trình (2), để nhận được một phương trình ẩn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𝑦</m:t>
                    </m:r>
                  </m:oMath>
                </a14:m>
                <a:r>
                  <a:rPr lang="en-US" sz="1900" smtClean="0">
                    <a:effectLst/>
                    <a:latin typeface="+mn-lt"/>
                    <a:ea typeface="Calibri" panose="020F0502020204030204" pitchFamily="34" charset="0"/>
                    <a:cs typeface="Times New Roman" panose="02020603050405020304" pitchFamily="18" charset="0"/>
                  </a:rPr>
                  <a:t>.</a:t>
                </a:r>
                <a:endParaRPr lang="en-US" sz="1900">
                  <a:effectLst/>
                  <a:latin typeface="+mn-lt"/>
                  <a:ea typeface="Calibri" panose="020F0502020204030204" pitchFamily="34" charset="0"/>
                  <a:cs typeface="Times New Roman" panose="02020603050405020304" pitchFamily="18" charset="0"/>
                </a:endParaRPr>
              </a:p>
              <a:p>
                <a:pPr marL="342900" indent="-342900" algn="just">
                  <a:lnSpc>
                    <a:spcPct val="165000"/>
                  </a:lnSpc>
                  <a:buFontTx/>
                  <a:buChar char="-"/>
                </a:pPr>
                <a:r>
                  <a:rPr lang="en-US" sz="1900" smtClean="0">
                    <a:effectLst/>
                    <a:latin typeface="+mn-lt"/>
                    <a:ea typeface="Calibri" panose="020F0502020204030204" pitchFamily="34" charset="0"/>
                    <a:cs typeface="Times New Roman" panose="02020603050405020304" pitchFamily="18" charset="0"/>
                  </a:rPr>
                  <a:t>Giải </a:t>
                </a:r>
                <a:r>
                  <a:rPr lang="en-US" sz="1900">
                    <a:effectLst/>
                    <a:latin typeface="+mn-lt"/>
                    <a:ea typeface="Calibri" panose="020F0502020204030204" pitchFamily="34" charset="0"/>
                    <a:cs typeface="Times New Roman" panose="02020603050405020304" pitchFamily="18" charset="0"/>
                  </a:rPr>
                  <a:t>phương trình ẩn</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900">
                    <a:effectLst/>
                    <a:latin typeface="+mn-lt"/>
                    <a:ea typeface="Calibri" panose="020F0502020204030204" pitchFamily="34" charset="0"/>
                    <a:cs typeface="Times New Roman" panose="02020603050405020304" pitchFamily="18" charset="0"/>
                  </a:rPr>
                  <a:t>đó, rồi suy ra nghiệm của </a:t>
                </a:r>
                <a:r>
                  <a:rPr lang="en-US" sz="1900" smtClean="0">
                    <a:effectLst/>
                    <a:latin typeface="+mn-lt"/>
                    <a:ea typeface="Calibri" panose="020F0502020204030204" pitchFamily="34" charset="0"/>
                    <a:cs typeface="Times New Roman" panose="02020603050405020304" pitchFamily="18" charset="0"/>
                  </a:rPr>
                  <a:t>hệ.</a:t>
                </a:r>
              </a:p>
            </p:txBody>
          </p:sp>
        </mc:Choice>
        <mc:Fallback xmlns="">
          <p:sp>
            <p:nvSpPr>
              <p:cNvPr id="8" name="Rectangle 7"/>
              <p:cNvSpPr>
                <a:spLocks noRot="1" noChangeAspect="1" noMove="1" noResize="1" noEditPoints="1" noAdjustHandles="1" noChangeArrowheads="1" noChangeShapeType="1" noTextEdit="1"/>
              </p:cNvSpPr>
              <p:nvPr/>
            </p:nvSpPr>
            <p:spPr>
              <a:xfrm>
                <a:off x="583757" y="409547"/>
                <a:ext cx="7976484" cy="4063164"/>
              </a:xfrm>
              <a:prstGeom prst="rect">
                <a:avLst/>
              </a:prstGeom>
              <a:blipFill>
                <a:blip r:embed="rId7"/>
                <a:stretch>
                  <a:fillRect l="-765" r="-6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412264" y="308187"/>
            <a:ext cx="8365528" cy="454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071865" y="1166963"/>
            <a:ext cx="81778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00" b="0" i="0" u="sng" strike="noStrike" kern="0" cap="none" spc="0" normalizeH="0" baseline="0" noProof="0">
              <a:ln>
                <a:noFill/>
              </a:ln>
              <a:solidFill>
                <a:srgbClr val="C00000"/>
              </a:solidFill>
              <a:effectLst/>
              <a:uLnTx/>
              <a:uFillTx/>
              <a:latin typeface="Arial"/>
              <a:cs typeface="Arial"/>
              <a:sym typeface="Arial"/>
            </a:endParaRPr>
          </a:p>
        </p:txBody>
      </p:sp>
      <p:grpSp>
        <p:nvGrpSpPr>
          <p:cNvPr id="59" name="Google Shape;962;p32"/>
          <p:cNvGrpSpPr/>
          <p:nvPr/>
        </p:nvGrpSpPr>
        <p:grpSpPr>
          <a:xfrm rot="1702225">
            <a:off x="8384675" y="4484791"/>
            <a:ext cx="604405" cy="559092"/>
            <a:chOff x="3367275" y="2791700"/>
            <a:chExt cx="277475" cy="269875"/>
          </a:xfrm>
        </p:grpSpPr>
        <p:sp>
          <p:nvSpPr>
            <p:cNvPr id="60" name="Google Shape;963;p32"/>
            <p:cNvSpPr/>
            <p:nvPr/>
          </p:nvSpPr>
          <p:spPr>
            <a:xfrm>
              <a:off x="3393150" y="2809975"/>
              <a:ext cx="247125" cy="247600"/>
            </a:xfrm>
            <a:custGeom>
              <a:avLst/>
              <a:gdLst/>
              <a:ahLst/>
              <a:cxnLst/>
              <a:rect l="l" t="t" r="r" b="b"/>
              <a:pathLst>
                <a:path w="9885" h="9904" extrusionOk="0">
                  <a:moveTo>
                    <a:pt x="7708" y="1"/>
                  </a:moveTo>
                  <a:lnTo>
                    <a:pt x="0" y="7727"/>
                  </a:lnTo>
                  <a:lnTo>
                    <a:pt x="2159" y="9903"/>
                  </a:lnTo>
                  <a:lnTo>
                    <a:pt x="9885" y="2178"/>
                  </a:lnTo>
                  <a:lnTo>
                    <a:pt x="7708"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64;p32"/>
            <p:cNvSpPr/>
            <p:nvPr/>
          </p:nvSpPr>
          <p:spPr>
            <a:xfrm>
              <a:off x="3367275" y="2795825"/>
              <a:ext cx="231075" cy="220275"/>
            </a:xfrm>
            <a:custGeom>
              <a:avLst/>
              <a:gdLst/>
              <a:ahLst/>
              <a:cxnLst/>
              <a:rect l="l" t="t" r="r" b="b"/>
              <a:pathLst>
                <a:path w="9243" h="8811" extrusionOk="0">
                  <a:moveTo>
                    <a:pt x="4880" y="2619"/>
                  </a:moveTo>
                  <a:cubicBezTo>
                    <a:pt x="5349" y="2619"/>
                    <a:pt x="5817" y="2797"/>
                    <a:pt x="6174" y="3154"/>
                  </a:cubicBezTo>
                  <a:cubicBezTo>
                    <a:pt x="6870" y="3868"/>
                    <a:pt x="6870" y="5027"/>
                    <a:pt x="6174" y="5723"/>
                  </a:cubicBezTo>
                  <a:cubicBezTo>
                    <a:pt x="5817" y="6080"/>
                    <a:pt x="5349" y="6259"/>
                    <a:pt x="4880" y="6259"/>
                  </a:cubicBezTo>
                  <a:cubicBezTo>
                    <a:pt x="4412" y="6259"/>
                    <a:pt x="3943" y="6080"/>
                    <a:pt x="3587" y="5723"/>
                  </a:cubicBezTo>
                  <a:cubicBezTo>
                    <a:pt x="2891" y="5027"/>
                    <a:pt x="2891" y="3868"/>
                    <a:pt x="3587" y="3154"/>
                  </a:cubicBezTo>
                  <a:cubicBezTo>
                    <a:pt x="3943" y="2797"/>
                    <a:pt x="4412" y="2619"/>
                    <a:pt x="4880" y="2619"/>
                  </a:cubicBezTo>
                  <a:close/>
                  <a:moveTo>
                    <a:pt x="4880" y="0"/>
                  </a:moveTo>
                  <a:cubicBezTo>
                    <a:pt x="3743" y="0"/>
                    <a:pt x="2605" y="433"/>
                    <a:pt x="1731" y="1298"/>
                  </a:cubicBezTo>
                  <a:cubicBezTo>
                    <a:pt x="0" y="3029"/>
                    <a:pt x="0" y="5848"/>
                    <a:pt x="1731" y="7597"/>
                  </a:cubicBezTo>
                  <a:cubicBezTo>
                    <a:pt x="2373" y="8239"/>
                    <a:pt x="3158" y="8632"/>
                    <a:pt x="3979" y="8810"/>
                  </a:cubicBezTo>
                  <a:lnTo>
                    <a:pt x="9243" y="3546"/>
                  </a:lnTo>
                  <a:cubicBezTo>
                    <a:pt x="9064" y="2726"/>
                    <a:pt x="8672" y="1941"/>
                    <a:pt x="8029" y="1298"/>
                  </a:cubicBezTo>
                  <a:cubicBezTo>
                    <a:pt x="7155" y="433"/>
                    <a:pt x="6018" y="0"/>
                    <a:pt x="4880"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65;p32"/>
            <p:cNvSpPr/>
            <p:nvPr/>
          </p:nvSpPr>
          <p:spPr>
            <a:xfrm>
              <a:off x="3472100" y="2889825"/>
              <a:ext cx="34375" cy="34375"/>
            </a:xfrm>
            <a:custGeom>
              <a:avLst/>
              <a:gdLst/>
              <a:ahLst/>
              <a:cxnLst/>
              <a:rect l="l" t="t" r="r" b="b"/>
              <a:pathLst>
                <a:path w="1375" h="1375" extrusionOk="0">
                  <a:moveTo>
                    <a:pt x="678" y="1"/>
                  </a:moveTo>
                  <a:cubicBezTo>
                    <a:pt x="304" y="1"/>
                    <a:pt x="0" y="304"/>
                    <a:pt x="0" y="679"/>
                  </a:cubicBezTo>
                  <a:cubicBezTo>
                    <a:pt x="0" y="1071"/>
                    <a:pt x="304" y="1374"/>
                    <a:pt x="678" y="1374"/>
                  </a:cubicBezTo>
                  <a:cubicBezTo>
                    <a:pt x="1071" y="1374"/>
                    <a:pt x="1374" y="1071"/>
                    <a:pt x="1374" y="679"/>
                  </a:cubicBezTo>
                  <a:cubicBezTo>
                    <a:pt x="1374" y="304"/>
                    <a:pt x="1071" y="1"/>
                    <a:pt x="678"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66;p32"/>
            <p:cNvSpPr/>
            <p:nvPr/>
          </p:nvSpPr>
          <p:spPr>
            <a:xfrm>
              <a:off x="3477000" y="2889525"/>
              <a:ext cx="32150" cy="34675"/>
            </a:xfrm>
            <a:custGeom>
              <a:avLst/>
              <a:gdLst/>
              <a:ahLst/>
              <a:cxnLst/>
              <a:rect l="l" t="t" r="r" b="b"/>
              <a:pathLst>
                <a:path w="1286" h="1387" extrusionOk="0">
                  <a:moveTo>
                    <a:pt x="487" y="1"/>
                  </a:moveTo>
                  <a:cubicBezTo>
                    <a:pt x="389" y="1"/>
                    <a:pt x="290" y="22"/>
                    <a:pt x="197" y="66"/>
                  </a:cubicBezTo>
                  <a:cubicBezTo>
                    <a:pt x="125" y="102"/>
                    <a:pt x="54" y="155"/>
                    <a:pt x="0" y="191"/>
                  </a:cubicBezTo>
                  <a:cubicBezTo>
                    <a:pt x="29" y="188"/>
                    <a:pt x="57" y="186"/>
                    <a:pt x="84" y="186"/>
                  </a:cubicBezTo>
                  <a:cubicBezTo>
                    <a:pt x="355" y="186"/>
                    <a:pt x="601" y="341"/>
                    <a:pt x="714" y="584"/>
                  </a:cubicBezTo>
                  <a:cubicBezTo>
                    <a:pt x="857" y="869"/>
                    <a:pt x="786" y="1190"/>
                    <a:pt x="571" y="1386"/>
                  </a:cubicBezTo>
                  <a:cubicBezTo>
                    <a:pt x="643" y="1369"/>
                    <a:pt x="714" y="1351"/>
                    <a:pt x="786" y="1315"/>
                  </a:cubicBezTo>
                  <a:cubicBezTo>
                    <a:pt x="1142" y="1155"/>
                    <a:pt x="1285" y="744"/>
                    <a:pt x="1107" y="405"/>
                  </a:cubicBezTo>
                  <a:cubicBezTo>
                    <a:pt x="990" y="147"/>
                    <a:pt x="743" y="1"/>
                    <a:pt x="487"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67;p32"/>
            <p:cNvSpPr/>
            <p:nvPr/>
          </p:nvSpPr>
          <p:spPr>
            <a:xfrm>
              <a:off x="3463625" y="2795875"/>
              <a:ext cx="104400" cy="36650"/>
            </a:xfrm>
            <a:custGeom>
              <a:avLst/>
              <a:gdLst/>
              <a:ahLst/>
              <a:cxnLst/>
              <a:rect l="l" t="t" r="r" b="b"/>
              <a:pathLst>
                <a:path w="4176" h="1466" extrusionOk="0">
                  <a:moveTo>
                    <a:pt x="1020" y="1"/>
                  </a:moveTo>
                  <a:cubicBezTo>
                    <a:pt x="678" y="1"/>
                    <a:pt x="335" y="40"/>
                    <a:pt x="0" y="119"/>
                  </a:cubicBezTo>
                  <a:cubicBezTo>
                    <a:pt x="195" y="92"/>
                    <a:pt x="391" y="79"/>
                    <a:pt x="587" y="79"/>
                  </a:cubicBezTo>
                  <a:cubicBezTo>
                    <a:pt x="1723" y="79"/>
                    <a:pt x="2862" y="518"/>
                    <a:pt x="3729" y="1386"/>
                  </a:cubicBezTo>
                  <a:cubicBezTo>
                    <a:pt x="3767" y="1442"/>
                    <a:pt x="3821" y="1466"/>
                    <a:pt x="3879" y="1466"/>
                  </a:cubicBezTo>
                  <a:cubicBezTo>
                    <a:pt x="3985" y="1466"/>
                    <a:pt x="4106" y="1388"/>
                    <a:pt x="4175" y="1296"/>
                  </a:cubicBezTo>
                  <a:cubicBezTo>
                    <a:pt x="3298" y="433"/>
                    <a:pt x="2157" y="1"/>
                    <a:pt x="1020" y="1"/>
                  </a:cubicBezTo>
                  <a:close/>
                </a:path>
              </a:pathLst>
            </a:custGeom>
            <a:solidFill>
              <a:srgbClr val="F6A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68;p32"/>
            <p:cNvSpPr/>
            <p:nvPr/>
          </p:nvSpPr>
          <p:spPr>
            <a:xfrm>
              <a:off x="3435075" y="2857600"/>
              <a:ext cx="91450" cy="85550"/>
            </a:xfrm>
            <a:custGeom>
              <a:avLst/>
              <a:gdLst/>
              <a:ahLst/>
              <a:cxnLst/>
              <a:rect l="l" t="t" r="r" b="b"/>
              <a:pathLst>
                <a:path w="3658" h="3422" extrusionOk="0">
                  <a:moveTo>
                    <a:pt x="2159" y="1432"/>
                  </a:moveTo>
                  <a:cubicBezTo>
                    <a:pt x="2302" y="1432"/>
                    <a:pt x="2445" y="1504"/>
                    <a:pt x="2552" y="1593"/>
                  </a:cubicBezTo>
                  <a:cubicBezTo>
                    <a:pt x="2748" y="1807"/>
                    <a:pt x="2748" y="2146"/>
                    <a:pt x="2552" y="2360"/>
                  </a:cubicBezTo>
                  <a:cubicBezTo>
                    <a:pt x="2445" y="2449"/>
                    <a:pt x="2302" y="2503"/>
                    <a:pt x="2159" y="2503"/>
                  </a:cubicBezTo>
                  <a:cubicBezTo>
                    <a:pt x="2016" y="2503"/>
                    <a:pt x="1892" y="2449"/>
                    <a:pt x="1785" y="2360"/>
                  </a:cubicBezTo>
                  <a:cubicBezTo>
                    <a:pt x="1588" y="2146"/>
                    <a:pt x="1588" y="1807"/>
                    <a:pt x="1785" y="1593"/>
                  </a:cubicBezTo>
                  <a:cubicBezTo>
                    <a:pt x="1892" y="1504"/>
                    <a:pt x="2016" y="1432"/>
                    <a:pt x="2159" y="1432"/>
                  </a:cubicBezTo>
                  <a:close/>
                  <a:moveTo>
                    <a:pt x="2168" y="0"/>
                  </a:moveTo>
                  <a:cubicBezTo>
                    <a:pt x="1660" y="0"/>
                    <a:pt x="1151" y="192"/>
                    <a:pt x="767" y="576"/>
                  </a:cubicBezTo>
                  <a:cubicBezTo>
                    <a:pt x="0" y="1343"/>
                    <a:pt x="0" y="2610"/>
                    <a:pt x="767" y="3377"/>
                  </a:cubicBezTo>
                  <a:cubicBezTo>
                    <a:pt x="790" y="3388"/>
                    <a:pt x="834" y="3421"/>
                    <a:pt x="890" y="3421"/>
                  </a:cubicBezTo>
                  <a:cubicBezTo>
                    <a:pt x="923" y="3421"/>
                    <a:pt x="960" y="3410"/>
                    <a:pt x="999" y="3377"/>
                  </a:cubicBezTo>
                  <a:lnTo>
                    <a:pt x="1267" y="3110"/>
                  </a:lnTo>
                  <a:cubicBezTo>
                    <a:pt x="1321" y="3038"/>
                    <a:pt x="1321" y="2949"/>
                    <a:pt x="1267" y="2878"/>
                  </a:cubicBezTo>
                  <a:cubicBezTo>
                    <a:pt x="1231" y="2851"/>
                    <a:pt x="1191" y="2837"/>
                    <a:pt x="1151" y="2837"/>
                  </a:cubicBezTo>
                  <a:cubicBezTo>
                    <a:pt x="1111" y="2837"/>
                    <a:pt x="1071" y="2851"/>
                    <a:pt x="1035" y="2878"/>
                  </a:cubicBezTo>
                  <a:lnTo>
                    <a:pt x="892" y="3038"/>
                  </a:lnTo>
                  <a:cubicBezTo>
                    <a:pt x="339" y="2378"/>
                    <a:pt x="375" y="1414"/>
                    <a:pt x="999" y="808"/>
                  </a:cubicBezTo>
                  <a:cubicBezTo>
                    <a:pt x="1321" y="477"/>
                    <a:pt x="1743" y="311"/>
                    <a:pt x="2167" y="311"/>
                  </a:cubicBezTo>
                  <a:cubicBezTo>
                    <a:pt x="2543" y="311"/>
                    <a:pt x="2920" y="441"/>
                    <a:pt x="3230" y="701"/>
                  </a:cubicBezTo>
                  <a:lnTo>
                    <a:pt x="2641" y="1272"/>
                  </a:lnTo>
                  <a:cubicBezTo>
                    <a:pt x="2498" y="1183"/>
                    <a:pt x="2338" y="1129"/>
                    <a:pt x="2159" y="1129"/>
                  </a:cubicBezTo>
                  <a:cubicBezTo>
                    <a:pt x="1945" y="1129"/>
                    <a:pt x="1731" y="1218"/>
                    <a:pt x="1570" y="1379"/>
                  </a:cubicBezTo>
                  <a:cubicBezTo>
                    <a:pt x="1231" y="1700"/>
                    <a:pt x="1231" y="2253"/>
                    <a:pt x="1570" y="2574"/>
                  </a:cubicBezTo>
                  <a:cubicBezTo>
                    <a:pt x="1731" y="2735"/>
                    <a:pt x="1945" y="2824"/>
                    <a:pt x="2159" y="2824"/>
                  </a:cubicBezTo>
                  <a:cubicBezTo>
                    <a:pt x="2391" y="2824"/>
                    <a:pt x="2605" y="2735"/>
                    <a:pt x="2766" y="2574"/>
                  </a:cubicBezTo>
                  <a:cubicBezTo>
                    <a:pt x="3069" y="2289"/>
                    <a:pt x="3105" y="1825"/>
                    <a:pt x="2873" y="1504"/>
                  </a:cubicBezTo>
                  <a:lnTo>
                    <a:pt x="3569" y="808"/>
                  </a:lnTo>
                  <a:cubicBezTo>
                    <a:pt x="3569" y="790"/>
                    <a:pt x="3658" y="683"/>
                    <a:pt x="3569" y="576"/>
                  </a:cubicBezTo>
                  <a:cubicBezTo>
                    <a:pt x="3185" y="192"/>
                    <a:pt x="2677" y="0"/>
                    <a:pt x="2168"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69;p32"/>
            <p:cNvSpPr/>
            <p:nvPr/>
          </p:nvSpPr>
          <p:spPr>
            <a:xfrm>
              <a:off x="3373950" y="2791700"/>
              <a:ext cx="226625" cy="269875"/>
            </a:xfrm>
            <a:custGeom>
              <a:avLst/>
              <a:gdLst/>
              <a:ahLst/>
              <a:cxnLst/>
              <a:rect l="l" t="t" r="r" b="b"/>
              <a:pathLst>
                <a:path w="9065" h="10795" extrusionOk="0">
                  <a:moveTo>
                    <a:pt x="4604" y="0"/>
                  </a:moveTo>
                  <a:cubicBezTo>
                    <a:pt x="3373" y="0"/>
                    <a:pt x="2178" y="500"/>
                    <a:pt x="1303" y="1410"/>
                  </a:cubicBezTo>
                  <a:cubicBezTo>
                    <a:pt x="465" y="2266"/>
                    <a:pt x="1" y="3408"/>
                    <a:pt x="1" y="4604"/>
                  </a:cubicBezTo>
                  <a:cubicBezTo>
                    <a:pt x="1" y="5781"/>
                    <a:pt x="447" y="6905"/>
                    <a:pt x="1250" y="7762"/>
                  </a:cubicBezTo>
                  <a:lnTo>
                    <a:pt x="643" y="8351"/>
                  </a:lnTo>
                  <a:cubicBezTo>
                    <a:pt x="625" y="8386"/>
                    <a:pt x="607" y="8422"/>
                    <a:pt x="607" y="8458"/>
                  </a:cubicBezTo>
                  <a:cubicBezTo>
                    <a:pt x="607" y="8511"/>
                    <a:pt x="625" y="8547"/>
                    <a:pt x="643" y="8583"/>
                  </a:cubicBezTo>
                  <a:lnTo>
                    <a:pt x="2820" y="10759"/>
                  </a:lnTo>
                  <a:cubicBezTo>
                    <a:pt x="2856" y="10777"/>
                    <a:pt x="2891" y="10795"/>
                    <a:pt x="2945" y="10795"/>
                  </a:cubicBezTo>
                  <a:cubicBezTo>
                    <a:pt x="2981" y="10795"/>
                    <a:pt x="3016" y="10777"/>
                    <a:pt x="3052" y="10759"/>
                  </a:cubicBezTo>
                  <a:lnTo>
                    <a:pt x="3837" y="9974"/>
                  </a:lnTo>
                  <a:cubicBezTo>
                    <a:pt x="3891" y="9903"/>
                    <a:pt x="3891" y="9814"/>
                    <a:pt x="3837" y="9742"/>
                  </a:cubicBezTo>
                  <a:lnTo>
                    <a:pt x="3391" y="9296"/>
                  </a:lnTo>
                  <a:cubicBezTo>
                    <a:pt x="3355" y="9269"/>
                    <a:pt x="3315" y="9256"/>
                    <a:pt x="3275" y="9256"/>
                  </a:cubicBezTo>
                  <a:cubicBezTo>
                    <a:pt x="3235" y="9256"/>
                    <a:pt x="3195" y="9269"/>
                    <a:pt x="3159" y="9296"/>
                  </a:cubicBezTo>
                  <a:cubicBezTo>
                    <a:pt x="3105" y="9368"/>
                    <a:pt x="3105" y="9457"/>
                    <a:pt x="3159" y="9528"/>
                  </a:cubicBezTo>
                  <a:lnTo>
                    <a:pt x="3498" y="9849"/>
                  </a:lnTo>
                  <a:lnTo>
                    <a:pt x="2945" y="10420"/>
                  </a:lnTo>
                  <a:lnTo>
                    <a:pt x="982" y="8458"/>
                  </a:lnTo>
                  <a:lnTo>
                    <a:pt x="1571" y="7869"/>
                  </a:lnTo>
                  <a:cubicBezTo>
                    <a:pt x="1642" y="7797"/>
                    <a:pt x="1642" y="7708"/>
                    <a:pt x="1571" y="7637"/>
                  </a:cubicBezTo>
                  <a:cubicBezTo>
                    <a:pt x="1161" y="7209"/>
                    <a:pt x="839" y="6727"/>
                    <a:pt x="625" y="6192"/>
                  </a:cubicBezTo>
                  <a:lnTo>
                    <a:pt x="1196" y="5995"/>
                  </a:lnTo>
                  <a:cubicBezTo>
                    <a:pt x="1285" y="5960"/>
                    <a:pt x="1321" y="5870"/>
                    <a:pt x="1303" y="5799"/>
                  </a:cubicBezTo>
                  <a:cubicBezTo>
                    <a:pt x="1274" y="5725"/>
                    <a:pt x="1207" y="5688"/>
                    <a:pt x="1134" y="5688"/>
                  </a:cubicBezTo>
                  <a:cubicBezTo>
                    <a:pt x="1119" y="5688"/>
                    <a:pt x="1104" y="5689"/>
                    <a:pt x="1089" y="5692"/>
                  </a:cubicBezTo>
                  <a:lnTo>
                    <a:pt x="518" y="5888"/>
                  </a:lnTo>
                  <a:cubicBezTo>
                    <a:pt x="393" y="5478"/>
                    <a:pt x="322" y="5050"/>
                    <a:pt x="322" y="4604"/>
                  </a:cubicBezTo>
                  <a:lnTo>
                    <a:pt x="322" y="4604"/>
                  </a:lnTo>
                  <a:lnTo>
                    <a:pt x="929" y="4639"/>
                  </a:lnTo>
                  <a:lnTo>
                    <a:pt x="946" y="4639"/>
                  </a:lnTo>
                  <a:cubicBezTo>
                    <a:pt x="1018" y="4639"/>
                    <a:pt x="1089" y="4568"/>
                    <a:pt x="1089" y="4479"/>
                  </a:cubicBezTo>
                  <a:cubicBezTo>
                    <a:pt x="1107" y="4390"/>
                    <a:pt x="1036" y="4318"/>
                    <a:pt x="946" y="4318"/>
                  </a:cubicBezTo>
                  <a:lnTo>
                    <a:pt x="340" y="4300"/>
                  </a:lnTo>
                  <a:cubicBezTo>
                    <a:pt x="376" y="3872"/>
                    <a:pt x="465" y="3462"/>
                    <a:pt x="607" y="3051"/>
                  </a:cubicBezTo>
                  <a:lnTo>
                    <a:pt x="1178" y="3301"/>
                  </a:lnTo>
                  <a:cubicBezTo>
                    <a:pt x="1196" y="3319"/>
                    <a:pt x="1214" y="3319"/>
                    <a:pt x="1232" y="3319"/>
                  </a:cubicBezTo>
                  <a:cubicBezTo>
                    <a:pt x="1303" y="3319"/>
                    <a:pt x="1357" y="3283"/>
                    <a:pt x="1375" y="3230"/>
                  </a:cubicBezTo>
                  <a:cubicBezTo>
                    <a:pt x="1410" y="3141"/>
                    <a:pt x="1375" y="3051"/>
                    <a:pt x="1303" y="3016"/>
                  </a:cubicBezTo>
                  <a:lnTo>
                    <a:pt x="732" y="2766"/>
                  </a:lnTo>
                  <a:cubicBezTo>
                    <a:pt x="911" y="2391"/>
                    <a:pt x="1143" y="2052"/>
                    <a:pt x="1428" y="1731"/>
                  </a:cubicBezTo>
                  <a:lnTo>
                    <a:pt x="1856" y="2159"/>
                  </a:lnTo>
                  <a:cubicBezTo>
                    <a:pt x="1892" y="2195"/>
                    <a:pt x="1928" y="2213"/>
                    <a:pt x="1981" y="2213"/>
                  </a:cubicBezTo>
                  <a:cubicBezTo>
                    <a:pt x="2017" y="2213"/>
                    <a:pt x="2053" y="2195"/>
                    <a:pt x="2088" y="2159"/>
                  </a:cubicBezTo>
                  <a:cubicBezTo>
                    <a:pt x="2142" y="2106"/>
                    <a:pt x="2142" y="1999"/>
                    <a:pt x="2088" y="1927"/>
                  </a:cubicBezTo>
                  <a:lnTo>
                    <a:pt x="1660" y="1499"/>
                  </a:lnTo>
                  <a:cubicBezTo>
                    <a:pt x="1964" y="1214"/>
                    <a:pt x="2320" y="964"/>
                    <a:pt x="2677" y="785"/>
                  </a:cubicBezTo>
                  <a:lnTo>
                    <a:pt x="2945" y="1374"/>
                  </a:lnTo>
                  <a:cubicBezTo>
                    <a:pt x="2963" y="1428"/>
                    <a:pt x="3034" y="1463"/>
                    <a:pt x="3088" y="1463"/>
                  </a:cubicBezTo>
                  <a:cubicBezTo>
                    <a:pt x="3105" y="1463"/>
                    <a:pt x="3123" y="1463"/>
                    <a:pt x="3159" y="1445"/>
                  </a:cubicBezTo>
                  <a:cubicBezTo>
                    <a:pt x="3230" y="1410"/>
                    <a:pt x="3266" y="1321"/>
                    <a:pt x="3230" y="1231"/>
                  </a:cubicBezTo>
                  <a:lnTo>
                    <a:pt x="2963" y="643"/>
                  </a:lnTo>
                  <a:cubicBezTo>
                    <a:pt x="3373" y="482"/>
                    <a:pt x="3783" y="375"/>
                    <a:pt x="4212" y="339"/>
                  </a:cubicBezTo>
                  <a:lnTo>
                    <a:pt x="4247" y="1017"/>
                  </a:lnTo>
                  <a:cubicBezTo>
                    <a:pt x="4247" y="1106"/>
                    <a:pt x="4319" y="1160"/>
                    <a:pt x="4408" y="1160"/>
                  </a:cubicBezTo>
                  <a:cubicBezTo>
                    <a:pt x="4497" y="1160"/>
                    <a:pt x="4569" y="1089"/>
                    <a:pt x="4569" y="999"/>
                  </a:cubicBezTo>
                  <a:lnTo>
                    <a:pt x="4533" y="321"/>
                  </a:lnTo>
                  <a:cubicBezTo>
                    <a:pt x="4979" y="321"/>
                    <a:pt x="5425" y="375"/>
                    <a:pt x="5853" y="500"/>
                  </a:cubicBezTo>
                  <a:lnTo>
                    <a:pt x="5621" y="1160"/>
                  </a:lnTo>
                  <a:cubicBezTo>
                    <a:pt x="5603" y="1249"/>
                    <a:pt x="5639" y="1338"/>
                    <a:pt x="5728" y="1374"/>
                  </a:cubicBezTo>
                  <a:cubicBezTo>
                    <a:pt x="5740" y="1378"/>
                    <a:pt x="5753" y="1380"/>
                    <a:pt x="5767" y="1380"/>
                  </a:cubicBezTo>
                  <a:cubicBezTo>
                    <a:pt x="5819" y="1380"/>
                    <a:pt x="5883" y="1351"/>
                    <a:pt x="5925" y="1267"/>
                  </a:cubicBezTo>
                  <a:lnTo>
                    <a:pt x="6157" y="607"/>
                  </a:lnTo>
                  <a:cubicBezTo>
                    <a:pt x="6692" y="821"/>
                    <a:pt x="7209" y="1142"/>
                    <a:pt x="7637" y="1570"/>
                  </a:cubicBezTo>
                  <a:cubicBezTo>
                    <a:pt x="7673" y="1606"/>
                    <a:pt x="7709" y="1624"/>
                    <a:pt x="7762" y="1624"/>
                  </a:cubicBezTo>
                  <a:cubicBezTo>
                    <a:pt x="7798" y="1624"/>
                    <a:pt x="7834" y="1606"/>
                    <a:pt x="7869" y="1570"/>
                  </a:cubicBezTo>
                  <a:lnTo>
                    <a:pt x="8494" y="964"/>
                  </a:lnTo>
                  <a:lnTo>
                    <a:pt x="8779" y="1249"/>
                  </a:lnTo>
                  <a:cubicBezTo>
                    <a:pt x="8815" y="1285"/>
                    <a:pt x="8855" y="1303"/>
                    <a:pt x="8895" y="1303"/>
                  </a:cubicBezTo>
                  <a:cubicBezTo>
                    <a:pt x="8936" y="1303"/>
                    <a:pt x="8976" y="1285"/>
                    <a:pt x="9011" y="1249"/>
                  </a:cubicBezTo>
                  <a:cubicBezTo>
                    <a:pt x="9065" y="1196"/>
                    <a:pt x="9065" y="1089"/>
                    <a:pt x="9011" y="1035"/>
                  </a:cubicBezTo>
                  <a:lnTo>
                    <a:pt x="8601" y="625"/>
                  </a:lnTo>
                  <a:cubicBezTo>
                    <a:pt x="8565" y="589"/>
                    <a:pt x="8530" y="571"/>
                    <a:pt x="8494" y="571"/>
                  </a:cubicBezTo>
                  <a:cubicBezTo>
                    <a:pt x="8440" y="571"/>
                    <a:pt x="8405" y="589"/>
                    <a:pt x="8369" y="625"/>
                  </a:cubicBezTo>
                  <a:lnTo>
                    <a:pt x="7762" y="1249"/>
                  </a:lnTo>
                  <a:cubicBezTo>
                    <a:pt x="6906" y="446"/>
                    <a:pt x="5782" y="0"/>
                    <a:pt x="460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70;p32"/>
            <p:cNvSpPr/>
            <p:nvPr/>
          </p:nvSpPr>
          <p:spPr>
            <a:xfrm>
              <a:off x="3475650" y="2829500"/>
              <a:ext cx="169100" cy="199525"/>
            </a:xfrm>
            <a:custGeom>
              <a:avLst/>
              <a:gdLst/>
              <a:ahLst/>
              <a:cxnLst/>
              <a:rect l="l" t="t" r="r" b="b"/>
              <a:pathLst>
                <a:path w="6764" h="7981" extrusionOk="0">
                  <a:moveTo>
                    <a:pt x="5354" y="0"/>
                  </a:moveTo>
                  <a:cubicBezTo>
                    <a:pt x="5314" y="0"/>
                    <a:pt x="5273" y="14"/>
                    <a:pt x="5247" y="41"/>
                  </a:cubicBezTo>
                  <a:cubicBezTo>
                    <a:pt x="5175" y="112"/>
                    <a:pt x="5175" y="219"/>
                    <a:pt x="5247" y="272"/>
                  </a:cubicBezTo>
                  <a:lnTo>
                    <a:pt x="6371" y="1397"/>
                  </a:lnTo>
                  <a:lnTo>
                    <a:pt x="5764" y="2003"/>
                  </a:lnTo>
                  <a:lnTo>
                    <a:pt x="5425" y="1682"/>
                  </a:lnTo>
                  <a:cubicBezTo>
                    <a:pt x="5398" y="1646"/>
                    <a:pt x="5358" y="1629"/>
                    <a:pt x="5318" y="1629"/>
                  </a:cubicBezTo>
                  <a:cubicBezTo>
                    <a:pt x="5278" y="1629"/>
                    <a:pt x="5238" y="1646"/>
                    <a:pt x="5211" y="1682"/>
                  </a:cubicBezTo>
                  <a:cubicBezTo>
                    <a:pt x="5140" y="1736"/>
                    <a:pt x="5140" y="1843"/>
                    <a:pt x="5211" y="1896"/>
                  </a:cubicBezTo>
                  <a:lnTo>
                    <a:pt x="5532" y="2235"/>
                  </a:lnTo>
                  <a:lnTo>
                    <a:pt x="4747" y="3020"/>
                  </a:lnTo>
                  <a:lnTo>
                    <a:pt x="4408" y="2699"/>
                  </a:lnTo>
                  <a:cubicBezTo>
                    <a:pt x="4381" y="2663"/>
                    <a:pt x="4341" y="2646"/>
                    <a:pt x="4301" y="2646"/>
                  </a:cubicBezTo>
                  <a:cubicBezTo>
                    <a:pt x="4261" y="2646"/>
                    <a:pt x="4221" y="2663"/>
                    <a:pt x="4194" y="2699"/>
                  </a:cubicBezTo>
                  <a:cubicBezTo>
                    <a:pt x="4123" y="2753"/>
                    <a:pt x="4123" y="2860"/>
                    <a:pt x="4194" y="2913"/>
                  </a:cubicBezTo>
                  <a:lnTo>
                    <a:pt x="4515" y="3252"/>
                  </a:lnTo>
                  <a:lnTo>
                    <a:pt x="3730" y="4037"/>
                  </a:lnTo>
                  <a:lnTo>
                    <a:pt x="3391" y="3716"/>
                  </a:lnTo>
                  <a:cubicBezTo>
                    <a:pt x="3364" y="3680"/>
                    <a:pt x="3324" y="3663"/>
                    <a:pt x="3284" y="3663"/>
                  </a:cubicBezTo>
                  <a:cubicBezTo>
                    <a:pt x="3244" y="3663"/>
                    <a:pt x="3204" y="3680"/>
                    <a:pt x="3177" y="3716"/>
                  </a:cubicBezTo>
                  <a:cubicBezTo>
                    <a:pt x="3106" y="3770"/>
                    <a:pt x="3106" y="3877"/>
                    <a:pt x="3177" y="3930"/>
                  </a:cubicBezTo>
                  <a:lnTo>
                    <a:pt x="3498" y="4269"/>
                  </a:lnTo>
                  <a:lnTo>
                    <a:pt x="2713" y="5072"/>
                  </a:lnTo>
                  <a:lnTo>
                    <a:pt x="2374" y="4733"/>
                  </a:lnTo>
                  <a:cubicBezTo>
                    <a:pt x="2347" y="4706"/>
                    <a:pt x="2307" y="4693"/>
                    <a:pt x="2267" y="4693"/>
                  </a:cubicBezTo>
                  <a:cubicBezTo>
                    <a:pt x="2227" y="4693"/>
                    <a:pt x="2187" y="4706"/>
                    <a:pt x="2160" y="4733"/>
                  </a:cubicBezTo>
                  <a:cubicBezTo>
                    <a:pt x="2089" y="4787"/>
                    <a:pt x="2089" y="4894"/>
                    <a:pt x="2160" y="4965"/>
                  </a:cubicBezTo>
                  <a:lnTo>
                    <a:pt x="2481" y="5286"/>
                  </a:lnTo>
                  <a:lnTo>
                    <a:pt x="1696" y="6089"/>
                  </a:lnTo>
                  <a:lnTo>
                    <a:pt x="1357" y="5750"/>
                  </a:lnTo>
                  <a:cubicBezTo>
                    <a:pt x="1330" y="5723"/>
                    <a:pt x="1290" y="5710"/>
                    <a:pt x="1248" y="5710"/>
                  </a:cubicBezTo>
                  <a:cubicBezTo>
                    <a:pt x="1205" y="5710"/>
                    <a:pt x="1161" y="5723"/>
                    <a:pt x="1125" y="5750"/>
                  </a:cubicBezTo>
                  <a:cubicBezTo>
                    <a:pt x="1072" y="5822"/>
                    <a:pt x="1072" y="5911"/>
                    <a:pt x="1125" y="5982"/>
                  </a:cubicBezTo>
                  <a:lnTo>
                    <a:pt x="1464" y="6303"/>
                  </a:lnTo>
                  <a:lnTo>
                    <a:pt x="661" y="7106"/>
                  </a:lnTo>
                  <a:lnTo>
                    <a:pt x="340" y="6767"/>
                  </a:lnTo>
                  <a:cubicBezTo>
                    <a:pt x="304" y="6740"/>
                    <a:pt x="264" y="6727"/>
                    <a:pt x="224" y="6727"/>
                  </a:cubicBezTo>
                  <a:cubicBezTo>
                    <a:pt x="184" y="6727"/>
                    <a:pt x="144" y="6740"/>
                    <a:pt x="108" y="6767"/>
                  </a:cubicBezTo>
                  <a:cubicBezTo>
                    <a:pt x="54" y="6839"/>
                    <a:pt x="54" y="6928"/>
                    <a:pt x="108" y="6999"/>
                  </a:cubicBezTo>
                  <a:lnTo>
                    <a:pt x="447" y="7320"/>
                  </a:lnTo>
                  <a:lnTo>
                    <a:pt x="72" y="7713"/>
                  </a:lnTo>
                  <a:cubicBezTo>
                    <a:pt x="1" y="7766"/>
                    <a:pt x="1" y="7873"/>
                    <a:pt x="72" y="7927"/>
                  </a:cubicBezTo>
                  <a:cubicBezTo>
                    <a:pt x="90" y="7963"/>
                    <a:pt x="144" y="7980"/>
                    <a:pt x="179" y="7980"/>
                  </a:cubicBezTo>
                  <a:cubicBezTo>
                    <a:pt x="215" y="7980"/>
                    <a:pt x="251" y="7963"/>
                    <a:pt x="286" y="7927"/>
                  </a:cubicBezTo>
                  <a:lnTo>
                    <a:pt x="6710" y="1504"/>
                  </a:lnTo>
                  <a:cubicBezTo>
                    <a:pt x="6763" y="1450"/>
                    <a:pt x="6763" y="1343"/>
                    <a:pt x="6710" y="1290"/>
                  </a:cubicBezTo>
                  <a:lnTo>
                    <a:pt x="5461" y="41"/>
                  </a:lnTo>
                  <a:cubicBezTo>
                    <a:pt x="5434" y="14"/>
                    <a:pt x="5394" y="0"/>
                    <a:pt x="535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7" name="Rectangle 6"/>
              <p:cNvSpPr/>
              <p:nvPr/>
            </p:nvSpPr>
            <p:spPr>
              <a:xfrm>
                <a:off x="1088125" y="1539190"/>
                <a:ext cx="7195373" cy="3302635"/>
              </a:xfrm>
              <a:prstGeom prst="rect">
                <a:avLst/>
              </a:prstGeom>
            </p:spPr>
            <p:txBody>
              <a:bodyPr wrap="square">
                <a:spAutoFit/>
              </a:bodyPr>
              <a:lstStyle/>
              <a:p>
                <a:pPr algn="just">
                  <a:lnSpc>
                    <a:spcPct val="150000"/>
                  </a:lnSpc>
                </a:pPr>
                <a:r>
                  <a:rPr lang="vi-VN" sz="1600" smtClean="0">
                    <a:effectLst/>
                    <a:latin typeface="+mn-lt"/>
                    <a:ea typeface="Calibri" panose="020F0502020204030204" pitchFamily="34" charset="0"/>
                    <a:cs typeface="Times New Roman" panose="02020603050405020304" pitchFamily="18" charset="0"/>
                  </a:rPr>
                  <a:t>Hệ </a:t>
                </a:r>
                <a:r>
                  <a:rPr lang="vi-VN" sz="1600">
                    <a:effectLst/>
                    <a:latin typeface="+mn-lt"/>
                    <a:ea typeface="Calibri" panose="020F0502020204030204" pitchFamily="34" charset="0"/>
                    <a:cs typeface="Times New Roman" panose="02020603050405020304" pitchFamily="18" charset="0"/>
                  </a:rPr>
                  <a:t>phương trình trở thành: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+3</m:t>
                            </m:r>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=4</m:t>
                            </m:r>
                          </m:e>
                          <m:e>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=5  </m:t>
                            </m:r>
                          </m:e>
                        </m:eqArr>
                      </m:e>
                    </m:d>
                  </m:oMath>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Nhân cả hai vế của phương trình thứ hai với 2, ta được: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+3</m:t>
                            </m:r>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=4  </m:t>
                            </m:r>
                          </m:e>
                          <m:e>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+4</m:t>
                            </m:r>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=10</m:t>
                            </m:r>
                          </m:e>
                        </m:eqArr>
                      </m:e>
                    </m:d>
                  </m:oMath>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Trừ từng vế của hai phương trình trên ta được: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=6</m:t>
                    </m:r>
                  </m:oMath>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=6</m:t>
                    </m:r>
                  </m:oMath>
                </a14:m>
                <a:r>
                  <a:rPr lang="vi-VN" sz="16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+2</m:t>
                    </m:r>
                    <m:r>
                      <a:rPr lang="vi-VN" sz="1600" i="1">
                        <a:effectLst/>
                        <a:latin typeface="+mn-lt"/>
                        <a:ea typeface="Calibri" panose="020F0502020204030204" pitchFamily="34" charset="0"/>
                        <a:cs typeface="Times New Roman" panose="02020603050405020304" pitchFamily="18" charset="0"/>
                      </a:rPr>
                      <m:t>𝑏</m:t>
                    </m:r>
                    <m:r>
                      <a:rPr lang="vi-VN" sz="1600" i="1">
                        <a:effectLst/>
                        <a:latin typeface="+mn-lt"/>
                        <a:ea typeface="Calibri" panose="020F0502020204030204" pitchFamily="34" charset="0"/>
                        <a:cs typeface="Times New Roman" panose="02020603050405020304" pitchFamily="18" charset="0"/>
                      </a:rPr>
                      <m:t>=5</m:t>
                    </m:r>
                  </m:oMath>
                </a14:m>
                <a:r>
                  <a:rPr lang="vi-VN" sz="1600">
                    <a:effectLst/>
                    <a:latin typeface="+mn-lt"/>
                    <a:ea typeface="Calibri" panose="020F0502020204030204" pitchFamily="34" charset="0"/>
                    <a:cs typeface="Times New Roman" panose="02020603050405020304" pitchFamily="18" charset="0"/>
                  </a:rPr>
                  <a:t> ta được: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+2.6=5</m:t>
                    </m:r>
                  </m:oMath>
                </a14:m>
                <a:r>
                  <a:rPr lang="vi-VN" sz="16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𝑎</m:t>
                    </m:r>
                    <m:r>
                      <a:rPr lang="vi-VN" sz="1600" i="1">
                        <a:effectLst/>
                        <a:latin typeface="+mn-lt"/>
                        <a:ea typeface="Calibri" panose="020F0502020204030204" pitchFamily="34" charset="0"/>
                        <a:cs typeface="Times New Roman" panose="02020603050405020304" pitchFamily="18" charset="0"/>
                      </a:rPr>
                      <m:t>=−7</m:t>
                    </m:r>
                  </m:oMath>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Trả lại biến ban đầu, ta được: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=−7</m:t>
                            </m:r>
                          </m:e>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
                              <a:rPr lang="vi-VN" sz="1600" i="1">
                                <a:effectLst/>
                                <a:latin typeface="+mn-lt"/>
                                <a:ea typeface="Calibri" panose="020F0502020204030204" pitchFamily="34" charset="0"/>
                                <a:cs typeface="Times New Roman" panose="02020603050405020304" pitchFamily="18" charset="0"/>
                              </a:rPr>
                              <m:t>=6   </m:t>
                            </m:r>
                          </m:e>
                        </m:eqArr>
                      </m:e>
                    </m:d>
                  </m:oMath>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88125" y="1539190"/>
                <a:ext cx="7195373" cy="3302635"/>
              </a:xfrm>
              <a:prstGeom prst="rect">
                <a:avLst/>
              </a:prstGeom>
              <a:blipFill>
                <a:blip r:embed="rId3"/>
                <a:stretch>
                  <a:fillRect l="-423"/>
                </a:stretch>
              </a:blipFill>
            </p:spPr>
            <p:txBody>
              <a:bodyPr/>
              <a:lstStyle/>
              <a:p>
                <a:r>
                  <a:rPr lang="en-US">
                    <a:noFill/>
                  </a:rPr>
                  <a:t> </a:t>
                </a:r>
              </a:p>
            </p:txBody>
          </p:sp>
        </mc:Fallback>
      </mc:AlternateContent>
      <p:grpSp>
        <p:nvGrpSpPr>
          <p:cNvPr id="3" name="Group 2"/>
          <p:cNvGrpSpPr/>
          <p:nvPr/>
        </p:nvGrpSpPr>
        <p:grpSpPr>
          <a:xfrm>
            <a:off x="1079360" y="415034"/>
            <a:ext cx="7674197" cy="680058"/>
            <a:chOff x="1173747" y="495852"/>
            <a:chExt cx="7674197" cy="680058"/>
          </a:xfrm>
        </p:grpSpPr>
        <p:sp>
          <p:nvSpPr>
            <p:cNvPr id="17" name="Rectangle 16"/>
            <p:cNvSpPr/>
            <p:nvPr/>
          </p:nvSpPr>
          <p:spPr>
            <a:xfrm>
              <a:off x="1173747" y="599145"/>
              <a:ext cx="7674197"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a:t>
              </a: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2 </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a:t>
              </a:r>
              <a:r>
                <a:rPr kumimoji="0" lang="vi-VN"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phương</a:t>
              </a:r>
              <a:r>
                <a:rPr kumimoji="0" lang="en-US"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trình</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175985" y="495852"/>
                  <a:ext cx="2772682" cy="680058"/>
                </a:xfrm>
                <a:prstGeom prst="rect">
                  <a:avLst/>
                </a:prstGeom>
              </p:spPr>
              <p:txBody>
                <a:bodyPr wrap="none">
                  <a:spAutoFit/>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a:latin typeface="+mn-lt"/>
                            <a:ea typeface="Calibri" panose="020F0502020204030204" pitchFamily="34" charset="0"/>
                            <a:cs typeface="Times New Roman" panose="02020603050405020304" pitchFamily="18" charset="0"/>
                          </a:rPr>
                          <m:t>d</m:t>
                        </m:r>
                        <m:r>
                          <m:rPr>
                            <m:nor/>
                          </m:rPr>
                          <a:rPr lang="vi-VN" sz="1600">
                            <a:latin typeface="+mn-lt"/>
                            <a:ea typeface="Calibri" panose="020F0502020204030204" pitchFamily="34" charset="0"/>
                            <a:cs typeface="Times New Roman" panose="02020603050405020304" pitchFamily="18" charset="0"/>
                          </a:rPr>
                          <m:t>) </m:t>
                        </m:r>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vi-VN" sz="1600" i="1">
                                    <a:effectLst/>
                                    <a:latin typeface="+mn-lt"/>
                                    <a:ea typeface="Calibri" panose="020F0502020204030204" pitchFamily="34" charset="0"/>
                                    <a:cs typeface="Times New Roman" panose="02020603050405020304" pitchFamily="18" charset="0"/>
                                  </a:rPr>
                                  <m:t>2</m:t>
                                </m:r>
                                <m:d>
                                  <m:dPr>
                                    <m:ctrlPr>
                                      <a:rPr lang="en-US" sz="1600" i="1">
                                        <a:effectLst/>
                                        <a:latin typeface="+mn-lt"/>
                                        <a:ea typeface="Calibri" panose="020F0502020204030204" pitchFamily="34" charset="0"/>
                                        <a:cs typeface="Times New Roman" panose="02020603050405020304" pitchFamily="18" charset="0"/>
                                      </a:rPr>
                                    </m:ctrlPr>
                                  </m:d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e>
                                </m:d>
                                <m:r>
                                  <a:rPr lang="vi-VN" sz="1600" i="1">
                                    <a:effectLst/>
                                    <a:latin typeface="+mn-lt"/>
                                    <a:ea typeface="Calibri" panose="020F0502020204030204" pitchFamily="34" charset="0"/>
                                    <a:cs typeface="Times New Roman" panose="02020603050405020304" pitchFamily="18" charset="0"/>
                                  </a:rPr>
                                  <m:t>+3</m:t>
                                </m:r>
                                <m:d>
                                  <m:dPr>
                                    <m:ctrlPr>
                                      <a:rPr lang="en-US" sz="1600" i="1">
                                        <a:effectLst/>
                                        <a:latin typeface="+mn-lt"/>
                                        <a:ea typeface="Calibri" panose="020F0502020204030204" pitchFamily="34" charset="0"/>
                                        <a:cs typeface="Times New Roman" panose="02020603050405020304" pitchFamily="18" charset="0"/>
                                      </a:rPr>
                                    </m:ctrlPr>
                                  </m:d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e>
                                </m:d>
                                <m:r>
                                  <a:rPr lang="vi-VN" sz="1600" i="1">
                                    <a:effectLst/>
                                    <a:latin typeface="+mn-lt"/>
                                    <a:ea typeface="Calibri" panose="020F0502020204030204" pitchFamily="34" charset="0"/>
                                    <a:cs typeface="Times New Roman" panose="02020603050405020304" pitchFamily="18" charset="0"/>
                                  </a:rPr>
                                  <m:t>=4</m:t>
                                </m:r>
                              </m:e>
                              <m:e>
                                <m:d>
                                  <m:dPr>
                                    <m:ctrlPr>
                                      <a:rPr lang="en-US" sz="1600" i="1">
                                        <a:effectLst/>
                                        <a:latin typeface="+mn-lt"/>
                                        <a:ea typeface="Calibri" panose="020F0502020204030204" pitchFamily="34" charset="0"/>
                                        <a:cs typeface="Times New Roman" panose="02020603050405020304" pitchFamily="18" charset="0"/>
                                      </a:rPr>
                                    </m:ctrlPr>
                                  </m:d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e>
                                </m:d>
                                <m:r>
                                  <a:rPr lang="vi-VN" sz="1600" i="1">
                                    <a:effectLst/>
                                    <a:latin typeface="+mn-lt"/>
                                    <a:ea typeface="Calibri" panose="020F0502020204030204" pitchFamily="34" charset="0"/>
                                    <a:cs typeface="Times New Roman" panose="02020603050405020304" pitchFamily="18" charset="0"/>
                                  </a:rPr>
                                  <m:t>+2</m:t>
                                </m:r>
                                <m:d>
                                  <m:dPr>
                                    <m:ctrlPr>
                                      <a:rPr lang="en-US" sz="1600" i="1">
                                        <a:effectLst/>
                                        <a:latin typeface="+mn-lt"/>
                                        <a:ea typeface="Calibri" panose="020F0502020204030204" pitchFamily="34" charset="0"/>
                                        <a:cs typeface="Times New Roman" panose="02020603050405020304" pitchFamily="18" charset="0"/>
                                      </a:rPr>
                                    </m:ctrlPr>
                                  </m:dPr>
                                  <m:e>
                                    <m:r>
                                      <a:rPr lang="vi-VN" sz="1600" i="1">
                                        <a:effectLst/>
                                        <a:latin typeface="+mn-lt"/>
                                        <a:ea typeface="Calibri" panose="020F0502020204030204" pitchFamily="34" charset="0"/>
                                        <a:cs typeface="Times New Roman" panose="02020603050405020304" pitchFamily="18" charset="0"/>
                                      </a:rPr>
                                      <m:t>𝑥</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e>
                                </m:d>
                                <m:r>
                                  <a:rPr lang="vi-VN" sz="1600" i="1">
                                    <a:effectLst/>
                                    <a:latin typeface="+mn-lt"/>
                                    <a:ea typeface="Calibri" panose="020F0502020204030204" pitchFamily="34" charset="0"/>
                                    <a:cs typeface="Times New Roman" panose="02020603050405020304" pitchFamily="18" charset="0"/>
                                  </a:rPr>
                                  <m:t>=5  </m:t>
                                </m:r>
                              </m:e>
                            </m:eqArr>
                          </m:e>
                        </m:d>
                      </m:oMath>
                    </m:oMathPara>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175985" y="495852"/>
                  <a:ext cx="2772682" cy="680058"/>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 name="Rectangle 1"/>
              <p:cNvSpPr/>
              <p:nvPr/>
            </p:nvSpPr>
            <p:spPr>
              <a:xfrm>
                <a:off x="1889654" y="1166963"/>
                <a:ext cx="2679067" cy="338554"/>
              </a:xfrm>
              <a:prstGeom prst="rect">
                <a:avLst/>
              </a:prstGeom>
            </p:spPr>
            <p:txBody>
              <a:bodyPr wrap="none">
                <a:spAutoFit/>
              </a:bodyPr>
              <a:lstStyle/>
              <a:p>
                <a:pPr lvl="0" algn="just"/>
                <a:r>
                  <a:rPr lang="vi-VN" sz="1600">
                    <a:latin typeface="Arial" panose="020B0604020202020204" pitchFamily="34" charset="0"/>
                    <a:ea typeface="Calibri" panose="020F0502020204030204" pitchFamily="34" charset="0"/>
                    <a:cs typeface="Times New Roman" panose="02020603050405020304" pitchFamily="18" charset="0"/>
                  </a:rPr>
                  <a:t>Đặt: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𝑎</m:t>
                    </m:r>
                  </m:oMath>
                </a14:m>
                <a:r>
                  <a:rPr lang="vi-VN" sz="16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𝑏</m:t>
                    </m:r>
                  </m:oMath>
                </a14:m>
                <a:endParaRPr lang="en-US" sz="160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889654" y="1166963"/>
                <a:ext cx="2679067" cy="338554"/>
              </a:xfrm>
              <a:prstGeom prst="rect">
                <a:avLst/>
              </a:prstGeom>
              <a:blipFill>
                <a:blip r:embed="rId5"/>
                <a:stretch>
                  <a:fillRect l="-1367"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2404459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up)">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up)">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up)">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wipe(up)">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412264" y="308187"/>
            <a:ext cx="8365528" cy="454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1071865" y="1242244"/>
            <a:ext cx="81778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00" b="0" i="0" u="sng" strike="noStrike" kern="0" cap="none" spc="0" normalizeH="0" baseline="0" noProof="0">
              <a:ln>
                <a:noFill/>
              </a:ln>
              <a:solidFill>
                <a:srgbClr val="C00000"/>
              </a:solidFill>
              <a:effectLst/>
              <a:uLnTx/>
              <a:uFillTx/>
              <a:latin typeface="Arial"/>
              <a:cs typeface="Arial"/>
              <a:sym typeface="Arial"/>
            </a:endParaRPr>
          </a:p>
        </p:txBody>
      </p:sp>
      <p:grpSp>
        <p:nvGrpSpPr>
          <p:cNvPr id="59" name="Google Shape;962;p32"/>
          <p:cNvGrpSpPr/>
          <p:nvPr/>
        </p:nvGrpSpPr>
        <p:grpSpPr>
          <a:xfrm rot="1702225">
            <a:off x="8384675" y="4484791"/>
            <a:ext cx="604405" cy="559092"/>
            <a:chOff x="3367275" y="2791700"/>
            <a:chExt cx="277475" cy="269875"/>
          </a:xfrm>
        </p:grpSpPr>
        <p:sp>
          <p:nvSpPr>
            <p:cNvPr id="60" name="Google Shape;963;p32"/>
            <p:cNvSpPr/>
            <p:nvPr/>
          </p:nvSpPr>
          <p:spPr>
            <a:xfrm>
              <a:off x="3393150" y="2809975"/>
              <a:ext cx="247125" cy="247600"/>
            </a:xfrm>
            <a:custGeom>
              <a:avLst/>
              <a:gdLst/>
              <a:ahLst/>
              <a:cxnLst/>
              <a:rect l="l" t="t" r="r" b="b"/>
              <a:pathLst>
                <a:path w="9885" h="9904" extrusionOk="0">
                  <a:moveTo>
                    <a:pt x="7708" y="1"/>
                  </a:moveTo>
                  <a:lnTo>
                    <a:pt x="0" y="7727"/>
                  </a:lnTo>
                  <a:lnTo>
                    <a:pt x="2159" y="9903"/>
                  </a:lnTo>
                  <a:lnTo>
                    <a:pt x="9885" y="2178"/>
                  </a:lnTo>
                  <a:lnTo>
                    <a:pt x="7708" y="1"/>
                  </a:ln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64;p32"/>
            <p:cNvSpPr/>
            <p:nvPr/>
          </p:nvSpPr>
          <p:spPr>
            <a:xfrm>
              <a:off x="3367275" y="2795825"/>
              <a:ext cx="231075" cy="220275"/>
            </a:xfrm>
            <a:custGeom>
              <a:avLst/>
              <a:gdLst/>
              <a:ahLst/>
              <a:cxnLst/>
              <a:rect l="l" t="t" r="r" b="b"/>
              <a:pathLst>
                <a:path w="9243" h="8811" extrusionOk="0">
                  <a:moveTo>
                    <a:pt x="4880" y="2619"/>
                  </a:moveTo>
                  <a:cubicBezTo>
                    <a:pt x="5349" y="2619"/>
                    <a:pt x="5817" y="2797"/>
                    <a:pt x="6174" y="3154"/>
                  </a:cubicBezTo>
                  <a:cubicBezTo>
                    <a:pt x="6870" y="3868"/>
                    <a:pt x="6870" y="5027"/>
                    <a:pt x="6174" y="5723"/>
                  </a:cubicBezTo>
                  <a:cubicBezTo>
                    <a:pt x="5817" y="6080"/>
                    <a:pt x="5349" y="6259"/>
                    <a:pt x="4880" y="6259"/>
                  </a:cubicBezTo>
                  <a:cubicBezTo>
                    <a:pt x="4412" y="6259"/>
                    <a:pt x="3943" y="6080"/>
                    <a:pt x="3587" y="5723"/>
                  </a:cubicBezTo>
                  <a:cubicBezTo>
                    <a:pt x="2891" y="5027"/>
                    <a:pt x="2891" y="3868"/>
                    <a:pt x="3587" y="3154"/>
                  </a:cubicBezTo>
                  <a:cubicBezTo>
                    <a:pt x="3943" y="2797"/>
                    <a:pt x="4412" y="2619"/>
                    <a:pt x="4880" y="2619"/>
                  </a:cubicBezTo>
                  <a:close/>
                  <a:moveTo>
                    <a:pt x="4880" y="0"/>
                  </a:moveTo>
                  <a:cubicBezTo>
                    <a:pt x="3743" y="0"/>
                    <a:pt x="2605" y="433"/>
                    <a:pt x="1731" y="1298"/>
                  </a:cubicBezTo>
                  <a:cubicBezTo>
                    <a:pt x="0" y="3029"/>
                    <a:pt x="0" y="5848"/>
                    <a:pt x="1731" y="7597"/>
                  </a:cubicBezTo>
                  <a:cubicBezTo>
                    <a:pt x="2373" y="8239"/>
                    <a:pt x="3158" y="8632"/>
                    <a:pt x="3979" y="8810"/>
                  </a:cubicBezTo>
                  <a:lnTo>
                    <a:pt x="9243" y="3546"/>
                  </a:lnTo>
                  <a:cubicBezTo>
                    <a:pt x="9064" y="2726"/>
                    <a:pt x="8672" y="1941"/>
                    <a:pt x="8029" y="1298"/>
                  </a:cubicBezTo>
                  <a:cubicBezTo>
                    <a:pt x="7155" y="433"/>
                    <a:pt x="6018" y="0"/>
                    <a:pt x="4880" y="0"/>
                  </a:cubicBezTo>
                  <a:close/>
                </a:path>
              </a:pathLst>
            </a:custGeom>
            <a:solidFill>
              <a:srgbClr val="FFC9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65;p32"/>
            <p:cNvSpPr/>
            <p:nvPr/>
          </p:nvSpPr>
          <p:spPr>
            <a:xfrm>
              <a:off x="3472100" y="2889825"/>
              <a:ext cx="34375" cy="34375"/>
            </a:xfrm>
            <a:custGeom>
              <a:avLst/>
              <a:gdLst/>
              <a:ahLst/>
              <a:cxnLst/>
              <a:rect l="l" t="t" r="r" b="b"/>
              <a:pathLst>
                <a:path w="1375" h="1375" extrusionOk="0">
                  <a:moveTo>
                    <a:pt x="678" y="1"/>
                  </a:moveTo>
                  <a:cubicBezTo>
                    <a:pt x="304" y="1"/>
                    <a:pt x="0" y="304"/>
                    <a:pt x="0" y="679"/>
                  </a:cubicBezTo>
                  <a:cubicBezTo>
                    <a:pt x="0" y="1071"/>
                    <a:pt x="304" y="1374"/>
                    <a:pt x="678" y="1374"/>
                  </a:cubicBezTo>
                  <a:cubicBezTo>
                    <a:pt x="1071" y="1374"/>
                    <a:pt x="1374" y="1071"/>
                    <a:pt x="1374" y="679"/>
                  </a:cubicBezTo>
                  <a:cubicBezTo>
                    <a:pt x="1374" y="304"/>
                    <a:pt x="1071" y="1"/>
                    <a:pt x="678"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66;p32"/>
            <p:cNvSpPr/>
            <p:nvPr/>
          </p:nvSpPr>
          <p:spPr>
            <a:xfrm>
              <a:off x="3477000" y="2889525"/>
              <a:ext cx="32150" cy="34675"/>
            </a:xfrm>
            <a:custGeom>
              <a:avLst/>
              <a:gdLst/>
              <a:ahLst/>
              <a:cxnLst/>
              <a:rect l="l" t="t" r="r" b="b"/>
              <a:pathLst>
                <a:path w="1286" h="1387" extrusionOk="0">
                  <a:moveTo>
                    <a:pt x="487" y="1"/>
                  </a:moveTo>
                  <a:cubicBezTo>
                    <a:pt x="389" y="1"/>
                    <a:pt x="290" y="22"/>
                    <a:pt x="197" y="66"/>
                  </a:cubicBezTo>
                  <a:cubicBezTo>
                    <a:pt x="125" y="102"/>
                    <a:pt x="54" y="155"/>
                    <a:pt x="0" y="191"/>
                  </a:cubicBezTo>
                  <a:cubicBezTo>
                    <a:pt x="29" y="188"/>
                    <a:pt x="57" y="186"/>
                    <a:pt x="84" y="186"/>
                  </a:cubicBezTo>
                  <a:cubicBezTo>
                    <a:pt x="355" y="186"/>
                    <a:pt x="601" y="341"/>
                    <a:pt x="714" y="584"/>
                  </a:cubicBezTo>
                  <a:cubicBezTo>
                    <a:pt x="857" y="869"/>
                    <a:pt x="786" y="1190"/>
                    <a:pt x="571" y="1386"/>
                  </a:cubicBezTo>
                  <a:cubicBezTo>
                    <a:pt x="643" y="1369"/>
                    <a:pt x="714" y="1351"/>
                    <a:pt x="786" y="1315"/>
                  </a:cubicBezTo>
                  <a:cubicBezTo>
                    <a:pt x="1142" y="1155"/>
                    <a:pt x="1285" y="744"/>
                    <a:pt x="1107" y="405"/>
                  </a:cubicBezTo>
                  <a:cubicBezTo>
                    <a:pt x="990" y="147"/>
                    <a:pt x="743" y="1"/>
                    <a:pt x="487" y="1"/>
                  </a:cubicBezTo>
                  <a:close/>
                </a:path>
              </a:pathLst>
            </a:custGeom>
            <a:solidFill>
              <a:srgbClr val="FF76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67;p32"/>
            <p:cNvSpPr/>
            <p:nvPr/>
          </p:nvSpPr>
          <p:spPr>
            <a:xfrm>
              <a:off x="3463625" y="2795875"/>
              <a:ext cx="104400" cy="36650"/>
            </a:xfrm>
            <a:custGeom>
              <a:avLst/>
              <a:gdLst/>
              <a:ahLst/>
              <a:cxnLst/>
              <a:rect l="l" t="t" r="r" b="b"/>
              <a:pathLst>
                <a:path w="4176" h="1466" extrusionOk="0">
                  <a:moveTo>
                    <a:pt x="1020" y="1"/>
                  </a:moveTo>
                  <a:cubicBezTo>
                    <a:pt x="678" y="1"/>
                    <a:pt x="335" y="40"/>
                    <a:pt x="0" y="119"/>
                  </a:cubicBezTo>
                  <a:cubicBezTo>
                    <a:pt x="195" y="92"/>
                    <a:pt x="391" y="79"/>
                    <a:pt x="587" y="79"/>
                  </a:cubicBezTo>
                  <a:cubicBezTo>
                    <a:pt x="1723" y="79"/>
                    <a:pt x="2862" y="518"/>
                    <a:pt x="3729" y="1386"/>
                  </a:cubicBezTo>
                  <a:cubicBezTo>
                    <a:pt x="3767" y="1442"/>
                    <a:pt x="3821" y="1466"/>
                    <a:pt x="3879" y="1466"/>
                  </a:cubicBezTo>
                  <a:cubicBezTo>
                    <a:pt x="3985" y="1466"/>
                    <a:pt x="4106" y="1388"/>
                    <a:pt x="4175" y="1296"/>
                  </a:cubicBezTo>
                  <a:cubicBezTo>
                    <a:pt x="3298" y="433"/>
                    <a:pt x="2157" y="1"/>
                    <a:pt x="1020" y="1"/>
                  </a:cubicBezTo>
                  <a:close/>
                </a:path>
              </a:pathLst>
            </a:custGeom>
            <a:solidFill>
              <a:srgbClr val="F6A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68;p32"/>
            <p:cNvSpPr/>
            <p:nvPr/>
          </p:nvSpPr>
          <p:spPr>
            <a:xfrm>
              <a:off x="3435075" y="2857600"/>
              <a:ext cx="91450" cy="85550"/>
            </a:xfrm>
            <a:custGeom>
              <a:avLst/>
              <a:gdLst/>
              <a:ahLst/>
              <a:cxnLst/>
              <a:rect l="l" t="t" r="r" b="b"/>
              <a:pathLst>
                <a:path w="3658" h="3422" extrusionOk="0">
                  <a:moveTo>
                    <a:pt x="2159" y="1432"/>
                  </a:moveTo>
                  <a:cubicBezTo>
                    <a:pt x="2302" y="1432"/>
                    <a:pt x="2445" y="1504"/>
                    <a:pt x="2552" y="1593"/>
                  </a:cubicBezTo>
                  <a:cubicBezTo>
                    <a:pt x="2748" y="1807"/>
                    <a:pt x="2748" y="2146"/>
                    <a:pt x="2552" y="2360"/>
                  </a:cubicBezTo>
                  <a:cubicBezTo>
                    <a:pt x="2445" y="2449"/>
                    <a:pt x="2302" y="2503"/>
                    <a:pt x="2159" y="2503"/>
                  </a:cubicBezTo>
                  <a:cubicBezTo>
                    <a:pt x="2016" y="2503"/>
                    <a:pt x="1892" y="2449"/>
                    <a:pt x="1785" y="2360"/>
                  </a:cubicBezTo>
                  <a:cubicBezTo>
                    <a:pt x="1588" y="2146"/>
                    <a:pt x="1588" y="1807"/>
                    <a:pt x="1785" y="1593"/>
                  </a:cubicBezTo>
                  <a:cubicBezTo>
                    <a:pt x="1892" y="1504"/>
                    <a:pt x="2016" y="1432"/>
                    <a:pt x="2159" y="1432"/>
                  </a:cubicBezTo>
                  <a:close/>
                  <a:moveTo>
                    <a:pt x="2168" y="0"/>
                  </a:moveTo>
                  <a:cubicBezTo>
                    <a:pt x="1660" y="0"/>
                    <a:pt x="1151" y="192"/>
                    <a:pt x="767" y="576"/>
                  </a:cubicBezTo>
                  <a:cubicBezTo>
                    <a:pt x="0" y="1343"/>
                    <a:pt x="0" y="2610"/>
                    <a:pt x="767" y="3377"/>
                  </a:cubicBezTo>
                  <a:cubicBezTo>
                    <a:pt x="790" y="3388"/>
                    <a:pt x="834" y="3421"/>
                    <a:pt x="890" y="3421"/>
                  </a:cubicBezTo>
                  <a:cubicBezTo>
                    <a:pt x="923" y="3421"/>
                    <a:pt x="960" y="3410"/>
                    <a:pt x="999" y="3377"/>
                  </a:cubicBezTo>
                  <a:lnTo>
                    <a:pt x="1267" y="3110"/>
                  </a:lnTo>
                  <a:cubicBezTo>
                    <a:pt x="1321" y="3038"/>
                    <a:pt x="1321" y="2949"/>
                    <a:pt x="1267" y="2878"/>
                  </a:cubicBezTo>
                  <a:cubicBezTo>
                    <a:pt x="1231" y="2851"/>
                    <a:pt x="1191" y="2837"/>
                    <a:pt x="1151" y="2837"/>
                  </a:cubicBezTo>
                  <a:cubicBezTo>
                    <a:pt x="1111" y="2837"/>
                    <a:pt x="1071" y="2851"/>
                    <a:pt x="1035" y="2878"/>
                  </a:cubicBezTo>
                  <a:lnTo>
                    <a:pt x="892" y="3038"/>
                  </a:lnTo>
                  <a:cubicBezTo>
                    <a:pt x="339" y="2378"/>
                    <a:pt x="375" y="1414"/>
                    <a:pt x="999" y="808"/>
                  </a:cubicBezTo>
                  <a:cubicBezTo>
                    <a:pt x="1321" y="477"/>
                    <a:pt x="1743" y="311"/>
                    <a:pt x="2167" y="311"/>
                  </a:cubicBezTo>
                  <a:cubicBezTo>
                    <a:pt x="2543" y="311"/>
                    <a:pt x="2920" y="441"/>
                    <a:pt x="3230" y="701"/>
                  </a:cubicBezTo>
                  <a:lnTo>
                    <a:pt x="2641" y="1272"/>
                  </a:lnTo>
                  <a:cubicBezTo>
                    <a:pt x="2498" y="1183"/>
                    <a:pt x="2338" y="1129"/>
                    <a:pt x="2159" y="1129"/>
                  </a:cubicBezTo>
                  <a:cubicBezTo>
                    <a:pt x="1945" y="1129"/>
                    <a:pt x="1731" y="1218"/>
                    <a:pt x="1570" y="1379"/>
                  </a:cubicBezTo>
                  <a:cubicBezTo>
                    <a:pt x="1231" y="1700"/>
                    <a:pt x="1231" y="2253"/>
                    <a:pt x="1570" y="2574"/>
                  </a:cubicBezTo>
                  <a:cubicBezTo>
                    <a:pt x="1731" y="2735"/>
                    <a:pt x="1945" y="2824"/>
                    <a:pt x="2159" y="2824"/>
                  </a:cubicBezTo>
                  <a:cubicBezTo>
                    <a:pt x="2391" y="2824"/>
                    <a:pt x="2605" y="2735"/>
                    <a:pt x="2766" y="2574"/>
                  </a:cubicBezTo>
                  <a:cubicBezTo>
                    <a:pt x="3069" y="2289"/>
                    <a:pt x="3105" y="1825"/>
                    <a:pt x="2873" y="1504"/>
                  </a:cubicBezTo>
                  <a:lnTo>
                    <a:pt x="3569" y="808"/>
                  </a:lnTo>
                  <a:cubicBezTo>
                    <a:pt x="3569" y="790"/>
                    <a:pt x="3658" y="683"/>
                    <a:pt x="3569" y="576"/>
                  </a:cubicBezTo>
                  <a:cubicBezTo>
                    <a:pt x="3185" y="192"/>
                    <a:pt x="2677" y="0"/>
                    <a:pt x="2168"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969;p32"/>
            <p:cNvSpPr/>
            <p:nvPr/>
          </p:nvSpPr>
          <p:spPr>
            <a:xfrm>
              <a:off x="3373950" y="2791700"/>
              <a:ext cx="226625" cy="269875"/>
            </a:xfrm>
            <a:custGeom>
              <a:avLst/>
              <a:gdLst/>
              <a:ahLst/>
              <a:cxnLst/>
              <a:rect l="l" t="t" r="r" b="b"/>
              <a:pathLst>
                <a:path w="9065" h="10795" extrusionOk="0">
                  <a:moveTo>
                    <a:pt x="4604" y="0"/>
                  </a:moveTo>
                  <a:cubicBezTo>
                    <a:pt x="3373" y="0"/>
                    <a:pt x="2178" y="500"/>
                    <a:pt x="1303" y="1410"/>
                  </a:cubicBezTo>
                  <a:cubicBezTo>
                    <a:pt x="465" y="2266"/>
                    <a:pt x="1" y="3408"/>
                    <a:pt x="1" y="4604"/>
                  </a:cubicBezTo>
                  <a:cubicBezTo>
                    <a:pt x="1" y="5781"/>
                    <a:pt x="447" y="6905"/>
                    <a:pt x="1250" y="7762"/>
                  </a:cubicBezTo>
                  <a:lnTo>
                    <a:pt x="643" y="8351"/>
                  </a:lnTo>
                  <a:cubicBezTo>
                    <a:pt x="625" y="8386"/>
                    <a:pt x="607" y="8422"/>
                    <a:pt x="607" y="8458"/>
                  </a:cubicBezTo>
                  <a:cubicBezTo>
                    <a:pt x="607" y="8511"/>
                    <a:pt x="625" y="8547"/>
                    <a:pt x="643" y="8583"/>
                  </a:cubicBezTo>
                  <a:lnTo>
                    <a:pt x="2820" y="10759"/>
                  </a:lnTo>
                  <a:cubicBezTo>
                    <a:pt x="2856" y="10777"/>
                    <a:pt x="2891" y="10795"/>
                    <a:pt x="2945" y="10795"/>
                  </a:cubicBezTo>
                  <a:cubicBezTo>
                    <a:pt x="2981" y="10795"/>
                    <a:pt x="3016" y="10777"/>
                    <a:pt x="3052" y="10759"/>
                  </a:cubicBezTo>
                  <a:lnTo>
                    <a:pt x="3837" y="9974"/>
                  </a:lnTo>
                  <a:cubicBezTo>
                    <a:pt x="3891" y="9903"/>
                    <a:pt x="3891" y="9814"/>
                    <a:pt x="3837" y="9742"/>
                  </a:cubicBezTo>
                  <a:lnTo>
                    <a:pt x="3391" y="9296"/>
                  </a:lnTo>
                  <a:cubicBezTo>
                    <a:pt x="3355" y="9269"/>
                    <a:pt x="3315" y="9256"/>
                    <a:pt x="3275" y="9256"/>
                  </a:cubicBezTo>
                  <a:cubicBezTo>
                    <a:pt x="3235" y="9256"/>
                    <a:pt x="3195" y="9269"/>
                    <a:pt x="3159" y="9296"/>
                  </a:cubicBezTo>
                  <a:cubicBezTo>
                    <a:pt x="3105" y="9368"/>
                    <a:pt x="3105" y="9457"/>
                    <a:pt x="3159" y="9528"/>
                  </a:cubicBezTo>
                  <a:lnTo>
                    <a:pt x="3498" y="9849"/>
                  </a:lnTo>
                  <a:lnTo>
                    <a:pt x="2945" y="10420"/>
                  </a:lnTo>
                  <a:lnTo>
                    <a:pt x="982" y="8458"/>
                  </a:lnTo>
                  <a:lnTo>
                    <a:pt x="1571" y="7869"/>
                  </a:lnTo>
                  <a:cubicBezTo>
                    <a:pt x="1642" y="7797"/>
                    <a:pt x="1642" y="7708"/>
                    <a:pt x="1571" y="7637"/>
                  </a:cubicBezTo>
                  <a:cubicBezTo>
                    <a:pt x="1161" y="7209"/>
                    <a:pt x="839" y="6727"/>
                    <a:pt x="625" y="6192"/>
                  </a:cubicBezTo>
                  <a:lnTo>
                    <a:pt x="1196" y="5995"/>
                  </a:lnTo>
                  <a:cubicBezTo>
                    <a:pt x="1285" y="5960"/>
                    <a:pt x="1321" y="5870"/>
                    <a:pt x="1303" y="5799"/>
                  </a:cubicBezTo>
                  <a:cubicBezTo>
                    <a:pt x="1274" y="5725"/>
                    <a:pt x="1207" y="5688"/>
                    <a:pt x="1134" y="5688"/>
                  </a:cubicBezTo>
                  <a:cubicBezTo>
                    <a:pt x="1119" y="5688"/>
                    <a:pt x="1104" y="5689"/>
                    <a:pt x="1089" y="5692"/>
                  </a:cubicBezTo>
                  <a:lnTo>
                    <a:pt x="518" y="5888"/>
                  </a:lnTo>
                  <a:cubicBezTo>
                    <a:pt x="393" y="5478"/>
                    <a:pt x="322" y="5050"/>
                    <a:pt x="322" y="4604"/>
                  </a:cubicBezTo>
                  <a:lnTo>
                    <a:pt x="322" y="4604"/>
                  </a:lnTo>
                  <a:lnTo>
                    <a:pt x="929" y="4639"/>
                  </a:lnTo>
                  <a:lnTo>
                    <a:pt x="946" y="4639"/>
                  </a:lnTo>
                  <a:cubicBezTo>
                    <a:pt x="1018" y="4639"/>
                    <a:pt x="1089" y="4568"/>
                    <a:pt x="1089" y="4479"/>
                  </a:cubicBezTo>
                  <a:cubicBezTo>
                    <a:pt x="1107" y="4390"/>
                    <a:pt x="1036" y="4318"/>
                    <a:pt x="946" y="4318"/>
                  </a:cubicBezTo>
                  <a:lnTo>
                    <a:pt x="340" y="4300"/>
                  </a:lnTo>
                  <a:cubicBezTo>
                    <a:pt x="376" y="3872"/>
                    <a:pt x="465" y="3462"/>
                    <a:pt x="607" y="3051"/>
                  </a:cubicBezTo>
                  <a:lnTo>
                    <a:pt x="1178" y="3301"/>
                  </a:lnTo>
                  <a:cubicBezTo>
                    <a:pt x="1196" y="3319"/>
                    <a:pt x="1214" y="3319"/>
                    <a:pt x="1232" y="3319"/>
                  </a:cubicBezTo>
                  <a:cubicBezTo>
                    <a:pt x="1303" y="3319"/>
                    <a:pt x="1357" y="3283"/>
                    <a:pt x="1375" y="3230"/>
                  </a:cubicBezTo>
                  <a:cubicBezTo>
                    <a:pt x="1410" y="3141"/>
                    <a:pt x="1375" y="3051"/>
                    <a:pt x="1303" y="3016"/>
                  </a:cubicBezTo>
                  <a:lnTo>
                    <a:pt x="732" y="2766"/>
                  </a:lnTo>
                  <a:cubicBezTo>
                    <a:pt x="911" y="2391"/>
                    <a:pt x="1143" y="2052"/>
                    <a:pt x="1428" y="1731"/>
                  </a:cubicBezTo>
                  <a:lnTo>
                    <a:pt x="1856" y="2159"/>
                  </a:lnTo>
                  <a:cubicBezTo>
                    <a:pt x="1892" y="2195"/>
                    <a:pt x="1928" y="2213"/>
                    <a:pt x="1981" y="2213"/>
                  </a:cubicBezTo>
                  <a:cubicBezTo>
                    <a:pt x="2017" y="2213"/>
                    <a:pt x="2053" y="2195"/>
                    <a:pt x="2088" y="2159"/>
                  </a:cubicBezTo>
                  <a:cubicBezTo>
                    <a:pt x="2142" y="2106"/>
                    <a:pt x="2142" y="1999"/>
                    <a:pt x="2088" y="1927"/>
                  </a:cubicBezTo>
                  <a:lnTo>
                    <a:pt x="1660" y="1499"/>
                  </a:lnTo>
                  <a:cubicBezTo>
                    <a:pt x="1964" y="1214"/>
                    <a:pt x="2320" y="964"/>
                    <a:pt x="2677" y="785"/>
                  </a:cubicBezTo>
                  <a:lnTo>
                    <a:pt x="2945" y="1374"/>
                  </a:lnTo>
                  <a:cubicBezTo>
                    <a:pt x="2963" y="1428"/>
                    <a:pt x="3034" y="1463"/>
                    <a:pt x="3088" y="1463"/>
                  </a:cubicBezTo>
                  <a:cubicBezTo>
                    <a:pt x="3105" y="1463"/>
                    <a:pt x="3123" y="1463"/>
                    <a:pt x="3159" y="1445"/>
                  </a:cubicBezTo>
                  <a:cubicBezTo>
                    <a:pt x="3230" y="1410"/>
                    <a:pt x="3266" y="1321"/>
                    <a:pt x="3230" y="1231"/>
                  </a:cubicBezTo>
                  <a:lnTo>
                    <a:pt x="2963" y="643"/>
                  </a:lnTo>
                  <a:cubicBezTo>
                    <a:pt x="3373" y="482"/>
                    <a:pt x="3783" y="375"/>
                    <a:pt x="4212" y="339"/>
                  </a:cubicBezTo>
                  <a:lnTo>
                    <a:pt x="4247" y="1017"/>
                  </a:lnTo>
                  <a:cubicBezTo>
                    <a:pt x="4247" y="1106"/>
                    <a:pt x="4319" y="1160"/>
                    <a:pt x="4408" y="1160"/>
                  </a:cubicBezTo>
                  <a:cubicBezTo>
                    <a:pt x="4497" y="1160"/>
                    <a:pt x="4569" y="1089"/>
                    <a:pt x="4569" y="999"/>
                  </a:cubicBezTo>
                  <a:lnTo>
                    <a:pt x="4533" y="321"/>
                  </a:lnTo>
                  <a:cubicBezTo>
                    <a:pt x="4979" y="321"/>
                    <a:pt x="5425" y="375"/>
                    <a:pt x="5853" y="500"/>
                  </a:cubicBezTo>
                  <a:lnTo>
                    <a:pt x="5621" y="1160"/>
                  </a:lnTo>
                  <a:cubicBezTo>
                    <a:pt x="5603" y="1249"/>
                    <a:pt x="5639" y="1338"/>
                    <a:pt x="5728" y="1374"/>
                  </a:cubicBezTo>
                  <a:cubicBezTo>
                    <a:pt x="5740" y="1378"/>
                    <a:pt x="5753" y="1380"/>
                    <a:pt x="5767" y="1380"/>
                  </a:cubicBezTo>
                  <a:cubicBezTo>
                    <a:pt x="5819" y="1380"/>
                    <a:pt x="5883" y="1351"/>
                    <a:pt x="5925" y="1267"/>
                  </a:cubicBezTo>
                  <a:lnTo>
                    <a:pt x="6157" y="607"/>
                  </a:lnTo>
                  <a:cubicBezTo>
                    <a:pt x="6692" y="821"/>
                    <a:pt x="7209" y="1142"/>
                    <a:pt x="7637" y="1570"/>
                  </a:cubicBezTo>
                  <a:cubicBezTo>
                    <a:pt x="7673" y="1606"/>
                    <a:pt x="7709" y="1624"/>
                    <a:pt x="7762" y="1624"/>
                  </a:cubicBezTo>
                  <a:cubicBezTo>
                    <a:pt x="7798" y="1624"/>
                    <a:pt x="7834" y="1606"/>
                    <a:pt x="7869" y="1570"/>
                  </a:cubicBezTo>
                  <a:lnTo>
                    <a:pt x="8494" y="964"/>
                  </a:lnTo>
                  <a:lnTo>
                    <a:pt x="8779" y="1249"/>
                  </a:lnTo>
                  <a:cubicBezTo>
                    <a:pt x="8815" y="1285"/>
                    <a:pt x="8855" y="1303"/>
                    <a:pt x="8895" y="1303"/>
                  </a:cubicBezTo>
                  <a:cubicBezTo>
                    <a:pt x="8936" y="1303"/>
                    <a:pt x="8976" y="1285"/>
                    <a:pt x="9011" y="1249"/>
                  </a:cubicBezTo>
                  <a:cubicBezTo>
                    <a:pt x="9065" y="1196"/>
                    <a:pt x="9065" y="1089"/>
                    <a:pt x="9011" y="1035"/>
                  </a:cubicBezTo>
                  <a:lnTo>
                    <a:pt x="8601" y="625"/>
                  </a:lnTo>
                  <a:cubicBezTo>
                    <a:pt x="8565" y="589"/>
                    <a:pt x="8530" y="571"/>
                    <a:pt x="8494" y="571"/>
                  </a:cubicBezTo>
                  <a:cubicBezTo>
                    <a:pt x="8440" y="571"/>
                    <a:pt x="8405" y="589"/>
                    <a:pt x="8369" y="625"/>
                  </a:cubicBezTo>
                  <a:lnTo>
                    <a:pt x="7762" y="1249"/>
                  </a:lnTo>
                  <a:cubicBezTo>
                    <a:pt x="6906" y="446"/>
                    <a:pt x="5782" y="0"/>
                    <a:pt x="460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970;p32"/>
            <p:cNvSpPr/>
            <p:nvPr/>
          </p:nvSpPr>
          <p:spPr>
            <a:xfrm>
              <a:off x="3475650" y="2829500"/>
              <a:ext cx="169100" cy="199525"/>
            </a:xfrm>
            <a:custGeom>
              <a:avLst/>
              <a:gdLst/>
              <a:ahLst/>
              <a:cxnLst/>
              <a:rect l="l" t="t" r="r" b="b"/>
              <a:pathLst>
                <a:path w="6764" h="7981" extrusionOk="0">
                  <a:moveTo>
                    <a:pt x="5354" y="0"/>
                  </a:moveTo>
                  <a:cubicBezTo>
                    <a:pt x="5314" y="0"/>
                    <a:pt x="5273" y="14"/>
                    <a:pt x="5247" y="41"/>
                  </a:cubicBezTo>
                  <a:cubicBezTo>
                    <a:pt x="5175" y="112"/>
                    <a:pt x="5175" y="219"/>
                    <a:pt x="5247" y="272"/>
                  </a:cubicBezTo>
                  <a:lnTo>
                    <a:pt x="6371" y="1397"/>
                  </a:lnTo>
                  <a:lnTo>
                    <a:pt x="5764" y="2003"/>
                  </a:lnTo>
                  <a:lnTo>
                    <a:pt x="5425" y="1682"/>
                  </a:lnTo>
                  <a:cubicBezTo>
                    <a:pt x="5398" y="1646"/>
                    <a:pt x="5358" y="1629"/>
                    <a:pt x="5318" y="1629"/>
                  </a:cubicBezTo>
                  <a:cubicBezTo>
                    <a:pt x="5278" y="1629"/>
                    <a:pt x="5238" y="1646"/>
                    <a:pt x="5211" y="1682"/>
                  </a:cubicBezTo>
                  <a:cubicBezTo>
                    <a:pt x="5140" y="1736"/>
                    <a:pt x="5140" y="1843"/>
                    <a:pt x="5211" y="1896"/>
                  </a:cubicBezTo>
                  <a:lnTo>
                    <a:pt x="5532" y="2235"/>
                  </a:lnTo>
                  <a:lnTo>
                    <a:pt x="4747" y="3020"/>
                  </a:lnTo>
                  <a:lnTo>
                    <a:pt x="4408" y="2699"/>
                  </a:lnTo>
                  <a:cubicBezTo>
                    <a:pt x="4381" y="2663"/>
                    <a:pt x="4341" y="2646"/>
                    <a:pt x="4301" y="2646"/>
                  </a:cubicBezTo>
                  <a:cubicBezTo>
                    <a:pt x="4261" y="2646"/>
                    <a:pt x="4221" y="2663"/>
                    <a:pt x="4194" y="2699"/>
                  </a:cubicBezTo>
                  <a:cubicBezTo>
                    <a:pt x="4123" y="2753"/>
                    <a:pt x="4123" y="2860"/>
                    <a:pt x="4194" y="2913"/>
                  </a:cubicBezTo>
                  <a:lnTo>
                    <a:pt x="4515" y="3252"/>
                  </a:lnTo>
                  <a:lnTo>
                    <a:pt x="3730" y="4037"/>
                  </a:lnTo>
                  <a:lnTo>
                    <a:pt x="3391" y="3716"/>
                  </a:lnTo>
                  <a:cubicBezTo>
                    <a:pt x="3364" y="3680"/>
                    <a:pt x="3324" y="3663"/>
                    <a:pt x="3284" y="3663"/>
                  </a:cubicBezTo>
                  <a:cubicBezTo>
                    <a:pt x="3244" y="3663"/>
                    <a:pt x="3204" y="3680"/>
                    <a:pt x="3177" y="3716"/>
                  </a:cubicBezTo>
                  <a:cubicBezTo>
                    <a:pt x="3106" y="3770"/>
                    <a:pt x="3106" y="3877"/>
                    <a:pt x="3177" y="3930"/>
                  </a:cubicBezTo>
                  <a:lnTo>
                    <a:pt x="3498" y="4269"/>
                  </a:lnTo>
                  <a:lnTo>
                    <a:pt x="2713" y="5072"/>
                  </a:lnTo>
                  <a:lnTo>
                    <a:pt x="2374" y="4733"/>
                  </a:lnTo>
                  <a:cubicBezTo>
                    <a:pt x="2347" y="4706"/>
                    <a:pt x="2307" y="4693"/>
                    <a:pt x="2267" y="4693"/>
                  </a:cubicBezTo>
                  <a:cubicBezTo>
                    <a:pt x="2227" y="4693"/>
                    <a:pt x="2187" y="4706"/>
                    <a:pt x="2160" y="4733"/>
                  </a:cubicBezTo>
                  <a:cubicBezTo>
                    <a:pt x="2089" y="4787"/>
                    <a:pt x="2089" y="4894"/>
                    <a:pt x="2160" y="4965"/>
                  </a:cubicBezTo>
                  <a:lnTo>
                    <a:pt x="2481" y="5286"/>
                  </a:lnTo>
                  <a:lnTo>
                    <a:pt x="1696" y="6089"/>
                  </a:lnTo>
                  <a:lnTo>
                    <a:pt x="1357" y="5750"/>
                  </a:lnTo>
                  <a:cubicBezTo>
                    <a:pt x="1330" y="5723"/>
                    <a:pt x="1290" y="5710"/>
                    <a:pt x="1248" y="5710"/>
                  </a:cubicBezTo>
                  <a:cubicBezTo>
                    <a:pt x="1205" y="5710"/>
                    <a:pt x="1161" y="5723"/>
                    <a:pt x="1125" y="5750"/>
                  </a:cubicBezTo>
                  <a:cubicBezTo>
                    <a:pt x="1072" y="5822"/>
                    <a:pt x="1072" y="5911"/>
                    <a:pt x="1125" y="5982"/>
                  </a:cubicBezTo>
                  <a:lnTo>
                    <a:pt x="1464" y="6303"/>
                  </a:lnTo>
                  <a:lnTo>
                    <a:pt x="661" y="7106"/>
                  </a:lnTo>
                  <a:lnTo>
                    <a:pt x="340" y="6767"/>
                  </a:lnTo>
                  <a:cubicBezTo>
                    <a:pt x="304" y="6740"/>
                    <a:pt x="264" y="6727"/>
                    <a:pt x="224" y="6727"/>
                  </a:cubicBezTo>
                  <a:cubicBezTo>
                    <a:pt x="184" y="6727"/>
                    <a:pt x="144" y="6740"/>
                    <a:pt x="108" y="6767"/>
                  </a:cubicBezTo>
                  <a:cubicBezTo>
                    <a:pt x="54" y="6839"/>
                    <a:pt x="54" y="6928"/>
                    <a:pt x="108" y="6999"/>
                  </a:cubicBezTo>
                  <a:lnTo>
                    <a:pt x="447" y="7320"/>
                  </a:lnTo>
                  <a:lnTo>
                    <a:pt x="72" y="7713"/>
                  </a:lnTo>
                  <a:cubicBezTo>
                    <a:pt x="1" y="7766"/>
                    <a:pt x="1" y="7873"/>
                    <a:pt x="72" y="7927"/>
                  </a:cubicBezTo>
                  <a:cubicBezTo>
                    <a:pt x="90" y="7963"/>
                    <a:pt x="144" y="7980"/>
                    <a:pt x="179" y="7980"/>
                  </a:cubicBezTo>
                  <a:cubicBezTo>
                    <a:pt x="215" y="7980"/>
                    <a:pt x="251" y="7963"/>
                    <a:pt x="286" y="7927"/>
                  </a:cubicBezTo>
                  <a:lnTo>
                    <a:pt x="6710" y="1504"/>
                  </a:lnTo>
                  <a:cubicBezTo>
                    <a:pt x="6763" y="1450"/>
                    <a:pt x="6763" y="1343"/>
                    <a:pt x="6710" y="1290"/>
                  </a:cubicBezTo>
                  <a:lnTo>
                    <a:pt x="5461" y="41"/>
                  </a:lnTo>
                  <a:cubicBezTo>
                    <a:pt x="5434" y="14"/>
                    <a:pt x="5394" y="0"/>
                    <a:pt x="5354" y="0"/>
                  </a:cubicBezTo>
                  <a:close/>
                </a:path>
              </a:pathLst>
            </a:custGeom>
            <a:solidFill>
              <a:srgbClr val="241E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7" name="Rectangle 6"/>
              <p:cNvSpPr/>
              <p:nvPr/>
            </p:nvSpPr>
            <p:spPr>
              <a:xfrm>
                <a:off x="1071865" y="1682374"/>
                <a:ext cx="7195373" cy="2996782"/>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vi-VN" sz="1600" smtClean="0">
                          <a:latin typeface="Arial" panose="020B0604020202020204" pitchFamily="34" charset="0"/>
                          <a:ea typeface="Calibri" panose="020F0502020204030204" pitchFamily="34" charset="0"/>
                          <a:cs typeface="Times New Roman" panose="02020603050405020304" pitchFamily="18" charset="0"/>
                        </a:rPr>
                        <m:t>C</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ộ</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ng</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hai</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v</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ế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c</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ủ</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a</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ph</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ươ</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ng</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tr</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ì</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nh</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tr</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ê</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n</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ta</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đượ</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c</m:t>
                      </m:r>
                      <m:r>
                        <m:rPr>
                          <m:nor/>
                        </m:rPr>
                        <a:rPr lang="vi-VN" sz="1600" smtClean="0">
                          <a:latin typeface="Arial" panose="020B0604020202020204" pitchFamily="34" charset="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2</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hay</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m:t>
                          </m:r>
                        </m:num>
                        <m:den>
                          <m:r>
                            <a:rPr lang="vi-VN" sz="16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vi-VN" sz="1600">
                          <a:latin typeface="Arial" panose="020B0604020202020204" pitchFamily="34" charset="0"/>
                          <a:ea typeface="Calibri" panose="020F0502020204030204" pitchFamily="34" charset="0"/>
                          <a:cs typeface="Times New Roman" panose="02020603050405020304" pitchFamily="18" charset="0"/>
                        </a:rPr>
                        <m:t>Thay</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m:t>
                          </m:r>
                        </m:num>
                        <m:den>
                          <m:r>
                            <a:rPr lang="vi-VN" sz="16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v</m:t>
                      </m:r>
                      <m:r>
                        <m:rPr>
                          <m:nor/>
                        </m:rPr>
                        <a:rPr lang="vi-VN" sz="1600">
                          <a:latin typeface="Arial" panose="020B0604020202020204" pitchFamily="34" charset="0"/>
                          <a:ea typeface="Calibri" panose="020F0502020204030204" pitchFamily="34" charset="0"/>
                          <a:cs typeface="Times New Roman" panose="02020603050405020304" pitchFamily="18" charset="0"/>
                        </a:rPr>
                        <m:t>à</m:t>
                      </m:r>
                      <m:r>
                        <m:rPr>
                          <m:nor/>
                        </m:rPr>
                        <a:rPr lang="vi-VN" sz="1600">
                          <a:latin typeface="Arial" panose="020B0604020202020204" pitchFamily="34" charset="0"/>
                          <a:ea typeface="Calibri" panose="020F0502020204030204" pitchFamily="34" charset="0"/>
                          <a:cs typeface="Times New Roman" panose="02020603050405020304" pitchFamily="18" charset="0"/>
                        </a:rPr>
                        <m:t>o</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ph</m:t>
                      </m:r>
                      <m:r>
                        <m:rPr>
                          <m:nor/>
                        </m:rPr>
                        <a:rPr lang="vi-VN" sz="1600">
                          <a:latin typeface="Arial" panose="020B0604020202020204" pitchFamily="34" charset="0"/>
                          <a:ea typeface="Calibri" panose="020F0502020204030204" pitchFamily="34" charset="0"/>
                          <a:cs typeface="Times New Roman" panose="02020603050405020304" pitchFamily="18" charset="0"/>
                        </a:rPr>
                        <m:t>ươ</m:t>
                      </m:r>
                      <m:r>
                        <m:rPr>
                          <m:nor/>
                        </m:rPr>
                        <a:rPr lang="vi-VN" sz="1600">
                          <a:latin typeface="Arial" panose="020B0604020202020204" pitchFamily="34" charset="0"/>
                          <a:ea typeface="Calibri" panose="020F0502020204030204" pitchFamily="34" charset="0"/>
                          <a:cs typeface="Times New Roman" panose="02020603050405020304" pitchFamily="18" charset="0"/>
                        </a:rPr>
                        <m:t>ng</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tr</m:t>
                      </m:r>
                      <m:r>
                        <m:rPr>
                          <m:nor/>
                        </m:rPr>
                        <a:rPr lang="vi-VN" sz="1600">
                          <a:latin typeface="Arial" panose="020B0604020202020204" pitchFamily="34" charset="0"/>
                          <a:ea typeface="Calibri" panose="020F0502020204030204" pitchFamily="34" charset="0"/>
                          <a:cs typeface="Times New Roman" panose="02020603050405020304" pitchFamily="18" charset="0"/>
                        </a:rPr>
                        <m:t>ì</m:t>
                      </m:r>
                      <m:r>
                        <m:rPr>
                          <m:nor/>
                        </m:rPr>
                        <a:rPr lang="vi-VN" sz="1600">
                          <a:latin typeface="Arial" panose="020B0604020202020204" pitchFamily="34" charset="0"/>
                          <a:ea typeface="Calibri" panose="020F0502020204030204" pitchFamily="34" charset="0"/>
                          <a:cs typeface="Times New Roman" panose="02020603050405020304" pitchFamily="18" charset="0"/>
                        </a:rPr>
                        <m:t>nh</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=−7</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ta</m:t>
                      </m:r>
                      <m:r>
                        <m:rPr>
                          <m:nor/>
                        </m:rPr>
                        <a:rPr lang="vi-VN" sz="1600">
                          <a:latin typeface="Arial" panose="020B0604020202020204" pitchFamily="34" charset="0"/>
                          <a:ea typeface="Calibri" panose="020F0502020204030204" pitchFamily="34" charset="0"/>
                          <a:cs typeface="Times New Roman" panose="02020603050405020304" pitchFamily="18" charset="0"/>
                        </a:rPr>
                        <m:t> đượ</m:t>
                      </m:r>
                      <m:r>
                        <m:rPr>
                          <m:nor/>
                        </m:rPr>
                        <a:rPr lang="vi-VN" sz="1600">
                          <a:latin typeface="Arial" panose="020B0604020202020204" pitchFamily="34" charset="0"/>
                          <a:ea typeface="Calibri" panose="020F0502020204030204" pitchFamily="34" charset="0"/>
                          <a:cs typeface="Times New Roman" panose="02020603050405020304" pitchFamily="18" charset="0"/>
                        </a:rPr>
                        <m:t>c</m:t>
                      </m:r>
                      <m:r>
                        <m:rPr>
                          <m:nor/>
                        </m:rPr>
                        <a:rPr lang="vi-VN" sz="1600">
                          <a:latin typeface="Arial" panose="020B0604020202020204" pitchFamily="34"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600" b="0" i="1" smtClean="0">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m:t>
                          </m:r>
                        </m:num>
                        <m:den>
                          <m:r>
                            <a:rPr lang="vi-VN" sz="1600" i="1">
                              <a:latin typeface="Cambria Math" panose="02040503050406030204" pitchFamily="18" charset="0"/>
                              <a:ea typeface="Calibri" panose="020F0502020204030204" pitchFamily="34" charset="0"/>
                              <a:cs typeface="Times New Roman" panose="02020603050405020304" pitchFamily="18" charset="0"/>
                            </a:rPr>
                            <m:t>2</m:t>
                          </m:r>
                        </m:den>
                      </m:f>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=−7</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hay</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13</m:t>
                          </m:r>
                        </m:num>
                        <m:den>
                          <m:r>
                            <a:rPr lang="vi-VN" sz="16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vi-VN" sz="1600">
                          <a:latin typeface="Arial" panose="020B0604020202020204" pitchFamily="34" charset="0"/>
                          <a:ea typeface="Calibri" panose="020F0502020204030204" pitchFamily="34" charset="0"/>
                          <a:cs typeface="Times New Roman" panose="02020603050405020304" pitchFamily="18" charset="0"/>
                        </a:rPr>
                        <m:t>V</m:t>
                      </m:r>
                      <m:r>
                        <m:rPr>
                          <m:nor/>
                        </m:rPr>
                        <a:rPr lang="vi-VN" sz="1600">
                          <a:latin typeface="Arial" panose="020B0604020202020204" pitchFamily="34" charset="0"/>
                          <a:ea typeface="Calibri" panose="020F0502020204030204" pitchFamily="34" charset="0"/>
                          <a:cs typeface="Times New Roman" panose="02020603050405020304" pitchFamily="18" charset="0"/>
                        </a:rPr>
                        <m:t>ậ</m:t>
                      </m:r>
                      <m:r>
                        <m:rPr>
                          <m:nor/>
                        </m:rPr>
                        <a:rPr lang="vi-VN" sz="1600">
                          <a:latin typeface="Arial" panose="020B0604020202020204" pitchFamily="34" charset="0"/>
                          <a:ea typeface="Calibri" panose="020F0502020204030204" pitchFamily="34" charset="0"/>
                          <a:cs typeface="Times New Roman" panose="02020603050405020304" pitchFamily="18" charset="0"/>
                        </a:rPr>
                        <m:t>y</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h</m:t>
                      </m:r>
                      <m:r>
                        <m:rPr>
                          <m:nor/>
                        </m:rPr>
                        <a:rPr lang="vi-VN" sz="1600">
                          <a:latin typeface="Arial" panose="020B0604020202020204" pitchFamily="34" charset="0"/>
                          <a:ea typeface="Calibri" panose="020F0502020204030204" pitchFamily="34" charset="0"/>
                          <a:cs typeface="Times New Roman" panose="02020603050405020304" pitchFamily="18" charset="0"/>
                        </a:rPr>
                        <m:t>ệ </m:t>
                      </m:r>
                      <m:r>
                        <m:rPr>
                          <m:nor/>
                        </m:rPr>
                        <a:rPr lang="vi-VN" sz="1600">
                          <a:latin typeface="Arial" panose="020B0604020202020204" pitchFamily="34" charset="0"/>
                          <a:ea typeface="Calibri" panose="020F0502020204030204" pitchFamily="34" charset="0"/>
                          <a:cs typeface="Times New Roman" panose="02020603050405020304" pitchFamily="18" charset="0"/>
                        </a:rPr>
                        <m:t>c</m:t>
                      </m:r>
                      <m:r>
                        <m:rPr>
                          <m:nor/>
                        </m:rPr>
                        <a:rPr lang="vi-VN" sz="1600">
                          <a:latin typeface="Arial" panose="020B0604020202020204" pitchFamily="34" charset="0"/>
                          <a:ea typeface="Calibri" panose="020F0502020204030204" pitchFamily="34" charset="0"/>
                          <a:cs typeface="Times New Roman" panose="02020603050405020304" pitchFamily="18" charset="0"/>
                        </a:rPr>
                        <m:t>ủ</m:t>
                      </m:r>
                      <m:r>
                        <m:rPr>
                          <m:nor/>
                        </m:rPr>
                        <a:rPr lang="vi-VN" sz="1600">
                          <a:latin typeface="Arial" panose="020B0604020202020204" pitchFamily="34" charset="0"/>
                          <a:ea typeface="Calibri" panose="020F0502020204030204" pitchFamily="34" charset="0"/>
                          <a:cs typeface="Times New Roman" panose="02020603050405020304" pitchFamily="18" charset="0"/>
                        </a:rPr>
                        <m:t>a</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ph</m:t>
                      </m:r>
                      <m:r>
                        <m:rPr>
                          <m:nor/>
                        </m:rPr>
                        <a:rPr lang="vi-VN" sz="1600">
                          <a:latin typeface="Arial" panose="020B0604020202020204" pitchFamily="34" charset="0"/>
                          <a:ea typeface="Calibri" panose="020F0502020204030204" pitchFamily="34" charset="0"/>
                          <a:cs typeface="Times New Roman" panose="02020603050405020304" pitchFamily="18" charset="0"/>
                        </a:rPr>
                        <m:t>ươ</m:t>
                      </m:r>
                      <m:r>
                        <m:rPr>
                          <m:nor/>
                        </m:rPr>
                        <a:rPr lang="vi-VN" sz="1600">
                          <a:latin typeface="Arial" panose="020B0604020202020204" pitchFamily="34" charset="0"/>
                          <a:ea typeface="Calibri" panose="020F0502020204030204" pitchFamily="34" charset="0"/>
                          <a:cs typeface="Times New Roman" panose="02020603050405020304" pitchFamily="18" charset="0"/>
                        </a:rPr>
                        <m:t>ng</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tr</m:t>
                      </m:r>
                      <m:r>
                        <m:rPr>
                          <m:nor/>
                        </m:rPr>
                        <a:rPr lang="vi-VN" sz="1600">
                          <a:latin typeface="Arial" panose="020B0604020202020204" pitchFamily="34" charset="0"/>
                          <a:ea typeface="Calibri" panose="020F0502020204030204" pitchFamily="34" charset="0"/>
                          <a:cs typeface="Times New Roman" panose="02020603050405020304" pitchFamily="18" charset="0"/>
                        </a:rPr>
                        <m:t>ì</m:t>
                      </m:r>
                      <m:r>
                        <m:rPr>
                          <m:nor/>
                        </m:rPr>
                        <a:rPr lang="vi-VN" sz="1600">
                          <a:latin typeface="Arial" panose="020B0604020202020204" pitchFamily="34" charset="0"/>
                          <a:ea typeface="Calibri" panose="020F0502020204030204" pitchFamily="34" charset="0"/>
                          <a:cs typeface="Times New Roman" panose="02020603050405020304" pitchFamily="18" charset="0"/>
                        </a:rPr>
                        <m:t>nh</m:t>
                      </m:r>
                      <m:r>
                        <m:rPr>
                          <m:nor/>
                        </m:rPr>
                        <a:rPr lang="vi-VN" sz="1600">
                          <a:latin typeface="Arial" panose="020B0604020202020204" pitchFamily="34" charset="0"/>
                          <a:ea typeface="Calibri" panose="020F0502020204030204" pitchFamily="34" charset="0"/>
                          <a:cs typeface="Times New Roman" panose="02020603050405020304" pitchFamily="18" charset="0"/>
                        </a:rPr>
                        <m:t> </m:t>
                      </m:r>
                      <m:r>
                        <m:rPr>
                          <m:nor/>
                        </m:rPr>
                        <a:rPr lang="vi-VN" sz="1600">
                          <a:latin typeface="Arial" panose="020B0604020202020204" pitchFamily="34" charset="0"/>
                          <a:ea typeface="Calibri" panose="020F0502020204030204" pitchFamily="34" charset="0"/>
                          <a:cs typeface="Times New Roman" panose="02020603050405020304" pitchFamily="18" charset="0"/>
                        </a:rPr>
                        <m:t>l</m:t>
                      </m:r>
                      <m:r>
                        <m:rPr>
                          <m:nor/>
                        </m:rPr>
                        <a:rPr lang="vi-VN" sz="1600">
                          <a:latin typeface="Arial" panose="020B0604020202020204" pitchFamily="34" charset="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e>
                      </m:d>
                      <m:r>
                        <a:rPr lang="vi-VN"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m:t>
                              </m:r>
                            </m:num>
                            <m:den>
                              <m:r>
                                <a:rPr lang="vi-VN" sz="1600" i="1">
                                  <a:latin typeface="Cambria Math" panose="02040503050406030204" pitchFamily="18" charset="0"/>
                                  <a:ea typeface="Calibri" panose="020F0502020204030204" pitchFamily="34" charset="0"/>
                                  <a:cs typeface="Times New Roman" panose="02020603050405020304" pitchFamily="18" charset="0"/>
                                </a:rPr>
                                <m:t>2</m:t>
                              </m:r>
                            </m:den>
                          </m:f>
                          <m:r>
                            <a:rPr lang="vi-VN" sz="1600" i="1">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13</m:t>
                              </m:r>
                            </m:num>
                            <m:den>
                              <m:r>
                                <a:rPr lang="vi-VN" sz="1600" i="1">
                                  <a:latin typeface="Cambria Math" panose="02040503050406030204" pitchFamily="18" charset="0"/>
                                  <a:ea typeface="Calibri" panose="020F0502020204030204" pitchFamily="34" charset="0"/>
                                  <a:cs typeface="Times New Roman" panose="02020603050405020304" pitchFamily="18" charset="0"/>
                                </a:rPr>
                                <m:t>2</m:t>
                              </m:r>
                            </m:den>
                          </m:f>
                        </m:e>
                      </m:d>
                    </m:oMath>
                  </m:oMathPara>
                </a14:m>
                <a:endParaRPr lang="en-US" sz="160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71865" y="1682374"/>
                <a:ext cx="7195373" cy="2996782"/>
              </a:xfrm>
              <a:prstGeom prst="rect">
                <a:avLst/>
              </a:prstGeom>
              <a:blipFill>
                <a:blip r:embed="rId3"/>
                <a:stretch>
                  <a:fillRect/>
                </a:stretch>
              </a:blipFill>
            </p:spPr>
            <p:txBody>
              <a:bodyPr/>
              <a:lstStyle/>
              <a:p>
                <a:r>
                  <a:rPr lang="en-US">
                    <a:noFill/>
                  </a:rPr>
                  <a:t> </a:t>
                </a:r>
              </a:p>
            </p:txBody>
          </p:sp>
        </mc:Fallback>
      </mc:AlternateContent>
      <p:grpSp>
        <p:nvGrpSpPr>
          <p:cNvPr id="3" name="Group 2"/>
          <p:cNvGrpSpPr/>
          <p:nvPr/>
        </p:nvGrpSpPr>
        <p:grpSpPr>
          <a:xfrm>
            <a:off x="1079360" y="415034"/>
            <a:ext cx="7674197" cy="680058"/>
            <a:chOff x="1173747" y="495852"/>
            <a:chExt cx="7674197" cy="680058"/>
          </a:xfrm>
        </p:grpSpPr>
        <p:sp>
          <p:nvSpPr>
            <p:cNvPr id="17" name="Rectangle 16"/>
            <p:cNvSpPr/>
            <p:nvPr/>
          </p:nvSpPr>
          <p:spPr>
            <a:xfrm>
              <a:off x="1173747" y="599145"/>
              <a:ext cx="7674197"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a:t>
              </a: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2 </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(SGK-tr21) </a:t>
              </a:r>
              <a:r>
                <a:rPr kumimoji="0" lang="vi-VN"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Giải các hệ </a:t>
              </a:r>
              <a:r>
                <a:rPr kumimoji="0" lang="vi-VN"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phương</a:t>
              </a:r>
              <a:r>
                <a:rPr kumimoji="0" lang="en-US"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trình</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5175985" y="495852"/>
                  <a:ext cx="2772682" cy="680058"/>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m:t>d</m:t>
                        </m:r>
                        <m:r>
                          <m:rPr>
                            <m:nor/>
                          </m:rP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m:t>) </m:t>
                        </m:r>
                        <m:d>
                          <m:dPr>
                            <m:begChr m:val="{"/>
                            <m:endChr m:val=""/>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eqArrPr>
                              <m:e>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m:t>
                                </m:r>
                                <m:d>
                                  <m:d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e>
                                </m:d>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+3</m:t>
                                </m:r>
                                <m:d>
                                  <m:d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e>
                                </m:d>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=4</m:t>
                                </m:r>
                              </m:e>
                              <m:e>
                                <m:d>
                                  <m:d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e>
                                </m:d>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m:t>
                                </m:r>
                                <m:d>
                                  <m:d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e>
                                </m:d>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=5  </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8" name="Rectangle 7"/>
                <p:cNvSpPr>
                  <a:spLocks noRot="1" noChangeAspect="1" noMove="1" noResize="1" noEditPoints="1" noAdjustHandles="1" noChangeArrowheads="1" noChangeShapeType="1" noTextEdit="1"/>
                </p:cNvSpPr>
                <p:nvPr/>
              </p:nvSpPr>
              <p:spPr>
                <a:xfrm>
                  <a:off x="5175985" y="495852"/>
                  <a:ext cx="2772682" cy="680058"/>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17420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100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462139" y="103019"/>
                <a:ext cx="8235622" cy="1269578"/>
              </a:xfrm>
              <a:prstGeom prst="rect">
                <a:avLst/>
              </a:prstGeom>
            </p:spPr>
            <p:txBody>
              <a:bodyPr wrap="square">
                <a:spAutoFit/>
              </a:bodyPr>
              <a:lstStyle/>
              <a:p>
                <a:pPr lvl="0" algn="just">
                  <a:lnSpc>
                    <a:spcPct val="150000"/>
                  </a:lnSpc>
                  <a:tabLst>
                    <a:tab pos="361950" algn="l"/>
                  </a:tabLst>
                  <a:defRPr/>
                </a:pPr>
                <a:r>
                  <a:rPr lang="en-US" sz="1700" b="1">
                    <a:ea typeface="Times New Roman" panose="02020603050405020304" pitchFamily="18" charset="0"/>
                    <a:cs typeface="Times New Roman" panose="02020603050405020304" pitchFamily="18" charset="0"/>
                  </a:rPr>
                  <a:t>Bài </a:t>
                </a:r>
                <a:r>
                  <a:rPr lang="en-US" sz="1700" b="1" smtClean="0">
                    <a:ea typeface="Times New Roman" panose="02020603050405020304" pitchFamily="18" charset="0"/>
                    <a:cs typeface="Times New Roman" panose="02020603050405020304" pitchFamily="18" charset="0"/>
                  </a:rPr>
                  <a:t>3 </a:t>
                </a:r>
                <a:r>
                  <a:rPr lang="en-US" sz="1700" b="1">
                    <a:ea typeface="Times New Roman" panose="02020603050405020304" pitchFamily="18" charset="0"/>
                    <a:cs typeface="Times New Roman" panose="02020603050405020304" pitchFamily="18" charset="0"/>
                  </a:rPr>
                  <a:t>(SGK-tr21</a:t>
                </a:r>
                <a:r>
                  <a:rPr lang="en-US" sz="1700" b="1">
                    <a:ea typeface="Times New Roman" panose="02020603050405020304" pitchFamily="18" charset="0"/>
                    <a:cs typeface="Times New Roman" panose="02020603050405020304" pitchFamily="18" charset="0"/>
                  </a:rPr>
                  <a:t>) </a:t>
                </a:r>
                <a:r>
                  <a:rPr lang="vi-VN" sz="1700">
                    <a:ea typeface="Times New Roman" panose="02020603050405020304" pitchFamily="18" charset="0"/>
                    <a:cs typeface="Times New Roman" panose="02020603050405020304" pitchFamily="18" charset="0"/>
                  </a:rPr>
                  <a:t>Xác định </a:t>
                </a:r>
                <a14:m>
                  <m:oMath xmlns:m="http://schemas.openxmlformats.org/officeDocument/2006/math">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𝑎</m:t>
                    </m:r>
                    <m:r>
                      <a:rPr lang="vi-VN" sz="1700" i="1" smtClean="0">
                        <a:latin typeface="Cambria Math" panose="02040503050406030204" pitchFamily="18" charset="0"/>
                        <a:ea typeface="Times New Roman" panose="02020603050405020304" pitchFamily="18" charset="0"/>
                        <a:cs typeface="Times New Roman" panose="02020603050405020304" pitchFamily="18" charset="0"/>
                      </a:rPr>
                      <m:t>, </m:t>
                    </m:r>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𝑏</m:t>
                    </m:r>
                  </m:oMath>
                </a14:m>
                <a:r>
                  <a:rPr lang="vi-VN" sz="1700">
                    <a:ea typeface="Times New Roman" panose="02020603050405020304" pitchFamily="18" charset="0"/>
                    <a:cs typeface="Times New Roman" panose="02020603050405020304" pitchFamily="18" charset="0"/>
                  </a:rPr>
                  <a:t> để đồ thị hàm số </a:t>
                </a:r>
                <a14:m>
                  <m:oMath xmlns:m="http://schemas.openxmlformats.org/officeDocument/2006/math">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𝑦</m:t>
                    </m:r>
                    <m:r>
                      <a:rPr lang="vi-VN" sz="1700" i="1"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𝑎𝑥</m:t>
                    </m:r>
                    <m:r>
                      <a:rPr lang="vi-VN" sz="1700" i="1"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1700" smtClean="0">
                    <a:ea typeface="Times New Roman" panose="02020603050405020304" pitchFamily="18" charset="0"/>
                    <a:cs typeface="Times New Roman" panose="02020603050405020304" pitchFamily="18" charset="0"/>
                  </a:rPr>
                  <a:t> </a:t>
                </a:r>
                <a:r>
                  <a:rPr lang="vi-VN" sz="1700">
                    <a:ea typeface="Times New Roman" panose="02020603050405020304" pitchFamily="18" charset="0"/>
                    <a:cs typeface="Times New Roman" panose="02020603050405020304" pitchFamily="18" charset="0"/>
                  </a:rPr>
                  <a:t>đi qua hai điểm </a:t>
                </a:r>
                <a14:m>
                  <m:oMath xmlns:m="http://schemas.openxmlformats.org/officeDocument/2006/math">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a typeface="Times New Roman" panose="02020603050405020304" pitchFamily="18" charset="0"/>
                    <a:cs typeface="Times New Roman" panose="02020603050405020304" pitchFamily="18" charset="0"/>
                  </a:rPr>
                  <a:t> và </a:t>
                </a:r>
                <a14:m>
                  <m:oMath xmlns:m="http://schemas.openxmlformats.org/officeDocument/2006/math">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𝐵</m:t>
                    </m:r>
                  </m:oMath>
                </a14:m>
                <a:r>
                  <a:rPr lang="vi-VN" sz="1700">
                    <a:ea typeface="Times New Roman" panose="02020603050405020304" pitchFamily="18" charset="0"/>
                    <a:cs typeface="Times New Roman" panose="02020603050405020304" pitchFamily="18" charset="0"/>
                  </a:rPr>
                  <a:t> trong mỗi trường </a:t>
                </a:r>
                <a:r>
                  <a:rPr lang="vi-VN" sz="1700">
                    <a:ea typeface="Times New Roman" panose="02020603050405020304" pitchFamily="18" charset="0"/>
                    <a:cs typeface="Times New Roman" panose="02020603050405020304" pitchFamily="18" charset="0"/>
                  </a:rPr>
                  <a:t>hợp </a:t>
                </a:r>
                <a:r>
                  <a:rPr lang="vi-VN" sz="1700" smtClean="0">
                    <a:ea typeface="Times New Roman" panose="02020603050405020304" pitchFamily="18" charset="0"/>
                    <a:cs typeface="Times New Roman" panose="02020603050405020304" pitchFamily="18" charset="0"/>
                  </a:rPr>
                  <a:t>sau:</a:t>
                </a:r>
                <a:r>
                  <a:rPr lang="en-US" sz="1700" smtClean="0">
                    <a:ea typeface="Times New Roman" panose="02020603050405020304" pitchFamily="18" charset="0"/>
                    <a:cs typeface="Times New Roman" panose="02020603050405020304" pitchFamily="18" charset="0"/>
                  </a:rPr>
                  <a:t>       </a:t>
                </a:r>
              </a:p>
              <a:p>
                <a:pPr lvl="0" algn="ctr">
                  <a:lnSpc>
                    <a:spcPct val="150000"/>
                  </a:lnSpc>
                  <a:tabLst>
                    <a:tab pos="361950" algn="l"/>
                  </a:tabLst>
                  <a:defRPr/>
                </a:pPr>
                <a:r>
                  <a:rPr lang="en-US" sz="1700" smtClean="0">
                    <a:ea typeface="Times New Roman" panose="02020603050405020304" pitchFamily="18" charset="0"/>
                    <a:cs typeface="Times New Roman" panose="02020603050405020304" pitchFamily="18" charset="0"/>
                  </a:rPr>
                  <a:t> </a:t>
                </a:r>
                <a:r>
                  <a:rPr lang="pt-BR" sz="1700" smtClean="0">
                    <a:ea typeface="Times New Roman" panose="02020603050405020304" pitchFamily="18" charset="0"/>
                    <a:cs typeface="Times New Roman" panose="02020603050405020304" pitchFamily="18" charset="0"/>
                  </a:rPr>
                  <a:t>a</a:t>
                </a:r>
                <a:r>
                  <a:rPr lang="pt-BR" sz="1700">
                    <a:ea typeface="Times New Roman" panose="02020603050405020304" pitchFamily="18" charset="0"/>
                    <a:cs typeface="Times New Roman" panose="02020603050405020304" pitchFamily="18" charset="0"/>
                  </a:rPr>
                  <a:t>) </a:t>
                </a:r>
                <a14:m>
                  <m:oMath xmlns:m="http://schemas.openxmlformats.org/officeDocument/2006/math">
                    <m:r>
                      <a:rPr lang="pt-BR" sz="1700" i="1"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1700" i="1" smtClean="0">
                        <a:latin typeface="Cambria Math" panose="02040503050406030204" pitchFamily="18" charset="0"/>
                        <a:ea typeface="Times New Roman" panose="02020603050405020304" pitchFamily="18" charset="0"/>
                        <a:cs typeface="Times New Roman" panose="02020603050405020304" pitchFamily="18" charset="0"/>
                      </a:rPr>
                      <m:t>(1; 2) </m:t>
                    </m:r>
                  </m:oMath>
                </a14:m>
                <a:r>
                  <a:rPr lang="pt-BR" sz="1700">
                    <a:ea typeface="Times New Roman" panose="02020603050405020304" pitchFamily="18" charset="0"/>
                    <a:cs typeface="Times New Roman" panose="02020603050405020304" pitchFamily="18" charset="0"/>
                  </a:rPr>
                  <a:t>và </a:t>
                </a:r>
                <a14:m>
                  <m:oMath xmlns:m="http://schemas.openxmlformats.org/officeDocument/2006/math">
                    <m:r>
                      <a:rPr lang="pt-BR" sz="1700" i="1" smtClean="0">
                        <a:latin typeface="Cambria Math" panose="02040503050406030204" pitchFamily="18" charset="0"/>
                        <a:ea typeface="Times New Roman" panose="02020603050405020304" pitchFamily="18" charset="0"/>
                        <a:cs typeface="Times New Roman" panose="02020603050405020304" pitchFamily="18" charset="0"/>
                      </a:rPr>
                      <m:t>𝐵</m:t>
                    </m:r>
                    <m:r>
                      <a:rPr lang="pt-BR" sz="1700" i="1" smtClean="0">
                        <a:latin typeface="Cambria Math" panose="02040503050406030204" pitchFamily="18" charset="0"/>
                        <a:ea typeface="Times New Roman" panose="02020603050405020304" pitchFamily="18" charset="0"/>
                        <a:cs typeface="Times New Roman" panose="02020603050405020304" pitchFamily="18" charset="0"/>
                      </a:rPr>
                      <m:t>(3; 8); </m:t>
                    </m:r>
                    <m:r>
                      <a:rPr lang="pt-BR" sz="1700"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1700" smtClean="0">
                    <a:ea typeface="Times New Roman" panose="02020603050405020304" pitchFamily="18" charset="0"/>
                    <a:cs typeface="Times New Roman" panose="02020603050405020304" pitchFamily="18" charset="0"/>
                  </a:rPr>
                  <a:t>b</a:t>
                </a:r>
                <a:r>
                  <a:rPr lang="pt-BR" sz="1700">
                    <a:ea typeface="Times New Roman" panose="02020603050405020304" pitchFamily="18" charset="0"/>
                    <a:cs typeface="Times New Roman" panose="02020603050405020304" pitchFamily="18" charset="0"/>
                  </a:rPr>
                  <a:t>) </a:t>
                </a:r>
                <a14:m>
                  <m:oMath xmlns:m="http://schemas.openxmlformats.org/officeDocument/2006/math">
                    <m:r>
                      <a:rPr lang="pt-BR" sz="1700" i="1"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1700" i="1" smtClean="0">
                        <a:latin typeface="Cambria Math" panose="02040503050406030204" pitchFamily="18" charset="0"/>
                        <a:ea typeface="Times New Roman" panose="02020603050405020304" pitchFamily="18" charset="0"/>
                        <a:cs typeface="Times New Roman" panose="02020603050405020304" pitchFamily="18" charset="0"/>
                      </a:rPr>
                      <m:t>(2; 1) </m:t>
                    </m:r>
                  </m:oMath>
                </a14:m>
                <a:r>
                  <a:rPr lang="pt-BR" sz="1700">
                    <a:ea typeface="Times New Roman" panose="02020603050405020304" pitchFamily="18" charset="0"/>
                    <a:cs typeface="Times New Roman" panose="02020603050405020304" pitchFamily="18" charset="0"/>
                  </a:rPr>
                  <a:t>và </a:t>
                </a:r>
                <a14:m>
                  <m:oMath xmlns:m="http://schemas.openxmlformats.org/officeDocument/2006/math">
                    <m:r>
                      <a:rPr lang="pt-BR" sz="1700" i="1" smtClean="0">
                        <a:latin typeface="Cambria Math" panose="02040503050406030204" pitchFamily="18" charset="0"/>
                        <a:ea typeface="Times New Roman" panose="02020603050405020304" pitchFamily="18" charset="0"/>
                        <a:cs typeface="Times New Roman" panose="02020603050405020304" pitchFamily="18" charset="0"/>
                      </a:rPr>
                      <m:t>𝐵</m:t>
                    </m:r>
                    <m:r>
                      <a:rPr lang="pt-BR" sz="1700" i="1" smtClean="0">
                        <a:latin typeface="Cambria Math" panose="02040503050406030204" pitchFamily="18" charset="0"/>
                        <a:ea typeface="Times New Roman" panose="02020603050405020304" pitchFamily="18" charset="0"/>
                        <a:cs typeface="Times New Roman" panose="02020603050405020304" pitchFamily="18" charset="0"/>
                      </a:rPr>
                      <m:t>(4; –2).</m:t>
                    </m:r>
                  </m:oMath>
                </a14:m>
                <a:endParaRPr lang="en-US" sz="170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62139" y="103019"/>
                <a:ext cx="8235622" cy="1269578"/>
              </a:xfrm>
              <a:prstGeom prst="rect">
                <a:avLst/>
              </a:prstGeom>
              <a:blipFill>
                <a:blip r:embed="rId3"/>
                <a:stretch>
                  <a:fillRect l="-518" b="-1923"/>
                </a:stretch>
              </a:blipFill>
            </p:spPr>
            <p:txBody>
              <a:bodyPr/>
              <a:lstStyle/>
              <a:p>
                <a:r>
                  <a:rPr lang="en-US">
                    <a:noFill/>
                  </a:rPr>
                  <a:t> </a:t>
                </a:r>
              </a:p>
            </p:txBody>
          </p:sp>
        </mc:Fallback>
      </mc:AlternateContent>
      <p:sp>
        <p:nvSpPr>
          <p:cNvPr id="23" name="Rectangle 22"/>
          <p:cNvSpPr/>
          <p:nvPr/>
        </p:nvSpPr>
        <p:spPr>
          <a:xfrm>
            <a:off x="462139" y="1471236"/>
            <a:ext cx="670376"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sng" strike="noStrike" kern="0" cap="none" spc="0" normalizeH="0" baseline="0" noProof="0">
              <a:ln>
                <a:noFill/>
              </a:ln>
              <a:solidFill>
                <a:srgbClr val="C00000"/>
              </a:solidFill>
              <a:effectLst/>
              <a:uLnTx/>
              <a:uFillTx/>
              <a:latin typeface="Arial"/>
              <a:sym typeface="Arial"/>
            </a:endParaRPr>
          </a:p>
        </p:txBody>
      </p:sp>
      <p:pic>
        <p:nvPicPr>
          <p:cNvPr id="9" name="Picture 8"/>
          <p:cNvPicPr>
            <a:picLocks noChangeAspect="1"/>
          </p:cNvPicPr>
          <p:nvPr/>
        </p:nvPicPr>
        <p:blipFill>
          <a:blip r:embed="rId4"/>
          <a:stretch>
            <a:fillRect/>
          </a:stretch>
        </p:blipFill>
        <p:spPr>
          <a:xfrm rot="9285695">
            <a:off x="8341679" y="4175118"/>
            <a:ext cx="712163" cy="76303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62139" y="2019452"/>
                <a:ext cx="8235622" cy="2929776"/>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a) Thay tọa độ hai điểm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𝐴</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1;2</m:t>
                        </m:r>
                      </m:e>
                    </m:d>
                  </m:oMath>
                </a14:m>
                <a:r>
                  <a:rPr lang="vi-VN" sz="17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𝐵</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3;8</m:t>
                        </m:r>
                      </m:e>
                    </m:d>
                  </m:oMath>
                </a14:m>
                <a:r>
                  <a:rPr lang="vi-VN" sz="1700">
                    <a:effectLst/>
                    <a:latin typeface="+mn-lt"/>
                    <a:ea typeface="Calibri" panose="020F0502020204030204" pitchFamily="34" charset="0"/>
                    <a:cs typeface="Times New Roman" panose="02020603050405020304" pitchFamily="18" charset="0"/>
                  </a:rPr>
                  <a:t> vào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𝑎𝑥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oMath>
                </a14:m>
                <a:r>
                  <a:rPr lang="vi-VN" sz="1700">
                    <a:effectLst/>
                    <a:latin typeface="+mn-lt"/>
                    <a:ea typeface="Calibri" panose="020F0502020204030204" pitchFamily="34" charset="0"/>
                    <a:cs typeface="Times New Roman" panose="02020603050405020304" pitchFamily="18" charset="0"/>
                  </a:rPr>
                  <a:t>, ta có hệ phương trình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=2  </m:t>
                            </m:r>
                          </m:e>
                          <m:e>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=8</m:t>
                            </m:r>
                          </m:e>
                        </m:eqArr>
                      </m:e>
                    </m:d>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Giải hệ phương trình:</a:t>
                </a:r>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Trừ từng vế của hai phương trình,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=−6</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=3</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Thay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=3</m:t>
                    </m:r>
                  </m:oMath>
                </a14:m>
                <a:r>
                  <a:rPr lang="vi-VN" sz="1700">
                    <a:effectLst/>
                    <a:latin typeface="+mn-lt"/>
                    <a:ea typeface="Calibri" panose="020F0502020204030204" pitchFamily="34" charset="0"/>
                    <a:cs typeface="Times New Roman" panose="02020603050405020304" pitchFamily="18" charset="0"/>
                  </a:rPr>
                  <a:t> vào phương trình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=2</m:t>
                    </m:r>
                  </m:oMath>
                </a14:m>
                <a:r>
                  <a:rPr lang="vi-VN" sz="1700">
                    <a:effectLst/>
                    <a:latin typeface="+mn-lt"/>
                    <a:ea typeface="Calibri" panose="020F0502020204030204" pitchFamily="34" charset="0"/>
                    <a:cs typeface="Times New Roman" panose="02020603050405020304" pitchFamily="18" charset="0"/>
                  </a:rPr>
                  <a:t> ta được: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=2</m:t>
                    </m:r>
                  </m:oMath>
                </a14:m>
                <a:r>
                  <a:rPr lang="vi-VN" sz="170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=−1</m:t>
                    </m:r>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Vậy hàm số có dạng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=3</m:t>
                    </m:r>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−1</m:t>
                    </m:r>
                  </m:oMath>
                </a14:m>
                <a:r>
                  <a:rPr lang="en-US" sz="1700" smtClean="0">
                    <a:effectLst/>
                    <a:latin typeface="+mn-lt"/>
                    <a:ea typeface="Calibri" panose="020F0502020204030204" pitchFamily="34" charset="0"/>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62139" y="2019452"/>
                <a:ext cx="8235622" cy="2929776"/>
              </a:xfrm>
              <a:prstGeom prst="rect">
                <a:avLst/>
              </a:prstGeom>
              <a:blipFill>
                <a:blip r:embed="rId5"/>
                <a:stretch>
                  <a:fillRect l="-518" r="-444" b="-208"/>
                </a:stretch>
              </a:blipFill>
            </p:spPr>
            <p:txBody>
              <a:bodyPr/>
              <a:lstStyle/>
              <a:p>
                <a:r>
                  <a:rPr lang="en-US">
                    <a:noFill/>
                  </a:rPr>
                  <a:t> </a:t>
                </a:r>
              </a:p>
            </p:txBody>
          </p:sp>
        </mc:Fallback>
      </mc:AlternateContent>
    </p:spTree>
    <p:extLst>
      <p:ext uri="{BB962C8B-B14F-4D97-AF65-F5344CB8AC3E}">
        <p14:creationId xmlns:p14="http://schemas.microsoft.com/office/powerpoint/2010/main" val="29414603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up)">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up)">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up)">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up)">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100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9285695">
            <a:off x="8341679" y="4175118"/>
            <a:ext cx="712163" cy="76303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62138" y="288088"/>
                <a:ext cx="8235622" cy="4426596"/>
              </a:xfrm>
              <a:prstGeom prst="rect">
                <a:avLst/>
              </a:prstGeom>
            </p:spPr>
            <p:txBody>
              <a:bodyPr wrap="square">
                <a:spAutoFit/>
              </a:bodyPr>
              <a:lstStyle/>
              <a:p>
                <a:pPr algn="just">
                  <a:lnSpc>
                    <a:spcPct val="150000"/>
                  </a:lnSpc>
                </a:pPr>
                <a:r>
                  <a:rPr lang="vi-VN" sz="1700" smtClean="0">
                    <a:latin typeface="+mn-lt"/>
                    <a:ea typeface="Calibri" panose="020F0502020204030204" pitchFamily="34" charset="0"/>
                    <a:cs typeface="Times New Roman" panose="02020603050405020304" pitchFamily="18" charset="0"/>
                  </a:rPr>
                  <a:t>b) Thay tọa độ điểm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𝐴</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2;1</m:t>
                        </m:r>
                      </m:e>
                    </m:d>
                  </m:oMath>
                </a14:m>
                <a:r>
                  <a:rPr lang="vi-VN" sz="17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𝐵</m:t>
                    </m:r>
                    <m:d>
                      <m:dPr>
                        <m:ctrlPr>
                          <a:rPr lang="en-US" sz="1700" i="1">
                            <a:effectLst/>
                            <a:latin typeface="+mn-lt"/>
                            <a:ea typeface="Calibri" panose="020F0502020204030204" pitchFamily="34" charset="0"/>
                            <a:cs typeface="Times New Roman" panose="02020603050405020304" pitchFamily="18" charset="0"/>
                          </a:rPr>
                        </m:ctrlPr>
                      </m:dPr>
                      <m:e>
                        <m:r>
                          <a:rPr lang="vi-VN" sz="1700" i="1">
                            <a:effectLst/>
                            <a:latin typeface="+mn-lt"/>
                            <a:ea typeface="Calibri" panose="020F0502020204030204" pitchFamily="34" charset="0"/>
                            <a:cs typeface="Times New Roman" panose="02020603050405020304" pitchFamily="18" charset="0"/>
                          </a:rPr>
                          <m:t>4;−2</m:t>
                        </m:r>
                      </m:e>
                    </m:d>
                  </m:oMath>
                </a14:m>
                <a:r>
                  <a:rPr lang="vi-VN" sz="1700">
                    <a:effectLst/>
                    <a:latin typeface="+mn-lt"/>
                    <a:ea typeface="Calibri" panose="020F0502020204030204" pitchFamily="34" charset="0"/>
                    <a:cs typeface="Times New Roman" panose="02020603050405020304" pitchFamily="18" charset="0"/>
                  </a:rPr>
                  <a:t> vào </a:t>
                </a:r>
                <a14:m>
                  <m:oMath xmlns:m="http://schemas.openxmlformats.org/officeDocument/2006/math">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𝑎𝑥</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oMath>
                </a14:m>
                <a:r>
                  <a:rPr lang="vi-VN" sz="1700">
                    <a:effectLst/>
                    <a:latin typeface="+mn-lt"/>
                    <a:ea typeface="Calibri" panose="020F0502020204030204" pitchFamily="34" charset="0"/>
                    <a:cs typeface="Times New Roman" panose="02020603050405020304" pitchFamily="18" charset="0"/>
                  </a:rPr>
                  <a:t>, ta có hệ phương trình </a:t>
                </a:r>
                <a14:m>
                  <m:oMath xmlns:m="http://schemas.openxmlformats.org/officeDocument/2006/math">
                    <m:d>
                      <m:dPr>
                        <m:begChr m:val="{"/>
                        <m:endChr m:val=""/>
                        <m:ctrlPr>
                          <a:rPr lang="en-US" sz="1700" i="1">
                            <a:effectLst/>
                            <a:latin typeface="+mn-lt"/>
                            <a:ea typeface="Calibri" panose="020F0502020204030204" pitchFamily="34" charset="0"/>
                            <a:cs typeface="Times New Roman" panose="02020603050405020304" pitchFamily="18" charset="0"/>
                          </a:rPr>
                        </m:ctrlPr>
                      </m:dPr>
                      <m:e>
                        <m:eqArr>
                          <m:eqArrPr>
                            <m:ctrlPr>
                              <a:rPr lang="en-US" sz="1700" i="1">
                                <a:effectLst/>
                                <a:latin typeface="+mn-lt"/>
                                <a:ea typeface="Calibri" panose="020F0502020204030204" pitchFamily="34" charset="0"/>
                                <a:cs typeface="Times New Roman" panose="02020603050405020304" pitchFamily="18" charset="0"/>
                              </a:rPr>
                            </m:ctrlPr>
                          </m:eqArrPr>
                          <m:e>
                            <m:r>
                              <a:rPr lang="vi-VN" sz="1700" i="1">
                                <a:effectLst/>
                                <a:latin typeface="+mn-lt"/>
                                <a:ea typeface="Calibri" panose="020F0502020204030204" pitchFamily="34" charset="0"/>
                                <a:cs typeface="Times New Roman" panose="02020603050405020304" pitchFamily="18" charset="0"/>
                              </a:rPr>
                              <m:t>2</m:t>
                            </m:r>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=1   </m:t>
                            </m:r>
                          </m:e>
                          <m:e>
                            <m:r>
                              <a:rPr lang="vi-VN" sz="1700" i="1">
                                <a:effectLst/>
                                <a:latin typeface="+mn-lt"/>
                                <a:ea typeface="Calibri" panose="020F0502020204030204" pitchFamily="34" charset="0"/>
                                <a:cs typeface="Times New Roman" panose="02020603050405020304" pitchFamily="18" charset="0"/>
                              </a:rPr>
                              <m:t>4</m:t>
                            </m:r>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=−2</m:t>
                            </m:r>
                          </m:e>
                        </m:eqArr>
                      </m:e>
                    </m:d>
                  </m:oMath>
                </a14:m>
                <a:endParaRPr lang="en-US" sz="1700">
                  <a:effectLst/>
                  <a:latin typeface="+mn-lt"/>
                  <a:ea typeface="Calibri" panose="020F050202020403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Giải hệ phương trình:</a:t>
                </a:r>
                <a:endParaRPr lang="en-US" sz="17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700">
                          <a:ea typeface="Calibri" panose="020F0502020204030204" pitchFamily="34" charset="0"/>
                          <a:cs typeface="Times New Roman" panose="02020603050405020304" pitchFamily="18" charset="0"/>
                        </a:rPr>
                        <m:t>Tr</m:t>
                      </m:r>
                      <m:r>
                        <m:rPr>
                          <m:nor/>
                        </m:rPr>
                        <a:rPr lang="vi-VN" sz="1700">
                          <a:ea typeface="Calibri" panose="020F0502020204030204" pitchFamily="34" charset="0"/>
                          <a:cs typeface="Times New Roman" panose="02020603050405020304" pitchFamily="18" charset="0"/>
                        </a:rPr>
                        <m:t>ừ </m:t>
                      </m:r>
                      <m:r>
                        <m:rPr>
                          <m:nor/>
                        </m:rPr>
                        <a:rPr lang="vi-VN" sz="1700">
                          <a:ea typeface="Calibri" panose="020F0502020204030204" pitchFamily="34" charset="0"/>
                          <a:cs typeface="Times New Roman" panose="02020603050405020304" pitchFamily="18" charset="0"/>
                        </a:rPr>
                        <m:t>t</m:t>
                      </m:r>
                      <m:r>
                        <m:rPr>
                          <m:nor/>
                        </m:rPr>
                        <a:rPr lang="vi-VN" sz="1700">
                          <a:ea typeface="Calibri" panose="020F0502020204030204" pitchFamily="34" charset="0"/>
                          <a:cs typeface="Times New Roman" panose="02020603050405020304" pitchFamily="18" charset="0"/>
                        </a:rPr>
                        <m:t>ừ</m:t>
                      </m:r>
                      <m:r>
                        <m:rPr>
                          <m:nor/>
                        </m:rPr>
                        <a:rPr lang="vi-VN" sz="1700">
                          <a:ea typeface="Calibri" panose="020F0502020204030204" pitchFamily="34" charset="0"/>
                          <a:cs typeface="Times New Roman" panose="02020603050405020304" pitchFamily="18" charset="0"/>
                        </a:rPr>
                        <m:t>ng</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v</m:t>
                      </m:r>
                      <m:r>
                        <m:rPr>
                          <m:nor/>
                        </m:rPr>
                        <a:rPr lang="vi-VN" sz="1700">
                          <a:ea typeface="Calibri" panose="020F0502020204030204" pitchFamily="34" charset="0"/>
                          <a:cs typeface="Times New Roman" panose="02020603050405020304" pitchFamily="18" charset="0"/>
                        </a:rPr>
                        <m:t>ế </m:t>
                      </m:r>
                      <m:r>
                        <m:rPr>
                          <m:nor/>
                        </m:rPr>
                        <a:rPr lang="vi-VN" sz="1700">
                          <a:ea typeface="Calibri" panose="020F0502020204030204" pitchFamily="34" charset="0"/>
                          <a:cs typeface="Times New Roman" panose="02020603050405020304" pitchFamily="18" charset="0"/>
                        </a:rPr>
                        <m:t>c</m:t>
                      </m:r>
                      <m:r>
                        <m:rPr>
                          <m:nor/>
                        </m:rPr>
                        <a:rPr lang="vi-VN" sz="1700">
                          <a:ea typeface="Calibri" panose="020F0502020204030204" pitchFamily="34" charset="0"/>
                          <a:cs typeface="Times New Roman" panose="02020603050405020304" pitchFamily="18" charset="0"/>
                        </a:rPr>
                        <m:t>ủ</m:t>
                      </m:r>
                      <m:r>
                        <m:rPr>
                          <m:nor/>
                        </m:rPr>
                        <a:rPr lang="vi-VN" sz="1700">
                          <a:ea typeface="Calibri" panose="020F0502020204030204" pitchFamily="34" charset="0"/>
                          <a:cs typeface="Times New Roman" panose="02020603050405020304" pitchFamily="18" charset="0"/>
                        </a:rPr>
                        <m:t>a</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hai</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ph</m:t>
                      </m:r>
                      <m:r>
                        <m:rPr>
                          <m:nor/>
                        </m:rPr>
                        <a:rPr lang="vi-VN" sz="1700">
                          <a:ea typeface="Calibri" panose="020F0502020204030204" pitchFamily="34" charset="0"/>
                          <a:cs typeface="Times New Roman" panose="02020603050405020304" pitchFamily="18" charset="0"/>
                        </a:rPr>
                        <m:t>ươ</m:t>
                      </m:r>
                      <m:r>
                        <m:rPr>
                          <m:nor/>
                        </m:rPr>
                        <a:rPr lang="vi-VN" sz="1700">
                          <a:ea typeface="Calibri" panose="020F0502020204030204" pitchFamily="34" charset="0"/>
                          <a:cs typeface="Times New Roman" panose="02020603050405020304" pitchFamily="18" charset="0"/>
                        </a:rPr>
                        <m:t>ng</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tr</m:t>
                      </m:r>
                      <m:r>
                        <m:rPr>
                          <m:nor/>
                        </m:rPr>
                        <a:rPr lang="vi-VN" sz="1700">
                          <a:ea typeface="Calibri" panose="020F0502020204030204" pitchFamily="34" charset="0"/>
                          <a:cs typeface="Times New Roman" panose="02020603050405020304" pitchFamily="18" charset="0"/>
                        </a:rPr>
                        <m:t>ì</m:t>
                      </m:r>
                      <m:r>
                        <m:rPr>
                          <m:nor/>
                        </m:rPr>
                        <a:rPr lang="vi-VN" sz="1700">
                          <a:ea typeface="Calibri" panose="020F0502020204030204" pitchFamily="34" charset="0"/>
                          <a:cs typeface="Times New Roman" panose="02020603050405020304" pitchFamily="18" charset="0"/>
                        </a:rPr>
                        <m:t>nh</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tr</m:t>
                      </m:r>
                      <m:r>
                        <m:rPr>
                          <m:nor/>
                        </m:rPr>
                        <a:rPr lang="vi-VN" sz="1700">
                          <a:ea typeface="Calibri" panose="020F0502020204030204" pitchFamily="34" charset="0"/>
                          <a:cs typeface="Times New Roman" panose="02020603050405020304" pitchFamily="18" charset="0"/>
                        </a:rPr>
                        <m:t>ê</m:t>
                      </m:r>
                      <m:r>
                        <m:rPr>
                          <m:nor/>
                        </m:rPr>
                        <a:rPr lang="vi-VN" sz="1700">
                          <a:ea typeface="Calibri" panose="020F0502020204030204" pitchFamily="34" charset="0"/>
                          <a:cs typeface="Times New Roman" panose="02020603050405020304" pitchFamily="18" charset="0"/>
                        </a:rPr>
                        <m:t>n</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ta</m:t>
                      </m:r>
                      <m:r>
                        <m:rPr>
                          <m:nor/>
                        </m:rPr>
                        <a:rPr lang="vi-VN" sz="1700">
                          <a:ea typeface="Calibri" panose="020F0502020204030204" pitchFamily="34" charset="0"/>
                          <a:cs typeface="Times New Roman" panose="02020603050405020304" pitchFamily="18" charset="0"/>
                        </a:rPr>
                        <m:t> đượ</m:t>
                      </m:r>
                      <m:r>
                        <m:rPr>
                          <m:nor/>
                        </m:rPr>
                        <a:rPr lang="vi-VN" sz="1700">
                          <a:ea typeface="Calibri" panose="020F0502020204030204" pitchFamily="34" charset="0"/>
                          <a:cs typeface="Times New Roman" panose="02020603050405020304" pitchFamily="18" charset="0"/>
                        </a:rPr>
                        <m:t>c</m:t>
                      </m:r>
                      <m:r>
                        <m:rPr>
                          <m:nor/>
                        </m:rPr>
                        <a:rPr lang="vi-VN" sz="1700">
                          <a:ea typeface="Calibri" panose="020F0502020204030204" pitchFamily="34" charset="0"/>
                          <a:cs typeface="Times New Roman" panose="02020603050405020304" pitchFamily="18" charset="0"/>
                        </a:rPr>
                        <m:t>: </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𝑎</m:t>
                      </m:r>
                      <m:r>
                        <a:rPr lang="vi-VN" sz="1700" i="1">
                          <a:latin typeface="Cambria Math" panose="02040503050406030204" pitchFamily="18" charset="0"/>
                          <a:ea typeface="Calibri" panose="020F0502020204030204" pitchFamily="34" charset="0"/>
                          <a:cs typeface="Times New Roman" panose="02020603050405020304" pitchFamily="18" charset="0"/>
                        </a:rPr>
                        <m:t>=−3</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hay</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mn-lt"/>
                          <a:ea typeface="Calibri" panose="020F0502020204030204" pitchFamily="34" charset="0"/>
                          <a:cs typeface="Times New Roman" panose="02020603050405020304" pitchFamily="18" charset="0"/>
                        </a:rPr>
                        <m:t>𝑎</m:t>
                      </m:r>
                      <m:r>
                        <a:rPr lang="vi-VN"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vi-VN" sz="1700" i="1">
                              <a:effectLst/>
                              <a:latin typeface="+mn-lt"/>
                              <a:ea typeface="Calibri" panose="020F0502020204030204" pitchFamily="34" charset="0"/>
                              <a:cs typeface="Times New Roman" panose="02020603050405020304" pitchFamily="18" charset="0"/>
                            </a:rPr>
                            <m:t>3</m:t>
                          </m:r>
                        </m:num>
                        <m:den>
                          <m:r>
                            <a:rPr lang="vi-VN" sz="1700" i="1">
                              <a:effectLst/>
                              <a:latin typeface="+mn-lt"/>
                              <a:ea typeface="Calibri" panose="020F0502020204030204" pitchFamily="34" charset="0"/>
                              <a:cs typeface="Times New Roman" panose="02020603050405020304" pitchFamily="18" charset="0"/>
                            </a:rPr>
                            <m:t>2</m:t>
                          </m:r>
                        </m:den>
                      </m:f>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700">
                          <a:ea typeface="Calibri" panose="020F0502020204030204" pitchFamily="34" charset="0"/>
                          <a:cs typeface="Times New Roman" panose="02020603050405020304" pitchFamily="18" charset="0"/>
                        </a:rPr>
                        <m:t>Thay</m:t>
                      </m:r>
                      <m:r>
                        <m:rPr>
                          <m:nor/>
                        </m:rPr>
                        <a:rPr lang="vi-VN" sz="1700">
                          <a:ea typeface="Calibri" panose="020F0502020204030204" pitchFamily="34" charset="0"/>
                          <a:cs typeface="Times New Roman" panose="02020603050405020304" pitchFamily="18" charset="0"/>
                        </a:rPr>
                        <m:t> </m:t>
                      </m:r>
                      <m:r>
                        <a:rPr lang="vi-VN" sz="1700" i="1">
                          <a:latin typeface="Cambria Math" panose="02040503050406030204" pitchFamily="18" charset="0"/>
                          <a:ea typeface="Calibri" panose="020F0502020204030204" pitchFamily="34" charset="0"/>
                          <a:cs typeface="Times New Roman" panose="02020603050405020304" pitchFamily="18" charset="0"/>
                        </a:rPr>
                        <m:t>𝑎</m:t>
                      </m:r>
                      <m:r>
                        <a:rPr lang="vi-VN"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vi-VN" sz="1700" i="1">
                              <a:latin typeface="Cambria Math" panose="02040503050406030204" pitchFamily="18" charset="0"/>
                              <a:ea typeface="Calibri" panose="020F0502020204030204" pitchFamily="34" charset="0"/>
                              <a:cs typeface="Times New Roman" panose="02020603050405020304" pitchFamily="18" charset="0"/>
                            </a:rPr>
                            <m:t>3</m:t>
                          </m:r>
                        </m:num>
                        <m:den>
                          <m:r>
                            <a:rPr lang="vi-VN" sz="17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v</m:t>
                      </m:r>
                      <m:r>
                        <m:rPr>
                          <m:nor/>
                        </m:rPr>
                        <a:rPr lang="vi-VN" sz="1700">
                          <a:ea typeface="Calibri" panose="020F0502020204030204" pitchFamily="34" charset="0"/>
                          <a:cs typeface="Times New Roman" panose="02020603050405020304" pitchFamily="18" charset="0"/>
                        </a:rPr>
                        <m:t>à</m:t>
                      </m:r>
                      <m:r>
                        <m:rPr>
                          <m:nor/>
                        </m:rPr>
                        <a:rPr lang="vi-VN" sz="1700">
                          <a:ea typeface="Calibri" panose="020F0502020204030204" pitchFamily="34" charset="0"/>
                          <a:cs typeface="Times New Roman" panose="02020603050405020304" pitchFamily="18" charset="0"/>
                        </a:rPr>
                        <m:t>o</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ph</m:t>
                      </m:r>
                      <m:r>
                        <m:rPr>
                          <m:nor/>
                        </m:rPr>
                        <a:rPr lang="vi-VN" sz="1700">
                          <a:ea typeface="Calibri" panose="020F0502020204030204" pitchFamily="34" charset="0"/>
                          <a:cs typeface="Times New Roman" panose="02020603050405020304" pitchFamily="18" charset="0"/>
                        </a:rPr>
                        <m:t>ươ</m:t>
                      </m:r>
                      <m:r>
                        <m:rPr>
                          <m:nor/>
                        </m:rPr>
                        <a:rPr lang="vi-VN" sz="1700">
                          <a:ea typeface="Calibri" panose="020F0502020204030204" pitchFamily="34" charset="0"/>
                          <a:cs typeface="Times New Roman" panose="02020603050405020304" pitchFamily="18" charset="0"/>
                        </a:rPr>
                        <m:t>ng</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tr</m:t>
                      </m:r>
                      <m:r>
                        <m:rPr>
                          <m:nor/>
                        </m:rPr>
                        <a:rPr lang="vi-VN" sz="1700">
                          <a:ea typeface="Calibri" panose="020F0502020204030204" pitchFamily="34" charset="0"/>
                          <a:cs typeface="Times New Roman" panose="02020603050405020304" pitchFamily="18" charset="0"/>
                        </a:rPr>
                        <m:t>ì</m:t>
                      </m:r>
                      <m:r>
                        <m:rPr>
                          <m:nor/>
                        </m:rPr>
                        <a:rPr lang="vi-VN" sz="1700">
                          <a:ea typeface="Calibri" panose="020F0502020204030204" pitchFamily="34" charset="0"/>
                          <a:cs typeface="Times New Roman" panose="02020603050405020304" pitchFamily="18" charset="0"/>
                        </a:rPr>
                        <m:t>nh</m:t>
                      </m:r>
                      <m:r>
                        <m:rPr>
                          <m:nor/>
                        </m:rPr>
                        <a:rPr lang="vi-VN" sz="1700">
                          <a:ea typeface="Calibri" panose="020F0502020204030204" pitchFamily="34" charset="0"/>
                          <a:cs typeface="Times New Roman" panose="02020603050405020304" pitchFamily="18" charset="0"/>
                        </a:rPr>
                        <m:t> </m:t>
                      </m:r>
                      <m:r>
                        <a:rPr lang="vi-VN" sz="1700" i="1">
                          <a:latin typeface="Cambria Math" panose="02040503050406030204" pitchFamily="18" charset="0"/>
                          <a:ea typeface="Calibri" panose="020F0502020204030204" pitchFamily="34" charset="0"/>
                          <a:cs typeface="Times New Roman" panose="02020603050405020304" pitchFamily="18" charset="0"/>
                        </a:rPr>
                        <m:t>2</m:t>
                      </m:r>
                      <m:r>
                        <a:rPr lang="vi-VN" sz="1700" i="1">
                          <a:latin typeface="Cambria Math" panose="02040503050406030204" pitchFamily="18" charset="0"/>
                          <a:ea typeface="Calibri" panose="020F0502020204030204" pitchFamily="34" charset="0"/>
                          <a:cs typeface="Times New Roman" panose="02020603050405020304" pitchFamily="18" charset="0"/>
                        </a:rPr>
                        <m:t>𝑎</m:t>
                      </m:r>
                      <m:r>
                        <a:rPr lang="vi-VN" sz="1700" i="1">
                          <a:latin typeface="Cambria Math" panose="02040503050406030204" pitchFamily="18" charset="0"/>
                          <a:ea typeface="Calibri" panose="020F0502020204030204" pitchFamily="34" charset="0"/>
                          <a:cs typeface="Times New Roman" panose="02020603050405020304" pitchFamily="18" charset="0"/>
                        </a:rPr>
                        <m:t>+</m:t>
                      </m:r>
                      <m:r>
                        <a:rPr lang="vi-VN" sz="1700" i="1">
                          <a:latin typeface="Cambria Math" panose="02040503050406030204" pitchFamily="18" charset="0"/>
                          <a:ea typeface="Calibri" panose="020F0502020204030204" pitchFamily="34" charset="0"/>
                          <a:cs typeface="Times New Roman" panose="02020603050405020304" pitchFamily="18" charset="0"/>
                        </a:rPr>
                        <m:t>𝑏</m:t>
                      </m:r>
                      <m:r>
                        <a:rPr lang="vi-VN" sz="17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ta</m:t>
                      </m:r>
                      <m:r>
                        <m:rPr>
                          <m:nor/>
                        </m:rPr>
                        <a:rPr lang="vi-VN" sz="1700">
                          <a:ea typeface="Calibri" panose="020F0502020204030204" pitchFamily="34" charset="0"/>
                          <a:cs typeface="Times New Roman" panose="02020603050405020304" pitchFamily="18" charset="0"/>
                        </a:rPr>
                        <m:t> đượ</m:t>
                      </m:r>
                      <m:r>
                        <m:rPr>
                          <m:nor/>
                        </m:rPr>
                        <a:rPr lang="vi-VN" sz="1700">
                          <a:ea typeface="Calibri" panose="020F0502020204030204" pitchFamily="34" charset="0"/>
                          <a:cs typeface="Times New Roman" panose="02020603050405020304" pitchFamily="18" charset="0"/>
                        </a:rPr>
                        <m:t>c</m:t>
                      </m:r>
                    </m:oMath>
                  </m:oMathPara>
                </a14:m>
                <a:endParaRPr lang="en-US" sz="1700" smtClean="0">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center"/>
                    </m:oMathParaPr>
                    <m:oMath xmlns:m="http://schemas.openxmlformats.org/officeDocument/2006/math">
                      <m:r>
                        <m:rPr>
                          <m:nor/>
                        </m:rPr>
                        <a:rPr lang="vi-VN" sz="1700">
                          <a:ea typeface="Calibri" panose="020F0502020204030204" pitchFamily="34" charset="0"/>
                          <a:cs typeface="Times New Roman" panose="02020603050405020304" pitchFamily="18" charset="0"/>
                        </a:rPr>
                        <m:t> </m:t>
                      </m:r>
                      <m:r>
                        <a:rPr lang="vi-VN" sz="1700" i="1">
                          <a:latin typeface="Cambria Math" panose="02040503050406030204" pitchFamily="18" charset="0"/>
                          <a:ea typeface="Calibri" panose="020F0502020204030204" pitchFamily="34" charset="0"/>
                          <a:cs typeface="Times New Roman" panose="02020603050405020304" pitchFamily="18" charset="0"/>
                        </a:rPr>
                        <m:t>2. </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vi-VN"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vi-VN" sz="1700" i="1">
                                  <a:latin typeface="Cambria Math" panose="02040503050406030204" pitchFamily="18" charset="0"/>
                                  <a:ea typeface="Calibri" panose="020F0502020204030204" pitchFamily="34" charset="0"/>
                                  <a:cs typeface="Times New Roman" panose="02020603050405020304" pitchFamily="18" charset="0"/>
                                </a:rPr>
                                <m:t>3</m:t>
                              </m:r>
                            </m:num>
                            <m:den>
                              <m:r>
                                <a:rPr lang="vi-VN" sz="1700" i="1">
                                  <a:latin typeface="Cambria Math" panose="02040503050406030204" pitchFamily="18" charset="0"/>
                                  <a:ea typeface="Calibri" panose="020F0502020204030204" pitchFamily="34" charset="0"/>
                                  <a:cs typeface="Times New Roman" panose="02020603050405020304" pitchFamily="18" charset="0"/>
                                </a:rPr>
                                <m:t>2</m:t>
                              </m:r>
                            </m:den>
                          </m:f>
                        </m:e>
                      </m:d>
                      <m:r>
                        <a:rPr lang="vi-VN" sz="1700" i="1">
                          <a:latin typeface="Cambria Math" panose="02040503050406030204" pitchFamily="18" charset="0"/>
                          <a:ea typeface="Calibri" panose="020F0502020204030204" pitchFamily="34" charset="0"/>
                          <a:cs typeface="Times New Roman" panose="02020603050405020304" pitchFamily="18" charset="0"/>
                        </a:rPr>
                        <m:t>+</m:t>
                      </m:r>
                      <m:r>
                        <a:rPr lang="vi-VN" sz="1700" i="1">
                          <a:latin typeface="Cambria Math" panose="02040503050406030204" pitchFamily="18" charset="0"/>
                          <a:ea typeface="Calibri" panose="020F0502020204030204" pitchFamily="34" charset="0"/>
                          <a:cs typeface="Times New Roman" panose="02020603050405020304" pitchFamily="18" charset="0"/>
                        </a:rPr>
                        <m:t>𝑏</m:t>
                      </m:r>
                      <m:r>
                        <a:rPr lang="vi-VN" sz="17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hay</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mn-lt"/>
                          <a:ea typeface="Calibri" panose="020F0502020204030204" pitchFamily="34" charset="0"/>
                          <a:cs typeface="Times New Roman" panose="02020603050405020304" pitchFamily="18" charset="0"/>
                        </a:rPr>
                        <m:t>𝑏</m:t>
                      </m:r>
                      <m:r>
                        <a:rPr lang="vi-VN" sz="1700" i="1">
                          <a:effectLst/>
                          <a:latin typeface="+mn-lt"/>
                          <a:ea typeface="Calibri" panose="020F0502020204030204" pitchFamily="34" charset="0"/>
                          <a:cs typeface="Times New Roman" panose="02020603050405020304" pitchFamily="18" charset="0"/>
                        </a:rPr>
                        <m:t>=4</m:t>
                      </m:r>
                    </m:oMath>
                  </m:oMathPara>
                </a14:m>
                <a:endParaRPr lang="en-US" sz="17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700">
                          <a:ea typeface="Calibri" panose="020F0502020204030204" pitchFamily="34" charset="0"/>
                          <a:cs typeface="Times New Roman" panose="02020603050405020304" pitchFamily="18" charset="0"/>
                        </a:rPr>
                        <m:t>V</m:t>
                      </m:r>
                      <m:r>
                        <m:rPr>
                          <m:nor/>
                        </m:rPr>
                        <a:rPr lang="vi-VN" sz="1700">
                          <a:ea typeface="Calibri" panose="020F0502020204030204" pitchFamily="34" charset="0"/>
                          <a:cs typeface="Times New Roman" panose="02020603050405020304" pitchFamily="18" charset="0"/>
                        </a:rPr>
                        <m:t>ậ</m:t>
                      </m:r>
                      <m:r>
                        <m:rPr>
                          <m:nor/>
                        </m:rPr>
                        <a:rPr lang="vi-VN" sz="1700">
                          <a:ea typeface="Calibri" panose="020F0502020204030204" pitchFamily="34" charset="0"/>
                          <a:cs typeface="Times New Roman" panose="02020603050405020304" pitchFamily="18" charset="0"/>
                        </a:rPr>
                        <m:t>y</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h</m:t>
                      </m:r>
                      <m:r>
                        <m:rPr>
                          <m:nor/>
                        </m:rPr>
                        <a:rPr lang="vi-VN" sz="1700">
                          <a:ea typeface="Calibri" panose="020F0502020204030204" pitchFamily="34" charset="0"/>
                          <a:cs typeface="Times New Roman" panose="02020603050405020304" pitchFamily="18" charset="0"/>
                        </a:rPr>
                        <m:t>à</m:t>
                      </m:r>
                      <m:r>
                        <m:rPr>
                          <m:nor/>
                        </m:rPr>
                        <a:rPr lang="vi-VN" sz="1700">
                          <a:ea typeface="Calibri" panose="020F0502020204030204" pitchFamily="34" charset="0"/>
                          <a:cs typeface="Times New Roman" panose="02020603050405020304" pitchFamily="18" charset="0"/>
                        </a:rPr>
                        <m:t>m</m:t>
                      </m:r>
                      <m:r>
                        <m:rPr>
                          <m:nor/>
                        </m:rPr>
                        <a:rPr lang="vi-VN" sz="1700">
                          <a:ea typeface="Calibri" panose="020F0502020204030204" pitchFamily="34" charset="0"/>
                          <a:cs typeface="Times New Roman" panose="02020603050405020304" pitchFamily="18" charset="0"/>
                        </a:rPr>
                        <m:t> </m:t>
                      </m:r>
                      <m:r>
                        <m:rPr>
                          <m:nor/>
                        </m:rPr>
                        <a:rPr lang="vi-VN" sz="1700">
                          <a:ea typeface="Calibri" panose="020F0502020204030204" pitchFamily="34" charset="0"/>
                          <a:cs typeface="Times New Roman" panose="02020603050405020304" pitchFamily="18" charset="0"/>
                        </a:rPr>
                        <m:t>s</m:t>
                      </m:r>
                      <m:r>
                        <m:rPr>
                          <m:nor/>
                        </m:rPr>
                        <a:rPr lang="vi-VN" sz="1700">
                          <a:ea typeface="Calibri" panose="020F0502020204030204" pitchFamily="34" charset="0"/>
                          <a:cs typeface="Times New Roman" panose="02020603050405020304" pitchFamily="18" charset="0"/>
                        </a:rPr>
                        <m:t>ố </m:t>
                      </m:r>
                      <m:r>
                        <m:rPr>
                          <m:nor/>
                        </m:rPr>
                        <a:rPr lang="vi-VN" sz="1700">
                          <a:ea typeface="Calibri" panose="020F0502020204030204" pitchFamily="34" charset="0"/>
                          <a:cs typeface="Times New Roman" panose="02020603050405020304" pitchFamily="18" charset="0"/>
                        </a:rPr>
                        <m:t>c</m:t>
                      </m:r>
                      <m:r>
                        <m:rPr>
                          <m:nor/>
                        </m:rPr>
                        <a:rPr lang="vi-VN" sz="1700">
                          <a:ea typeface="Calibri" panose="020F0502020204030204" pitchFamily="34" charset="0"/>
                          <a:cs typeface="Times New Roman" panose="02020603050405020304" pitchFamily="18" charset="0"/>
                        </a:rPr>
                        <m:t>ó </m:t>
                      </m:r>
                      <m:r>
                        <m:rPr>
                          <m:nor/>
                        </m:rPr>
                        <a:rPr lang="vi-VN" sz="1700">
                          <a:ea typeface="Calibri" panose="020F0502020204030204" pitchFamily="34" charset="0"/>
                          <a:cs typeface="Times New Roman" panose="02020603050405020304" pitchFamily="18" charset="0"/>
                        </a:rPr>
                        <m:t>d</m:t>
                      </m:r>
                      <m:r>
                        <m:rPr>
                          <m:nor/>
                        </m:rPr>
                        <a:rPr lang="vi-VN" sz="1700">
                          <a:ea typeface="Calibri" panose="020F0502020204030204" pitchFamily="34" charset="0"/>
                          <a:cs typeface="Times New Roman" panose="02020603050405020304" pitchFamily="18" charset="0"/>
                        </a:rPr>
                        <m:t>ạ</m:t>
                      </m:r>
                      <m:r>
                        <m:rPr>
                          <m:nor/>
                        </m:rPr>
                        <a:rPr lang="vi-VN" sz="1700">
                          <a:ea typeface="Calibri" panose="020F0502020204030204" pitchFamily="34" charset="0"/>
                          <a:cs typeface="Times New Roman" panose="02020603050405020304" pitchFamily="18" charset="0"/>
                        </a:rPr>
                        <m:t>ng</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mn-lt"/>
                          <a:ea typeface="Calibri" panose="020F0502020204030204" pitchFamily="34" charset="0"/>
                          <a:cs typeface="Times New Roman" panose="02020603050405020304" pitchFamily="18" charset="0"/>
                        </a:rPr>
                        <m:t>𝑦</m:t>
                      </m:r>
                      <m:r>
                        <a:rPr lang="vi-VN"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vi-VN" sz="1700" i="1">
                              <a:effectLst/>
                              <a:latin typeface="+mn-lt"/>
                              <a:ea typeface="Calibri" panose="020F0502020204030204" pitchFamily="34" charset="0"/>
                              <a:cs typeface="Times New Roman" panose="02020603050405020304" pitchFamily="18" charset="0"/>
                            </a:rPr>
                            <m:t>3</m:t>
                          </m:r>
                        </m:num>
                        <m:den>
                          <m:r>
                            <a:rPr lang="vi-VN" sz="1700" i="1">
                              <a:effectLst/>
                              <a:latin typeface="+mn-lt"/>
                              <a:ea typeface="Calibri" panose="020F0502020204030204" pitchFamily="34" charset="0"/>
                              <a:cs typeface="Times New Roman" panose="02020603050405020304" pitchFamily="18" charset="0"/>
                            </a:rPr>
                            <m:t>2</m:t>
                          </m:r>
                        </m:den>
                      </m:f>
                      <m:r>
                        <a:rPr lang="vi-VN" sz="1700" i="1">
                          <a:effectLst/>
                          <a:latin typeface="+mn-lt"/>
                          <a:ea typeface="Calibri" panose="020F0502020204030204" pitchFamily="34" charset="0"/>
                          <a:cs typeface="Times New Roman" panose="02020603050405020304" pitchFamily="18" charset="0"/>
                        </a:rPr>
                        <m:t>𝑥</m:t>
                      </m:r>
                      <m:r>
                        <a:rPr lang="vi-VN" sz="1700" i="1">
                          <a:effectLst/>
                          <a:latin typeface="+mn-lt"/>
                          <a:ea typeface="Calibri" panose="020F0502020204030204" pitchFamily="34" charset="0"/>
                          <a:cs typeface="Times New Roman" panose="02020603050405020304" pitchFamily="18" charset="0"/>
                        </a:rPr>
                        <m:t>+4</m:t>
                      </m:r>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62138" y="288088"/>
                <a:ext cx="8235622" cy="4426596"/>
              </a:xfrm>
              <a:prstGeom prst="rect">
                <a:avLst/>
              </a:prstGeom>
              <a:blipFill>
                <a:blip r:embed="rId4"/>
                <a:stretch>
                  <a:fillRect l="-518" r="-444"/>
                </a:stretch>
              </a:blipFill>
            </p:spPr>
            <p:txBody>
              <a:bodyPr/>
              <a:lstStyle/>
              <a:p>
                <a:r>
                  <a:rPr lang="en-US">
                    <a:noFill/>
                  </a:rPr>
                  <a:t> </a:t>
                </a:r>
              </a:p>
            </p:txBody>
          </p:sp>
        </mc:Fallback>
      </mc:AlternateContent>
    </p:spTree>
    <p:extLst>
      <p:ext uri="{BB962C8B-B14F-4D97-AF65-F5344CB8AC3E}">
        <p14:creationId xmlns:p14="http://schemas.microsoft.com/office/powerpoint/2010/main" val="2271963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1" name="Rectangle 70"/>
          <p:cNvSpPr/>
          <p:nvPr/>
        </p:nvSpPr>
        <p:spPr>
          <a:xfrm>
            <a:off x="950831" y="751474"/>
            <a:ext cx="4020325"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7000" b="1" i="0" u="none" strike="noStrike" kern="0" cap="none" spc="0" normalizeH="0" baseline="0" noProof="0" smtClean="0">
                <a:ln>
                  <a:noFill/>
                </a:ln>
                <a:solidFill>
                  <a:srgbClr val="C6EAFF">
                    <a:lumMod val="25000"/>
                  </a:srgbClr>
                </a:solidFill>
                <a:effectLst/>
                <a:uLnTx/>
                <a:uFillTx/>
                <a:latin typeface="Arial"/>
                <a:cs typeface="Arial"/>
                <a:sym typeface="Darker Grotesque Black"/>
              </a:rPr>
              <a:t>VẬN DỤNG</a:t>
            </a:r>
            <a:endParaRPr kumimoji="0" lang="en-US" sz="7000" b="1" i="0" u="none" strike="noStrike" kern="0" cap="none" spc="0" normalizeH="0" baseline="0" noProof="0">
              <a:ln>
                <a:noFill/>
              </a:ln>
              <a:solidFill>
                <a:srgbClr val="C6EAFF">
                  <a:lumMod val="25000"/>
                </a:srgbClr>
              </a:solidFill>
              <a:effectLst/>
              <a:uLnTx/>
              <a:uFillTx/>
              <a:latin typeface="Arial"/>
              <a:cs typeface="Arial"/>
              <a:sym typeface="Darker Grotesque Black"/>
            </a:endParaRPr>
          </a:p>
        </p:txBody>
      </p:sp>
      <p:pic>
        <p:nvPicPr>
          <p:cNvPr id="3" name="Picture 2"/>
          <p:cNvPicPr>
            <a:picLocks noChangeAspect="1"/>
          </p:cNvPicPr>
          <p:nvPr/>
        </p:nvPicPr>
        <p:blipFill>
          <a:blip r:embed="rId3"/>
          <a:stretch>
            <a:fillRect/>
          </a:stretch>
        </p:blipFill>
        <p:spPr>
          <a:xfrm>
            <a:off x="5460679" y="2222800"/>
            <a:ext cx="2514479" cy="2053567"/>
          </a:xfrm>
          <a:prstGeom prst="rect">
            <a:avLst/>
          </a:prstGeom>
        </p:spPr>
      </p:pic>
    </p:spTree>
    <p:extLst>
      <p:ext uri="{BB962C8B-B14F-4D97-AF65-F5344CB8AC3E}">
        <p14:creationId xmlns:p14="http://schemas.microsoft.com/office/powerpoint/2010/main" val="251777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1" name="Rectangle 10"/>
          <p:cNvSpPr/>
          <p:nvPr/>
        </p:nvSpPr>
        <p:spPr>
          <a:xfrm>
            <a:off x="172939" y="173729"/>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315892" y="217744"/>
            <a:ext cx="8508232" cy="1569660"/>
          </a:xfrm>
          <a:prstGeom prst="rect">
            <a:avLst/>
          </a:prstGeom>
        </p:spPr>
        <p:txBody>
          <a:bodyPr wrap="square">
            <a:spAutoFit/>
          </a:bodyPr>
          <a:lstStyle/>
          <a:p>
            <a:pPr lvl="0" algn="just">
              <a:lnSpc>
                <a:spcPct val="150000"/>
              </a:lnSpc>
              <a:spcAft>
                <a:spcPts val="1000"/>
              </a:spcAft>
              <a:defRPr/>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4 </a:t>
            </a:r>
            <a:r>
              <a:rPr lang="en-US" sz="1600" b="1">
                <a:ea typeface="Times New Roman" panose="02020603050405020304" pitchFamily="18" charset="0"/>
                <a:cs typeface="Times New Roman" panose="02020603050405020304" pitchFamily="18" charset="0"/>
              </a:rPr>
              <a:t>(SGK-tr21</a:t>
            </a:r>
            <a:r>
              <a:rPr lang="en-US" sz="1600" b="1">
                <a:ea typeface="Times New Roman" panose="02020603050405020304" pitchFamily="18" charset="0"/>
                <a:cs typeface="Times New Roman" panose="02020603050405020304" pitchFamily="18" charset="0"/>
              </a:rPr>
              <a:t>) </a:t>
            </a:r>
            <a:r>
              <a:rPr lang="vi-VN" sz="1600">
                <a:ea typeface="Times New Roman" panose="02020603050405020304" pitchFamily="18" charset="0"/>
                <a:cs typeface="Times New Roman" panose="02020603050405020304" pitchFamily="18" charset="0"/>
              </a:rPr>
              <a:t>Trong tháng thứ nhất, hai tổ sản xuất được 800 chi tiết máy. So với tháng thứ nhất, trong tháng thứ hai, tổ một sản xuất vược 15%, tổ hai sản xuất vượt 20% nên trong tháng này, cả hai tổ đã sản xuất được 945 chi tiết máy. Hỏi trong tháng thứ nhất mỗi tổ sản xuất được bao nhiêu chi tiết máy?</a:t>
            </a:r>
            <a:endParaRPr kumimoji="0" lang="vi-VN" sz="16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endParaRPr>
          </a:p>
        </p:txBody>
      </p:sp>
      <p:sp>
        <p:nvSpPr>
          <p:cNvPr id="7" name="Rectangle 6"/>
          <p:cNvSpPr/>
          <p:nvPr/>
        </p:nvSpPr>
        <p:spPr>
          <a:xfrm>
            <a:off x="4186534" y="1861399"/>
            <a:ext cx="76694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00" b="0" i="0" u="sng" strike="noStrike" kern="0" cap="none" spc="0" normalizeH="0" baseline="0" noProof="0">
              <a:ln>
                <a:noFill/>
              </a:ln>
              <a:solidFill>
                <a:srgbClr val="C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315892" y="2356701"/>
                <a:ext cx="8508232" cy="2467855"/>
              </a:xfrm>
              <a:prstGeom prst="rect">
                <a:avLst/>
              </a:prstGeom>
            </p:spPr>
            <p:txBody>
              <a:bodyPr wrap="square">
                <a:spAutoFit/>
              </a:bodyPr>
              <a:lstStyle/>
              <a:p>
                <a:pPr algn="just">
                  <a:lnSpc>
                    <a:spcPct val="150000"/>
                  </a:lnSpc>
                  <a:spcBef>
                    <a:spcPts val="200"/>
                  </a:spcBef>
                  <a:spcAft>
                    <a:spcPts val="200"/>
                  </a:spcAft>
                </a:pPr>
                <a:r>
                  <a:rPr lang="fr-FR" sz="1600">
                    <a:latin typeface="+mj-lt"/>
                    <a:ea typeface="Calibri" panose="020F0502020204030204" pitchFamily="34" charset="0"/>
                    <a:cs typeface="Times New Roman" panose="02020603050405020304" pitchFamily="18" charset="0"/>
                  </a:rPr>
                  <a:t>Gọi </a:t>
                </a: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𝑥</m:t>
                    </m:r>
                  </m:oMath>
                </a14:m>
                <a:r>
                  <a:rPr lang="fr-FR" sz="1600">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𝑦</m:t>
                    </m:r>
                  </m:oMath>
                </a14:m>
                <a:r>
                  <a:rPr lang="fr-FR" sz="1600">
                    <a:effectLst/>
                    <a:latin typeface="+mj-lt"/>
                    <a:ea typeface="Calibri" panose="020F0502020204030204" pitchFamily="34" charset="0"/>
                    <a:cs typeface="Times New Roman" panose="02020603050405020304" pitchFamily="18" charset="0"/>
                  </a:rPr>
                  <a:t> lần lượt là số chi tiết máy mà tổ một và tổ hai sản xuất được trong tháng thứ nhất </a:t>
                </a:r>
                <a14:m>
                  <m:oMath xmlns:m="http://schemas.openxmlformats.org/officeDocument/2006/math">
                    <m:d>
                      <m:dPr>
                        <m:ctrlPr>
                          <a:rPr lang="en-US" sz="1600" i="1">
                            <a:effectLst/>
                            <a:latin typeface="+mj-lt"/>
                            <a:ea typeface="Calibri" panose="020F0502020204030204" pitchFamily="34" charset="0"/>
                            <a:cs typeface="Times New Roman" panose="02020603050405020304" pitchFamily="18" charset="0"/>
                          </a:rPr>
                        </m:ctrlPr>
                      </m:dPr>
                      <m:e>
                        <m:r>
                          <a:rPr lang="en-US" sz="1600" i="1">
                            <a:effectLst/>
                            <a:latin typeface="+mj-lt"/>
                            <a:ea typeface="Calibri" panose="020F0502020204030204" pitchFamily="34" charset="0"/>
                            <a:cs typeface="Times New Roman" panose="02020603050405020304" pitchFamily="18" charset="0"/>
                          </a:rPr>
                          <m:t>𝑥</m:t>
                        </m:r>
                        <m:r>
                          <a:rPr lang="fr-FR" sz="1600" i="1">
                            <a:effectLst/>
                            <a:latin typeface="+mj-lt"/>
                            <a:ea typeface="Calibri" panose="020F0502020204030204" pitchFamily="34" charset="0"/>
                            <a:cs typeface="Times New Roman" panose="02020603050405020304" pitchFamily="18" charset="0"/>
                          </a:rPr>
                          <m:t>, </m:t>
                        </m:r>
                        <m:r>
                          <a:rPr lang="en-US" sz="1600" i="1">
                            <a:effectLst/>
                            <a:latin typeface="+mj-lt"/>
                            <a:ea typeface="Calibri" panose="020F0502020204030204" pitchFamily="34" charset="0"/>
                            <a:cs typeface="Times New Roman" panose="02020603050405020304" pitchFamily="18" charset="0"/>
                          </a:rPr>
                          <m:t>𝑦</m:t>
                        </m:r>
                        <m:r>
                          <a:rPr lang="fr-FR" sz="1600" i="1">
                            <a:effectLst/>
                            <a:latin typeface="+mj-lt"/>
                            <a:ea typeface="Calibri" panose="020F0502020204030204" pitchFamily="34" charset="0"/>
                            <a:cs typeface="Times New Roman" panose="02020603050405020304" pitchFamily="18" charset="0"/>
                          </a:rPr>
                          <m:t>∈</m:t>
                        </m:r>
                        <m:sSup>
                          <m:sSupPr>
                            <m:ctrlPr>
                              <a:rPr lang="en-US" sz="1600" i="1">
                                <a:effectLst/>
                                <a:latin typeface="+mj-lt"/>
                                <a:ea typeface="Calibri" panose="020F0502020204030204" pitchFamily="34" charset="0"/>
                                <a:cs typeface="Times New Roman" panose="02020603050405020304" pitchFamily="18" charset="0"/>
                              </a:rPr>
                            </m:ctrlPr>
                          </m:sSupPr>
                          <m:e>
                            <m:r>
                              <a:rPr lang="fr-FR" sz="1600" i="1">
                                <a:effectLst/>
                                <a:latin typeface="+mj-lt"/>
                                <a:ea typeface="Calibri" panose="020F0502020204030204" pitchFamily="34" charset="0"/>
                                <a:cs typeface="Times New Roman" panose="02020603050405020304" pitchFamily="18" charset="0"/>
                              </a:rPr>
                              <m:t>ℕ</m:t>
                            </m:r>
                          </m:e>
                          <m:sup>
                            <m:r>
                              <a:rPr lang="fr-FR" sz="1600" i="1">
                                <a:effectLst/>
                                <a:latin typeface="+mj-lt"/>
                                <a:ea typeface="Calibri" panose="020F0502020204030204" pitchFamily="34" charset="0"/>
                                <a:cs typeface="Times New Roman" panose="02020603050405020304" pitchFamily="18" charset="0"/>
                              </a:rPr>
                              <m:t>∗</m:t>
                            </m:r>
                          </m:sup>
                        </m:sSup>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fr-FR" sz="1600">
                    <a:effectLst/>
                    <a:latin typeface="+mj-lt"/>
                    <a:ea typeface="Calibri" panose="020F0502020204030204" pitchFamily="34" charset="0"/>
                    <a:cs typeface="Times New Roman" panose="02020603050405020304" pitchFamily="18" charset="0"/>
                  </a:rPr>
                  <a:t>Trong tháng thứ nhất, hai tổ sản xuất được 800 chi tiết máy, nên ta có phương trình:</a:t>
                </a:r>
                <a:endParaRPr lang="en-US" sz="1600">
                  <a:effectLst/>
                  <a:latin typeface="+mj-lt"/>
                  <a:ea typeface="Calibri" panose="020F0502020204030204" pitchFamily="34" charset="0"/>
                  <a:cs typeface="Times New Roman" panose="02020603050405020304" pitchFamily="18" charset="0"/>
                </a:endParaRPr>
              </a:p>
              <a:p>
                <a:pPr algn="ctr">
                  <a:lnSpc>
                    <a:spcPct val="150000"/>
                  </a:lnSpc>
                  <a:spcBef>
                    <a:spcPts val="200"/>
                  </a:spcBef>
                  <a:spcAft>
                    <a:spcPts val="200"/>
                  </a:spcAft>
                </a:pP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𝑥</m:t>
                    </m:r>
                    <m:r>
                      <a:rPr lang="fr-FR" sz="1600" i="1">
                        <a:effectLst/>
                        <a:latin typeface="+mj-lt"/>
                        <a:ea typeface="Calibri" panose="020F0502020204030204" pitchFamily="34" charset="0"/>
                        <a:cs typeface="Times New Roman" panose="02020603050405020304" pitchFamily="18" charset="0"/>
                      </a:rPr>
                      <m:t>+</m:t>
                    </m:r>
                    <m:r>
                      <a:rPr lang="en-US" sz="1600" i="1">
                        <a:effectLst/>
                        <a:latin typeface="+mj-lt"/>
                        <a:ea typeface="Calibri" panose="020F0502020204030204" pitchFamily="34" charset="0"/>
                        <a:cs typeface="Times New Roman" panose="02020603050405020304" pitchFamily="18" charset="0"/>
                      </a:rPr>
                      <m:t>𝑦</m:t>
                    </m:r>
                    <m:r>
                      <a:rPr lang="fr-FR" sz="1600" i="1">
                        <a:effectLst/>
                        <a:latin typeface="+mj-lt"/>
                        <a:ea typeface="Calibri" panose="020F0502020204030204" pitchFamily="34" charset="0"/>
                        <a:cs typeface="Times New Roman" panose="02020603050405020304" pitchFamily="18" charset="0"/>
                      </a:rPr>
                      <m:t>=800</m:t>
                    </m:r>
                  </m:oMath>
                </a14:m>
                <a:r>
                  <a:rPr lang="fr-FR" sz="1600">
                    <a:effectLst/>
                    <a:latin typeface="+mj-lt"/>
                    <a:ea typeface="Calibri" panose="020F0502020204030204" pitchFamily="34" charset="0"/>
                    <a:cs typeface="Times New Roman" panose="02020603050405020304" pitchFamily="18" charset="0"/>
                  </a:rPr>
                  <a:t> (1)</a:t>
                </a:r>
                <a:endParaRPr lang="en-US" sz="1600">
                  <a:effectLst/>
                  <a:latin typeface="+mj-lt"/>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fr-FR" sz="1600">
                    <a:effectLst/>
                    <a:latin typeface="+mj-lt"/>
                    <a:ea typeface="Calibri" panose="020F0502020204030204" pitchFamily="34" charset="0"/>
                    <a:cs typeface="Times New Roman" panose="02020603050405020304" pitchFamily="18" charset="0"/>
                  </a:rPr>
                  <a:t>Số chi tiết máy tổ thứ nhất làm được trong tháng thứ hai là: </a:t>
                </a: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𝑥</m:t>
                    </m:r>
                    <m:r>
                      <a:rPr lang="fr-FR" sz="1600" i="1">
                        <a:effectLst/>
                        <a:latin typeface="+mj-lt"/>
                        <a:ea typeface="Calibri" panose="020F0502020204030204" pitchFamily="34" charset="0"/>
                        <a:cs typeface="Times New Roman" panose="02020603050405020304" pitchFamily="18" charset="0"/>
                      </a:rPr>
                      <m:t>+15%</m:t>
                    </m:r>
                    <m:r>
                      <a:rPr lang="en-US" sz="1600" i="1">
                        <a:effectLst/>
                        <a:latin typeface="+mj-lt"/>
                        <a:ea typeface="Calibri" panose="020F0502020204030204" pitchFamily="34" charset="0"/>
                        <a:cs typeface="Times New Roman" panose="02020603050405020304" pitchFamily="18" charset="0"/>
                      </a:rPr>
                      <m:t>𝑥</m:t>
                    </m:r>
                    <m:r>
                      <a:rPr lang="fr-FR" sz="1600" i="1">
                        <a:effectLst/>
                        <a:latin typeface="+mj-lt"/>
                        <a:ea typeface="Calibri" panose="020F0502020204030204" pitchFamily="34" charset="0"/>
                        <a:cs typeface="Times New Roman" panose="02020603050405020304" pitchFamily="18" charset="0"/>
                      </a:rPr>
                      <m:t>=1,15</m:t>
                    </m:r>
                    <m:r>
                      <a:rPr lang="en-US" sz="1600" i="1">
                        <a:effectLst/>
                        <a:latin typeface="+mj-lt"/>
                        <a:ea typeface="Calibri" panose="020F0502020204030204" pitchFamily="34" charset="0"/>
                        <a:cs typeface="Times New Roman" panose="02020603050405020304" pitchFamily="18" charset="0"/>
                      </a:rPr>
                      <m:t>𝑥</m:t>
                    </m:r>
                  </m:oMath>
                </a14:m>
                <a:r>
                  <a:rPr lang="fr-FR" sz="1600">
                    <a:effectLst/>
                    <a:latin typeface="+mj-lt"/>
                    <a:ea typeface="Calibri" panose="020F0502020204030204" pitchFamily="34" charset="0"/>
                    <a:cs typeface="Times New Roman" panose="02020603050405020304" pitchFamily="18" charset="0"/>
                  </a:rPr>
                  <a:t> (chi tiết máy)</a:t>
                </a:r>
                <a:endParaRPr lang="en-US" sz="1600">
                  <a:effectLst/>
                  <a:latin typeface="+mj-lt"/>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fr-FR" sz="1600">
                    <a:effectLst/>
                    <a:latin typeface="+mj-lt"/>
                    <a:ea typeface="Calibri" panose="020F0502020204030204" pitchFamily="34" charset="0"/>
                    <a:cs typeface="Times New Roman" panose="02020603050405020304" pitchFamily="18" charset="0"/>
                  </a:rPr>
                  <a:t>Số chi tiết máy tổ thứ hai làm được trong tháng thứ hai là: </a:t>
                </a:r>
                <a14:m>
                  <m:oMath xmlns:m="http://schemas.openxmlformats.org/officeDocument/2006/math">
                    <m:r>
                      <a:rPr lang="en-US" sz="1600" i="1">
                        <a:effectLst/>
                        <a:latin typeface="+mj-lt"/>
                        <a:ea typeface="Calibri" panose="020F0502020204030204" pitchFamily="34" charset="0"/>
                        <a:cs typeface="Times New Roman" panose="02020603050405020304" pitchFamily="18" charset="0"/>
                      </a:rPr>
                      <m:t>𝑦</m:t>
                    </m:r>
                    <m:r>
                      <a:rPr lang="fr-FR" sz="1600" i="1">
                        <a:effectLst/>
                        <a:latin typeface="+mj-lt"/>
                        <a:ea typeface="Calibri" panose="020F0502020204030204" pitchFamily="34" charset="0"/>
                        <a:cs typeface="Times New Roman" panose="02020603050405020304" pitchFamily="18" charset="0"/>
                      </a:rPr>
                      <m:t>+20%</m:t>
                    </m:r>
                    <m:r>
                      <a:rPr lang="en-US" sz="1600" i="1">
                        <a:effectLst/>
                        <a:latin typeface="+mj-lt"/>
                        <a:ea typeface="Calibri" panose="020F0502020204030204" pitchFamily="34" charset="0"/>
                        <a:cs typeface="Times New Roman" panose="02020603050405020304" pitchFamily="18" charset="0"/>
                      </a:rPr>
                      <m:t>𝑦</m:t>
                    </m:r>
                    <m:r>
                      <a:rPr lang="fr-FR" sz="1600" i="1">
                        <a:effectLst/>
                        <a:latin typeface="+mj-lt"/>
                        <a:ea typeface="Calibri" panose="020F0502020204030204" pitchFamily="34" charset="0"/>
                        <a:cs typeface="Times New Roman" panose="02020603050405020304" pitchFamily="18" charset="0"/>
                      </a:rPr>
                      <m:t>=1,2</m:t>
                    </m:r>
                    <m:r>
                      <a:rPr lang="en-US" sz="1600" i="1">
                        <a:effectLst/>
                        <a:latin typeface="+mj-lt"/>
                        <a:ea typeface="Calibri" panose="020F0502020204030204" pitchFamily="34" charset="0"/>
                        <a:cs typeface="Times New Roman" panose="02020603050405020304" pitchFamily="18" charset="0"/>
                      </a:rPr>
                      <m:t>𝑦</m:t>
                    </m:r>
                  </m:oMath>
                </a14:m>
                <a:r>
                  <a:rPr lang="fr-FR" sz="1600">
                    <a:effectLst/>
                    <a:latin typeface="+mj-lt"/>
                    <a:ea typeface="Calibri" panose="020F0502020204030204" pitchFamily="34" charset="0"/>
                    <a:cs typeface="Times New Roman" panose="02020603050405020304" pitchFamily="18" charset="0"/>
                  </a:rPr>
                  <a:t> (chi tiết </a:t>
                </a:r>
                <a:r>
                  <a:rPr lang="fr-FR" sz="1600">
                    <a:effectLst/>
                    <a:latin typeface="+mj-lt"/>
                    <a:ea typeface="Calibri" panose="020F0502020204030204" pitchFamily="34" charset="0"/>
                    <a:cs typeface="Times New Roman" panose="02020603050405020304" pitchFamily="18" charset="0"/>
                  </a:rPr>
                  <a:t>máy</a:t>
                </a:r>
                <a:r>
                  <a:rPr lang="fr-FR" sz="1600" smtClean="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15892" y="2356701"/>
                <a:ext cx="8508232" cy="2467855"/>
              </a:xfrm>
              <a:prstGeom prst="rect">
                <a:avLst/>
              </a:prstGeom>
              <a:blipFill>
                <a:blip r:embed="rId3"/>
                <a:stretch>
                  <a:fillRect l="-430" r="-358" b="-2475"/>
                </a:stretch>
              </a:blipFill>
            </p:spPr>
            <p:txBody>
              <a:bodyPr/>
              <a:lstStyle/>
              <a:p>
                <a:r>
                  <a:rPr lang="en-US">
                    <a:noFill/>
                  </a:rPr>
                  <a:t> </a:t>
                </a:r>
              </a:p>
            </p:txBody>
          </p:sp>
        </mc:Fallback>
      </mc:AlternateContent>
    </p:spTree>
    <p:extLst>
      <p:ext uri="{BB962C8B-B14F-4D97-AF65-F5344CB8AC3E}">
        <p14:creationId xmlns:p14="http://schemas.microsoft.com/office/powerpoint/2010/main" val="88346198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left)">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left)">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1" name="Rectangle 10"/>
          <p:cNvSpPr/>
          <p:nvPr/>
        </p:nvSpPr>
        <p:spPr>
          <a:xfrm>
            <a:off x="172939" y="173729"/>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867439" y="226194"/>
                <a:ext cx="7405141" cy="4638834"/>
              </a:xfrm>
              <a:prstGeom prst="rect">
                <a:avLst/>
              </a:prstGeom>
            </p:spPr>
            <p:txBody>
              <a:bodyPr wrap="square">
                <a:spAutoFit/>
              </a:bodyPr>
              <a:lstStyle/>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Vì trong tháng 2 cả hai tổ làm được 945 chi tiết máy nên ta có phương trình </a:t>
                </a:r>
                <a:endParaRPr lang="en-US" sz="1600">
                  <a:ea typeface="Calibri" panose="020F0502020204030204" pitchFamily="34" charset="0"/>
                  <a:cs typeface="Times New Roman" panose="02020603050405020304" pitchFamily="18" charset="0"/>
                </a:endParaRPr>
              </a:p>
              <a:p>
                <a:pPr lvl="0" algn="ctr">
                  <a:lnSpc>
                    <a:spcPct val="150000"/>
                  </a:lnSpc>
                  <a:spcBef>
                    <a:spcPts val="200"/>
                  </a:spcBef>
                  <a:spcAft>
                    <a:spcPts val="200"/>
                  </a:spcAft>
                </a:pP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+1,2</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=945</m:t>
                    </m:r>
                  </m:oMath>
                </a14:m>
                <a:r>
                  <a:rPr lang="fr-FR" sz="1600">
                    <a:ea typeface="Calibri" panose="020F0502020204030204" pitchFamily="34" charset="0"/>
                    <a:cs typeface="Times New Roman" panose="02020603050405020304" pitchFamily="18" charset="0"/>
                  </a:rPr>
                  <a:t> (2)</a:t>
                </a:r>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Từ (1)(2) ta có hệ phương trình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=800              </m:t>
                            </m:r>
                          </m:e>
                          <m:e>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+1,2</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=945</m:t>
                            </m:r>
                          </m:e>
                        </m:eqArr>
                      </m:e>
                    </m:d>
                  </m:oMath>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Nhân cả hai vế phương trình thứ nhất với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1,15</m:t>
                    </m:r>
                  </m:oMath>
                </a14:m>
                <a:r>
                  <a:rPr lang="fr-FR" sz="1600">
                    <a:ea typeface="Calibri" panose="020F0502020204030204" pitchFamily="34" charset="0"/>
                    <a:cs typeface="Times New Roman" panose="02020603050405020304" pitchFamily="18" charset="0"/>
                  </a:rPr>
                  <a:t> ta được: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=920</m:t>
                            </m:r>
                          </m:e>
                          <m:e>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+1,2</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=945  </m:t>
                            </m:r>
                          </m:e>
                        </m:eqArr>
                      </m:e>
                    </m:d>
                  </m:oMath>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Trừ từng vế của hai phương trình trên ta được: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0,05</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=25</m:t>
                    </m:r>
                  </m:oMath>
                </a14:m>
                <a:r>
                  <a:rPr lang="fr-FR" sz="1600">
                    <a:ea typeface="Calibri" panose="020F0502020204030204" pitchFamily="34" charset="0"/>
                    <a:cs typeface="Times New Roman" panose="02020603050405020304" pitchFamily="18" charset="0"/>
                  </a:rPr>
                  <a:t> hay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=500</m:t>
                    </m:r>
                  </m:oMath>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Thay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=500</m:t>
                    </m:r>
                  </m:oMath>
                </a14:m>
                <a:r>
                  <a:rPr lang="fr-FR" sz="1600">
                    <a:ea typeface="Calibri" panose="020F0502020204030204" pitchFamily="34" charset="0"/>
                    <a:cs typeface="Times New Roman" panose="02020603050405020304" pitchFamily="18" charset="0"/>
                  </a:rPr>
                  <a:t> vào phương trình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=800</m:t>
                    </m:r>
                  </m:oMath>
                </a14:m>
                <a:r>
                  <a:rPr lang="fr-FR" sz="1600">
                    <a:ea typeface="Calibri" panose="020F0502020204030204" pitchFamily="34" charset="0"/>
                    <a:cs typeface="Times New Roman" panose="02020603050405020304" pitchFamily="18" charset="0"/>
                  </a:rPr>
                  <a:t> ta được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=300</m:t>
                    </m:r>
                  </m:oMath>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Ta thấy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=300</m:t>
                    </m:r>
                  </m:oMath>
                </a14:m>
                <a:r>
                  <a:rPr lang="fr-FR" sz="1600">
                    <a:ea typeface="Calibri" panose="020F0502020204030204" pitchFamily="34" charset="0"/>
                    <a:cs typeface="Times New Roman" panose="02020603050405020304" pitchFamily="18" charset="0"/>
                  </a:rPr>
                  <a:t> và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=500</m:t>
                    </m:r>
                  </m:oMath>
                </a14:m>
                <a:r>
                  <a:rPr lang="fr-FR" sz="1600">
                    <a:ea typeface="Calibri" panose="020F0502020204030204" pitchFamily="34" charset="0"/>
                    <a:cs typeface="Times New Roman" panose="02020603050405020304" pitchFamily="18" charset="0"/>
                  </a:rPr>
                  <a:t> thỏa mãn điều kiện của ẩn.</a:t>
                </a:r>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r>
                  <a:rPr lang="fr-FR" sz="1600">
                    <a:ea typeface="Calibri" panose="020F0502020204030204" pitchFamily="34" charset="0"/>
                    <a:cs typeface="Times New Roman" panose="02020603050405020304" pitchFamily="18" charset="0"/>
                  </a:rPr>
                  <a:t>Vậy trong tháng 1, tổ một sản xuất được 300 chi tiết máy, tổ hai sản xuất được 500 chi tiết máy.</a:t>
                </a:r>
                <a:endParaRPr lang="en-US" sz="160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867439" y="226194"/>
                <a:ext cx="7405141" cy="4638834"/>
              </a:xfrm>
              <a:prstGeom prst="rect">
                <a:avLst/>
              </a:prstGeom>
              <a:blipFill>
                <a:blip r:embed="rId3"/>
                <a:stretch>
                  <a:fillRect l="-412" r="-494" b="-788"/>
                </a:stretch>
              </a:blipFill>
            </p:spPr>
            <p:txBody>
              <a:bodyPr/>
              <a:lstStyle/>
              <a:p>
                <a:r>
                  <a:rPr lang="en-US">
                    <a:noFill/>
                  </a:rPr>
                  <a:t> </a:t>
                </a:r>
              </a:p>
            </p:txBody>
          </p:sp>
        </mc:Fallback>
      </mc:AlternateContent>
    </p:spTree>
    <p:extLst>
      <p:ext uri="{BB962C8B-B14F-4D97-AF65-F5344CB8AC3E}">
        <p14:creationId xmlns:p14="http://schemas.microsoft.com/office/powerpoint/2010/main" val="7781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8" name="Rectangle 7"/>
          <p:cNvSpPr/>
          <p:nvPr/>
        </p:nvSpPr>
        <p:spPr>
          <a:xfrm>
            <a:off x="202755" y="105521"/>
            <a:ext cx="8730672" cy="1569660"/>
          </a:xfrm>
          <a:prstGeom prst="rect">
            <a:avLst/>
          </a:prstGeom>
        </p:spPr>
        <p:txBody>
          <a:bodyPr wrap="square">
            <a:spAutoFit/>
          </a:bodyPr>
          <a:lstStyle/>
          <a:p>
            <a:pPr lvl="0" algn="just">
              <a:lnSpc>
                <a:spcPct val="150000"/>
              </a:lnSpc>
              <a:spcAft>
                <a:spcPts val="1000"/>
              </a:spcAft>
              <a:defRPr/>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5 (SGK-tr21</a:t>
            </a:r>
            <a:r>
              <a:rPr lang="en-US" sz="1600" b="1">
                <a:ea typeface="Times New Roman" panose="02020603050405020304" pitchFamily="18" charset="0"/>
                <a:cs typeface="Times New Roman" panose="02020603050405020304" pitchFamily="18" charset="0"/>
              </a:rPr>
              <a:t>) </a:t>
            </a:r>
            <a:r>
              <a:rPr lang="vi-VN" sz="1600">
                <a:ea typeface="Times New Roman" panose="02020603050405020304" pitchFamily="18" charset="0"/>
                <a:cs typeface="Times New Roman" panose="02020603050405020304" pitchFamily="18" charset="0"/>
              </a:rPr>
              <a:t>Hai tổ sản xuất cùng may một loại áo khoác xuất khẩu. Nếu tổ thứ nhất may trong 7 ngày và tổ thứ hai may trong 5 ngày thì cả hai tổ may được 1540 chiếc áo. Biết rằng mỗi ngày tổ thứ hai may được nhiều hơn tổ thứ nhất 20 chiếc áo. Hỏi trong một ngày mỗi tổ may được bao nhiêu chiếc áo? (Năng suất may áo của mỗi tổ trong các ngày là như nhau.)</a:t>
            </a:r>
            <a:endParaRPr kumimoji="0" lang="vi-VN" sz="16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4184617" y="1794522"/>
            <a:ext cx="76694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00" b="0" i="0" u="sng" strike="noStrike" kern="0" cap="none" spc="0" normalizeH="0" baseline="0" noProof="0">
              <a:ln>
                <a:noFill/>
              </a:ln>
              <a:solidFill>
                <a:srgbClr val="C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02755" y="2278796"/>
                <a:ext cx="8730672" cy="2693045"/>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Gọi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𝑥</m:t>
                    </m:r>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𝑦</m:t>
                    </m:r>
                  </m:oMath>
                </a14:m>
                <a:r>
                  <a:rPr lang="vi-VN" sz="1600">
                    <a:effectLst/>
                    <a:latin typeface="+mn-lt"/>
                    <a:ea typeface="Calibri" panose="020F0502020204030204" pitchFamily="34" charset="0"/>
                    <a:cs typeface="Times New Roman" panose="02020603050405020304" pitchFamily="18" charset="0"/>
                  </a:rPr>
                  <a:t> lần lượt là số áo mà tổ thứ nhất và tổ thứ hai may được trong một ngày </a:t>
                </a:r>
                <a14:m>
                  <m:oMath xmlns:m="http://schemas.openxmlformats.org/officeDocument/2006/math">
                    <m:d>
                      <m:dPr>
                        <m:ctrlPr>
                          <a:rPr lang="en-US" sz="1600" i="1">
                            <a:effectLst/>
                            <a:latin typeface="+mn-lt"/>
                            <a:ea typeface="Calibri" panose="020F0502020204030204" pitchFamily="34" charset="0"/>
                            <a:cs typeface="Times New Roman" panose="02020603050405020304" pitchFamily="18" charset="0"/>
                          </a:rPr>
                        </m:ctrlPr>
                      </m:dPr>
                      <m:e>
                        <m:r>
                          <a:rPr lang="en-US" sz="1600" i="1">
                            <a:effectLst/>
                            <a:latin typeface="+mn-lt"/>
                            <a:ea typeface="Calibri" panose="020F0502020204030204" pitchFamily="34" charset="0"/>
                            <a:cs typeface="Times New Roman" panose="02020603050405020304" pitchFamily="18" charset="0"/>
                          </a:rPr>
                          <m:t>𝑥</m:t>
                        </m:r>
                        <m:r>
                          <a:rPr lang="fr-FR" sz="1600" i="1">
                            <a:effectLst/>
                            <a:latin typeface="+mn-lt"/>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𝑦</m:t>
                        </m:r>
                        <m:r>
                          <a:rPr lang="fr-FR" sz="1600" i="1">
                            <a:effectLst/>
                            <a:latin typeface="+mn-lt"/>
                            <a:ea typeface="Calibri" panose="020F0502020204030204" pitchFamily="34" charset="0"/>
                            <a:cs typeface="Times New Roman" panose="02020603050405020304" pitchFamily="18" charset="0"/>
                          </a:rPr>
                          <m:t>∈</m:t>
                        </m:r>
                        <m:sSup>
                          <m:sSupPr>
                            <m:ctrlPr>
                              <a:rPr lang="en-US" sz="1600" i="1">
                                <a:effectLst/>
                                <a:latin typeface="+mn-lt"/>
                                <a:ea typeface="Calibri" panose="020F0502020204030204" pitchFamily="34" charset="0"/>
                                <a:cs typeface="Times New Roman" panose="02020603050405020304" pitchFamily="18" charset="0"/>
                              </a:rPr>
                            </m:ctrlPr>
                          </m:sSupPr>
                          <m:e>
                            <m:r>
                              <a:rPr lang="fr-FR" sz="1600" i="1">
                                <a:effectLst/>
                                <a:latin typeface="+mn-lt"/>
                                <a:ea typeface="Calibri" panose="020F0502020204030204" pitchFamily="34" charset="0"/>
                                <a:cs typeface="Times New Roman" panose="02020603050405020304" pitchFamily="18" charset="0"/>
                              </a:rPr>
                              <m:t>ℕ</m:t>
                            </m:r>
                          </m:e>
                          <m:sup>
                            <m:r>
                              <a:rPr lang="fr-FR" sz="1600" i="1">
                                <a:effectLst/>
                                <a:latin typeface="+mn-lt"/>
                                <a:ea typeface="Calibri" panose="020F0502020204030204" pitchFamily="34" charset="0"/>
                                <a:cs typeface="Times New Roman" panose="02020603050405020304" pitchFamily="18" charset="0"/>
                              </a:rPr>
                              <m:t>∗</m:t>
                            </m:r>
                          </m:sup>
                        </m:sSup>
                      </m:e>
                    </m:d>
                  </m:oMath>
                </a14:m>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600">
                    <a:effectLst/>
                    <a:latin typeface="+mn-lt"/>
                    <a:ea typeface="Calibri" panose="020F0502020204030204" pitchFamily="34" charset="0"/>
                    <a:cs typeface="Times New Roman" panose="02020603050405020304" pitchFamily="18" charset="0"/>
                  </a:rPr>
                  <a:t>Vì mỗi ngày tổ thứ hai may được nhiều hơn tổ thứ nhất 20 áo nên ta có phương trình:</a:t>
                </a:r>
                <a:endParaRPr lang="en-US" sz="16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𝑦</m:t>
                    </m:r>
                    <m:r>
                      <a:rPr lang="fr-FR"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𝑥</m:t>
                    </m:r>
                    <m:r>
                      <a:rPr lang="fr-FR" sz="1600" i="1">
                        <a:effectLst/>
                        <a:latin typeface="+mn-lt"/>
                        <a:ea typeface="Calibri" panose="020F0502020204030204" pitchFamily="34" charset="0"/>
                        <a:cs typeface="Times New Roman" panose="02020603050405020304" pitchFamily="18" charset="0"/>
                      </a:rPr>
                      <m:t>=20</m:t>
                    </m:r>
                  </m:oMath>
                </a14:m>
                <a:r>
                  <a:rPr lang="fr-FR" sz="1600">
                    <a:effectLst/>
                    <a:latin typeface="+mn-lt"/>
                    <a:ea typeface="Calibri" panose="020F0502020204030204" pitchFamily="34" charset="0"/>
                    <a:cs typeface="Times New Roman" panose="02020603050405020304" pitchFamily="18" charset="0"/>
                  </a:rPr>
                  <a:t> (1)</a:t>
                </a:r>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600">
                    <a:effectLst/>
                    <a:latin typeface="+mn-lt"/>
                    <a:ea typeface="Calibri" panose="020F0502020204030204" pitchFamily="34" charset="0"/>
                    <a:cs typeface="Times New Roman" panose="02020603050405020304" pitchFamily="18" charset="0"/>
                  </a:rPr>
                  <a:t>Số áo tổ thứ nhất may được trong 7 ngày là: </a:t>
                </a:r>
                <a14:m>
                  <m:oMath xmlns:m="http://schemas.openxmlformats.org/officeDocument/2006/math">
                    <m:r>
                      <a:rPr lang="fr-FR" sz="1600" i="1">
                        <a:effectLst/>
                        <a:latin typeface="+mn-lt"/>
                        <a:ea typeface="Calibri" panose="020F0502020204030204" pitchFamily="34" charset="0"/>
                        <a:cs typeface="Times New Roman" panose="02020603050405020304" pitchFamily="18" charset="0"/>
                      </a:rPr>
                      <m:t>7</m:t>
                    </m:r>
                    <m:r>
                      <a:rPr lang="en-US" sz="1600" i="1">
                        <a:effectLst/>
                        <a:latin typeface="+mn-lt"/>
                        <a:ea typeface="Calibri" panose="020F0502020204030204" pitchFamily="34" charset="0"/>
                        <a:cs typeface="Times New Roman" panose="02020603050405020304" pitchFamily="18" charset="0"/>
                      </a:rPr>
                      <m:t>𝑥</m:t>
                    </m:r>
                  </m:oMath>
                </a14:m>
                <a:r>
                  <a:rPr lang="fr-FR" sz="1600">
                    <a:effectLst/>
                    <a:latin typeface="+mn-lt"/>
                    <a:ea typeface="Calibri" panose="020F0502020204030204" pitchFamily="34" charset="0"/>
                    <a:cs typeface="Times New Roman" panose="02020603050405020304" pitchFamily="18" charset="0"/>
                  </a:rPr>
                  <a:t> (áo)</a:t>
                </a:r>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600">
                    <a:effectLst/>
                    <a:latin typeface="+mn-lt"/>
                    <a:ea typeface="Calibri" panose="020F0502020204030204" pitchFamily="34" charset="0"/>
                    <a:cs typeface="Times New Roman" panose="02020603050405020304" pitchFamily="18" charset="0"/>
                  </a:rPr>
                  <a:t>Số áo tổ thứ hai may được trong 5 ngày là: </a:t>
                </a:r>
                <a14:m>
                  <m:oMath xmlns:m="http://schemas.openxmlformats.org/officeDocument/2006/math">
                    <m:r>
                      <a:rPr lang="fr-FR" sz="1600" i="1">
                        <a:effectLst/>
                        <a:latin typeface="+mn-lt"/>
                        <a:ea typeface="Calibri" panose="020F0502020204030204" pitchFamily="34" charset="0"/>
                        <a:cs typeface="Times New Roman" panose="02020603050405020304" pitchFamily="18" charset="0"/>
                      </a:rPr>
                      <m:t>5</m:t>
                    </m:r>
                    <m:r>
                      <a:rPr lang="en-US" sz="1600" i="1">
                        <a:effectLst/>
                        <a:latin typeface="+mn-lt"/>
                        <a:ea typeface="Calibri" panose="020F0502020204030204" pitchFamily="34" charset="0"/>
                        <a:cs typeface="Times New Roman" panose="02020603050405020304" pitchFamily="18" charset="0"/>
                      </a:rPr>
                      <m:t>𝑦</m:t>
                    </m:r>
                  </m:oMath>
                </a14:m>
                <a:r>
                  <a:rPr lang="fr-FR" sz="1600">
                    <a:effectLst/>
                    <a:latin typeface="+mn-lt"/>
                    <a:ea typeface="Calibri" panose="020F0502020204030204" pitchFamily="34" charset="0"/>
                    <a:cs typeface="Times New Roman" panose="02020603050405020304" pitchFamily="18" charset="0"/>
                  </a:rPr>
                  <a:t> (áo)</a:t>
                </a:r>
                <a:endParaRPr lang="en-US" sz="16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600">
                    <a:effectLst/>
                    <a:latin typeface="+mn-lt"/>
                    <a:ea typeface="Calibri" panose="020F0502020204030204" pitchFamily="34" charset="0"/>
                    <a:cs typeface="Times New Roman" panose="02020603050405020304" pitchFamily="18" charset="0"/>
                  </a:rPr>
                  <a:t>Vì cả hai tổ may được 1540 áo nên ta có phương trình: </a:t>
                </a:r>
                <a14:m>
                  <m:oMath xmlns:m="http://schemas.openxmlformats.org/officeDocument/2006/math">
                    <m:r>
                      <a:rPr lang="fr-FR" sz="1600" i="1">
                        <a:effectLst/>
                        <a:latin typeface="+mn-lt"/>
                        <a:ea typeface="Calibri" panose="020F0502020204030204" pitchFamily="34" charset="0"/>
                        <a:cs typeface="Times New Roman" panose="02020603050405020304" pitchFamily="18" charset="0"/>
                      </a:rPr>
                      <m:t>7</m:t>
                    </m:r>
                    <m:r>
                      <a:rPr lang="en-US" sz="1600" i="1">
                        <a:effectLst/>
                        <a:latin typeface="+mn-lt"/>
                        <a:ea typeface="Calibri" panose="020F0502020204030204" pitchFamily="34" charset="0"/>
                        <a:cs typeface="Times New Roman" panose="02020603050405020304" pitchFamily="18" charset="0"/>
                      </a:rPr>
                      <m:t>𝑥</m:t>
                    </m:r>
                    <m:r>
                      <a:rPr lang="fr-FR" sz="1600" i="1">
                        <a:effectLst/>
                        <a:latin typeface="+mn-lt"/>
                        <a:ea typeface="Calibri" panose="020F0502020204030204" pitchFamily="34" charset="0"/>
                        <a:cs typeface="Times New Roman" panose="02020603050405020304" pitchFamily="18" charset="0"/>
                      </a:rPr>
                      <m:t>+5</m:t>
                    </m:r>
                    <m:r>
                      <a:rPr lang="en-US" sz="1600" i="1">
                        <a:effectLst/>
                        <a:latin typeface="+mn-lt"/>
                        <a:ea typeface="Calibri" panose="020F0502020204030204" pitchFamily="34" charset="0"/>
                        <a:cs typeface="Times New Roman" panose="02020603050405020304" pitchFamily="18" charset="0"/>
                      </a:rPr>
                      <m:t>𝑦</m:t>
                    </m:r>
                    <m:r>
                      <a:rPr lang="fr-FR" sz="1600" i="1">
                        <a:effectLst/>
                        <a:latin typeface="+mn-lt"/>
                        <a:ea typeface="Calibri" panose="020F0502020204030204" pitchFamily="34" charset="0"/>
                        <a:cs typeface="Times New Roman" panose="02020603050405020304" pitchFamily="18" charset="0"/>
                      </a:rPr>
                      <m:t>=1540</m:t>
                    </m:r>
                  </m:oMath>
                </a14:m>
                <a:r>
                  <a:rPr lang="fr-FR" sz="1600">
                    <a:effectLst/>
                    <a:latin typeface="+mn-lt"/>
                    <a:ea typeface="Calibri" panose="020F0502020204030204" pitchFamily="34" charset="0"/>
                    <a:cs typeface="Times New Roman" panose="02020603050405020304" pitchFamily="18" charset="0"/>
                  </a:rPr>
                  <a:t> (</a:t>
                </a:r>
                <a:r>
                  <a:rPr lang="fr-FR" sz="1600">
                    <a:effectLst/>
                    <a:latin typeface="+mn-lt"/>
                    <a:ea typeface="Calibri" panose="020F0502020204030204" pitchFamily="34" charset="0"/>
                    <a:cs typeface="Times New Roman" panose="02020603050405020304" pitchFamily="18" charset="0"/>
                  </a:rPr>
                  <a:t>2</a:t>
                </a:r>
                <a:r>
                  <a:rPr lang="fr-FR" sz="1600" smtClean="0">
                    <a:effectLst/>
                    <a:latin typeface="+mn-lt"/>
                    <a:ea typeface="Calibri" panose="020F0502020204030204" pitchFamily="34" charset="0"/>
                    <a:cs typeface="Times New Roman" panose="02020603050405020304" pitchFamily="18" charset="0"/>
                  </a:rPr>
                  <a:t>)</a:t>
                </a:r>
                <a:endParaRPr lang="en-US" sz="1600">
                  <a:effectLst/>
                  <a:latin typeface="+mn-lt"/>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02755" y="2278796"/>
                <a:ext cx="8730672" cy="2693045"/>
              </a:xfrm>
              <a:prstGeom prst="rect">
                <a:avLst/>
              </a:prstGeom>
              <a:blipFill>
                <a:blip r:embed="rId3"/>
                <a:stretch>
                  <a:fillRect l="-349" b="-452"/>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7456383">
            <a:off x="8339274" y="4218214"/>
            <a:ext cx="602624" cy="645669"/>
          </a:xfrm>
          <a:prstGeom prst="rect">
            <a:avLst/>
          </a:prstGeom>
        </p:spPr>
      </p:pic>
    </p:spTree>
    <p:extLst>
      <p:ext uri="{BB962C8B-B14F-4D97-AF65-F5344CB8AC3E}">
        <p14:creationId xmlns:p14="http://schemas.microsoft.com/office/powerpoint/2010/main" val="143623849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fade">
                                      <p:cBhvr>
                                        <p:cTn id="4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Rectangle 8"/>
              <p:cNvSpPr/>
              <p:nvPr/>
            </p:nvSpPr>
            <p:spPr>
              <a:xfrm>
                <a:off x="360862" y="82738"/>
                <a:ext cx="8730672" cy="4904741"/>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(1)(2) ta có hệ phương trình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eqArr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=20          </m:t>
                            </m:r>
                          </m:e>
                          <m:e>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7</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+5</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=1540</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2870200" marR="0" lvl="0" indent="-287020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left"/>
                    </m:oMathParaPr>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eqArr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+20          </m:t>
                              </m:r>
                            </m:e>
                            <m:e>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7</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+5</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+20)</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=1540</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2870200" marR="0" lvl="0" indent="-287020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left"/>
                    </m:oMathParaPr>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eqArr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+20          </m:t>
                              </m:r>
                            </m:e>
                            <m:e>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7</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+5</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+100</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=1540</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2870200" marR="0" lvl="0" indent="-287020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left"/>
                    </m:oMathParaPr>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eqArr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+20          </m:t>
                              </m:r>
                            </m:e>
                            <m:e>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12</m:t>
                              </m:r>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=1440</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2870200" marR="0" lvl="0" indent="-287020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left"/>
                    </m:oMathParaPr>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ctrlPr>
                            </m:eqArrPr>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=120</m:t>
                              </m:r>
                            </m:e>
                            <m:e>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=140</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Ta thấy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=120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=140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 điều kiện của ẩn</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trong một ngày tổ thứ nhất may được 120 chiếc áo, tổ thứ hai may được 140 chiếc áo.</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360862" y="82738"/>
                <a:ext cx="8730672" cy="4904741"/>
              </a:xfrm>
              <a:prstGeom prst="rect">
                <a:avLst/>
              </a:prstGeom>
              <a:blipFill>
                <a:blip r:embed="rId3"/>
                <a:stretch>
                  <a:fillRect l="-349" b="-746"/>
                </a:stretch>
              </a:blipFill>
            </p:spPr>
            <p:txBody>
              <a:bodyPr/>
              <a:lstStyle/>
              <a:p>
                <a:r>
                  <a:rPr lang="en-US">
                    <a:noFill/>
                  </a:rPr>
                  <a:t> </a:t>
                </a:r>
              </a:p>
            </p:txBody>
          </p:sp>
        </mc:Fallback>
      </mc:AlternateContent>
    </p:spTree>
    <p:extLst>
      <p:ext uri="{BB962C8B-B14F-4D97-AF65-F5344CB8AC3E}">
        <p14:creationId xmlns:p14="http://schemas.microsoft.com/office/powerpoint/2010/main" val="228242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up)">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up)">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up)">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0" y="-94422"/>
            <a:ext cx="8497958" cy="555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p:cNvSpPr/>
          <p:nvPr/>
        </p:nvSpPr>
        <p:spPr>
          <a:xfrm>
            <a:off x="3927415" y="1682924"/>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2" name="Picture 1"/>
          <p:cNvPicPr>
            <a:picLocks noChangeAspect="1"/>
          </p:cNvPicPr>
          <p:nvPr/>
        </p:nvPicPr>
        <p:blipFill>
          <a:blip r:embed="rId3"/>
          <a:stretch>
            <a:fillRect/>
          </a:stretch>
        </p:blipFill>
        <p:spPr>
          <a:xfrm>
            <a:off x="7889306" y="4387780"/>
            <a:ext cx="1022970" cy="1024774"/>
          </a:xfrm>
          <a:prstGeom prst="rect">
            <a:avLst/>
          </a:prstGeom>
        </p:spPr>
      </p:pic>
      <p:sp>
        <p:nvSpPr>
          <p:cNvPr id="8" name="Rectangle 7"/>
          <p:cNvSpPr/>
          <p:nvPr/>
        </p:nvSpPr>
        <p:spPr>
          <a:xfrm>
            <a:off x="209323" y="113264"/>
            <a:ext cx="8079311"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a:t>
            </a: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6 (SGK-tr21</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vi-VN"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Trên một cánh đồng, người ta cấy 60 ha lúa giống mới và 40 ha lúa giống cũ, thu hoạch được tất cả 660 tấn thóc. Hỏi năng suất lúa giống mới trên 1 ha bằng bao nhiêu? Biết rằng 3 ha trồng lúa giống mới thu hoạch được ít hơn 4 ha trồng lúa giống cũ là 3 tấn.</a:t>
            </a:r>
          </a:p>
        </p:txBody>
      </p:sp>
      <mc:AlternateContent xmlns:mc="http://schemas.openxmlformats.org/markup-compatibility/2006">
        <mc:Choice xmlns:a14="http://schemas.microsoft.com/office/drawing/2010/main" Requires="a14">
          <p:sp>
            <p:nvSpPr>
              <p:cNvPr id="5" name="Rectangle 4"/>
              <p:cNvSpPr/>
              <p:nvPr/>
            </p:nvSpPr>
            <p:spPr>
              <a:xfrm>
                <a:off x="209322" y="2222511"/>
                <a:ext cx="8079312" cy="26776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Gọi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𝑥</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𝑦</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lần lượt là năm suất lúa giống mới và giống cũ trên 1 ha </a:t>
                </a:r>
                <a14:m>
                  <m:oMath xmlns:m="http://schemas.openxmlformats.org/officeDocument/2006/math">
                    <m:d>
                      <m:dPr>
                        <m:ctrlP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ℕ</m:t>
                            </m:r>
                          </m:e>
                          <m:sup>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sup>
                        </m:sSup>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 ta cấy 60 ha lúa giống mới và 40 ha lúa giống cũ, thu hoạch được tất cả 660 tấn thóc, nên ta có phương trình: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60</m:t>
                    </m:r>
                    <m: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+40</m:t>
                    </m:r>
                    <m:r>
                      <a:rPr kumimoji="0" lang="en-US"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=660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(1)</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Biết rằng 3 ha trồng lúa giống mới thu hoạch được ít hơn 4 ha trồng lúa giống cũ là 3 tấn, ta có phương trình: </a:t>
                </a:r>
                <a:endParaRPr kumimoji="0" lang="en-US" sz="16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4</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 –3</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=3</m:t>
                    </m:r>
                  </m:oMath>
                </a14:m>
                <a: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(2</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209322" y="2222511"/>
                <a:ext cx="8079312" cy="2677656"/>
              </a:xfrm>
              <a:prstGeom prst="rect">
                <a:avLst/>
              </a:prstGeom>
              <a:blipFill>
                <a:blip r:embed="rId4"/>
                <a:stretch>
                  <a:fillRect l="-377" r="-377" b="-456"/>
                </a:stretch>
              </a:blipFill>
            </p:spPr>
            <p:txBody>
              <a:bodyPr/>
              <a:lstStyle/>
              <a:p>
                <a:r>
                  <a:rPr lang="en-US">
                    <a:noFill/>
                  </a:rPr>
                  <a:t> </a:t>
                </a:r>
              </a:p>
            </p:txBody>
          </p:sp>
        </mc:Fallback>
      </mc:AlternateContent>
    </p:spTree>
    <p:extLst>
      <p:ext uri="{BB962C8B-B14F-4D97-AF65-F5344CB8AC3E}">
        <p14:creationId xmlns:p14="http://schemas.microsoft.com/office/powerpoint/2010/main" val="572836700"/>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22" name="Rectangle 21"/>
          <p:cNvSpPr/>
          <p:nvPr/>
        </p:nvSpPr>
        <p:spPr>
          <a:xfrm>
            <a:off x="174928" y="180422"/>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p:cNvSpPr/>
          <p:nvPr/>
        </p:nvSpPr>
        <p:spPr>
          <a:xfrm>
            <a:off x="697630" y="473934"/>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100" cap="none" spc="0" normalizeH="0" baseline="0" noProof="0" smtClean="0">
                <a:ln>
                  <a:noFill/>
                </a:ln>
                <a:solidFill>
                  <a:schemeClr val="accent3">
                    <a:lumMod val="25000"/>
                  </a:schemeClr>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sng" strike="noStrike" kern="0" cap="none" spc="0" normalizeH="0" baseline="0" noProof="0">
              <a:ln>
                <a:noFill/>
              </a:ln>
              <a:solidFill>
                <a:schemeClr val="accent3">
                  <a:lumMod val="25000"/>
                </a:schemeClr>
              </a:solidFill>
              <a:effectLst/>
              <a:uLnTx/>
              <a:uFillTx/>
              <a:latin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946812" y="404757"/>
                <a:ext cx="6163514" cy="3424014"/>
              </a:xfrm>
              <a:prstGeom prst="rect">
                <a:avLst/>
              </a:prstGeom>
            </p:spPr>
            <p:txBody>
              <a:bodyPr wrap="square">
                <a:spAutoFit/>
              </a:bodyPr>
              <a:lstStyle/>
              <a:p>
                <a:pPr algn="just">
                  <a:lnSpc>
                    <a:spcPct val="150000"/>
                  </a:lnSpc>
                  <a:spcBef>
                    <a:spcPts val="300"/>
                  </a:spcBef>
                  <a:spcAft>
                    <a:spcPts val="300"/>
                  </a:spcAft>
                </a:pPr>
                <a:r>
                  <a:rPr lang="vi-VN" sz="1800" smtClean="0">
                    <a:latin typeface="+mn-lt"/>
                    <a:ea typeface="Malgun Gothic" panose="020B0503020000020004" pitchFamily="34" charset="-127"/>
                    <a:cs typeface="Times New Roman" panose="02020603050405020304" pitchFamily="18" charset="0"/>
                  </a:rPr>
                  <a:t>Từ phương trình (1) ta có: </a:t>
                </a:r>
                <a14:m>
                  <m:oMath xmlns:m="http://schemas.openxmlformats.org/officeDocument/2006/math">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b="0" i="1"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18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endParaRPr lang="en-US" sz="18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Malgun Gothic" panose="020B0503020000020004" pitchFamily="34" charset="-127"/>
                    <a:cs typeface="Times New Roman" panose="02020603050405020304" pitchFamily="18" charset="0"/>
                  </a:rPr>
                  <a:t>Thế </a:t>
                </a:r>
                <a14:m>
                  <m:oMath xmlns:m="http://schemas.openxmlformats.org/officeDocument/2006/math">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en-US" sz="1800">
                    <a:effectLst/>
                    <a:latin typeface="+mn-lt"/>
                    <a:ea typeface="Malgun Gothic" panose="020B0503020000020004" pitchFamily="34" charset="-127"/>
                    <a:cs typeface="Times New Roman" panose="02020603050405020304" pitchFamily="18" charset="0"/>
                  </a:rPr>
                  <a:t> vào (2) ta có: </a:t>
                </a:r>
                <a14:m>
                  <m:oMath xmlns:m="http://schemas.openxmlformats.org/officeDocument/2006/math">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−2(1+2</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)+3</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vi-VN" sz="1800">
                    <a:effectLst/>
                    <a:latin typeface="+mn-lt"/>
                    <a:ea typeface="Malgun Gothic" panose="020B0503020000020004" pitchFamily="34" charset="-127"/>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2957513" algn="just">
                  <a:lnSpc>
                    <a:spcPct val="150000"/>
                  </a:lnSpc>
                  <a:spcBef>
                    <a:spcPts val="300"/>
                  </a:spcBef>
                  <a:spcAft>
                    <a:spcPts val="300"/>
                  </a:spcAft>
                </a:pPr>
                <a14:m>
                  <m:oMath xmlns:m="http://schemas.openxmlformats.org/officeDocument/2006/math">
                    <m:r>
                      <a:rPr lang="en-US" sz="18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8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−2−4</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+3</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m:t>
                    </m:r>
                  </m:oMath>
                </a14:m>
                <a:endParaRPr lang="en-US" sz="1800">
                  <a:effectLst/>
                  <a:latin typeface="+mn-lt"/>
                  <a:ea typeface="Calibri" panose="020F0502020204030204" pitchFamily="34" charset="0"/>
                  <a:cs typeface="Times New Roman" panose="02020603050405020304" pitchFamily="18" charset="0"/>
                </a:endParaRPr>
              </a:p>
              <a:p>
                <a:pPr marL="2957513" algn="just">
                  <a:lnSpc>
                    <a:spcPct val="150000"/>
                  </a:lnSpc>
                  <a:spcBef>
                    <a:spcPts val="300"/>
                  </a:spcBef>
                  <a:spcAft>
                    <a:spcPts val="300"/>
                  </a:spcAft>
                </a:pPr>
                <a14:m>
                  <m:oMath xmlns:m="http://schemas.openxmlformats.org/officeDocument/2006/math">
                    <m:r>
                      <a:rPr lang="en-US" sz="18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8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−2−</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m:t>
                    </m:r>
                  </m:oMath>
                </a14:m>
                <a:endParaRPr lang="en-US" sz="1800">
                  <a:effectLst/>
                  <a:latin typeface="+mn-lt"/>
                  <a:ea typeface="Calibri" panose="020F0502020204030204" pitchFamily="34" charset="0"/>
                  <a:cs typeface="Times New Roman" panose="02020603050405020304" pitchFamily="18" charset="0"/>
                </a:endParaRPr>
              </a:p>
              <a:p>
                <a:pPr marL="2957513"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Malgun Gothic" panose="020B0503020000020004" pitchFamily="34" charset="-127"/>
                          <a:cs typeface="Times New Roman" panose="02020603050405020304" pitchFamily="18" charset="0"/>
                        </a:rPr>
                        <m:t>⇒</m:t>
                      </m:r>
                      <m:r>
                        <a:rPr lang="en-US" sz="1800" i="1">
                          <a:latin typeface="Cambria Math" panose="02040503050406030204" pitchFamily="18" charset="0"/>
                          <a:ea typeface="Malgun Gothic" panose="020B0503020000020004" pitchFamily="34" charset="-127"/>
                          <a:cs typeface="Times New Roman" panose="02020603050405020304" pitchFamily="18" charset="0"/>
                        </a:rPr>
                        <m:t> </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800">
                  <a:effectLst/>
                  <a:latin typeface="+mn-lt"/>
                  <a:ea typeface="Calibri" panose="020F0502020204030204" pitchFamily="34" charset="0"/>
                  <a:cs typeface="Times New Roman" panose="02020603050405020304" pitchFamily="18" charset="0"/>
                </a:endParaRPr>
              </a:p>
              <a:p>
                <a:pPr marL="2957513" algn="just">
                  <a:lnSpc>
                    <a:spcPct val="150000"/>
                  </a:lnSpc>
                  <a:spcBef>
                    <a:spcPts val="300"/>
                  </a:spcBef>
                  <a:spcAft>
                    <a:spcPts val="300"/>
                  </a:spcAft>
                </a:pPr>
                <a14:m>
                  <m:oMath xmlns:m="http://schemas.openxmlformats.org/officeDocument/2006/math">
                    <m:r>
                      <a:rPr lang="en-US" sz="18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8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=1+2.</m:t>
                    </m:r>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vi-VN" sz="1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oMath>
                </a14:m>
                <a:endParaRPr lang="en-US" sz="18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Malgun Gothic" panose="020B0503020000020004" pitchFamily="34" charset="-127"/>
                    <a:cs typeface="Times New Roman" panose="02020603050405020304" pitchFamily="18" charset="0"/>
                  </a:rPr>
                  <a:t>Vậy hệ phương trình có nghiệm duy nhất là </a:t>
                </a:r>
                <a14:m>
                  <m:oMath xmlns:m="http://schemas.openxmlformats.org/officeDocument/2006/math">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(−1;−1)</m:t>
                    </m:r>
                  </m:oMath>
                </a14:m>
                <a:r>
                  <a:rPr lang="en-US" sz="1800">
                    <a:effectLst/>
                    <a:latin typeface="+mn-lt"/>
                    <a:ea typeface="Malgun Gothic" panose="020B0503020000020004" pitchFamily="34" charset="-127"/>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46812" y="404757"/>
                <a:ext cx="6163514" cy="3424014"/>
              </a:xfrm>
              <a:prstGeom prst="rect">
                <a:avLst/>
              </a:prstGeom>
              <a:blipFill>
                <a:blip r:embed="rId5"/>
                <a:stretch>
                  <a:fillRect l="-791" b="-356"/>
                </a:stretch>
              </a:blipFill>
            </p:spPr>
            <p:txBody>
              <a:bodyPr/>
              <a:lstStyle/>
              <a:p>
                <a:r>
                  <a:rPr lang="en-US">
                    <a:noFill/>
                  </a:rPr>
                  <a:t> </a:t>
                </a:r>
              </a:p>
            </p:txBody>
          </p:sp>
        </mc:Fallback>
      </mc:AlternateContent>
      <p:sp>
        <p:nvSpPr>
          <p:cNvPr id="2" name="Rectangle 1"/>
          <p:cNvSpPr/>
          <p:nvPr/>
        </p:nvSpPr>
        <p:spPr>
          <a:xfrm>
            <a:off x="732202" y="4144619"/>
            <a:ext cx="7679593" cy="5078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300"/>
              </a:spcBef>
              <a:spcAft>
                <a:spcPts val="300"/>
              </a:spcAft>
            </a:pPr>
            <a:r>
              <a:rPr lang="vi-VN" sz="1800" smtClean="0">
                <a:solidFill>
                  <a:srgbClr val="000000"/>
                </a:solidFill>
                <a:latin typeface="+mn-lt"/>
                <a:ea typeface="Malgun Gothic" panose="020B0503020000020004" pitchFamily="34" charset="-127"/>
                <a:cs typeface="Times New Roman" panose="02020603050405020304" pitchFamily="18" charset="0"/>
              </a:rPr>
              <a:t>Cách </a:t>
            </a:r>
            <a:r>
              <a:rPr lang="vi-VN" sz="1800">
                <a:solidFill>
                  <a:srgbClr val="000000"/>
                </a:solidFill>
                <a:latin typeface="+mn-lt"/>
                <a:ea typeface="Malgun Gothic" panose="020B0503020000020004" pitchFamily="34" charset="-127"/>
                <a:cs typeface="Times New Roman" panose="02020603050405020304" pitchFamily="18" charset="0"/>
              </a:rPr>
              <a:t>giải như trên gọi là giải hệ phương trình bằng phương phép thế.</a:t>
            </a:r>
            <a:endParaRPr lang="en-US" sz="1800">
              <a:solidFill>
                <a:srgbClr val="00000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78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1" name="Rectangle 10"/>
          <p:cNvSpPr/>
          <p:nvPr/>
        </p:nvSpPr>
        <p:spPr>
          <a:xfrm>
            <a:off x="0" y="-94422"/>
            <a:ext cx="8497958" cy="5550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p:cNvSpPr/>
          <p:nvPr/>
        </p:nvSpPr>
        <p:spPr>
          <a:xfrm>
            <a:off x="3927415" y="1682924"/>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C6EAFF">
                    <a:lumMod val="25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2" name="Picture 1"/>
          <p:cNvPicPr>
            <a:picLocks noChangeAspect="1"/>
          </p:cNvPicPr>
          <p:nvPr/>
        </p:nvPicPr>
        <p:blipFill>
          <a:blip r:embed="rId3"/>
          <a:stretch>
            <a:fillRect/>
          </a:stretch>
        </p:blipFill>
        <p:spPr>
          <a:xfrm>
            <a:off x="7889306" y="4387780"/>
            <a:ext cx="1022970" cy="1024774"/>
          </a:xfrm>
          <a:prstGeom prst="rect">
            <a:avLst/>
          </a:prstGeom>
        </p:spPr>
      </p:pic>
      <p:sp>
        <p:nvSpPr>
          <p:cNvPr id="8" name="Rectangle 7"/>
          <p:cNvSpPr/>
          <p:nvPr/>
        </p:nvSpPr>
        <p:spPr>
          <a:xfrm>
            <a:off x="209323" y="113264"/>
            <a:ext cx="8079311"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a:t>
            </a: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6 (SGK-tr21</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vi-VN"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Trên một cánh đồng, người ta cấy 60 ha lúa giống mới và 40 ha lúa giống cũ, thu hoạch được tất cả 660 tấn thóc. Hỏi năng suất lúa giống mới trên 1 ha bằng bao nhiêu? Biết rằng 3 ha trồng lúa giống mới thu hoạch được ít hơn 4 ha trồng lúa giống cũ là 3 tấn.</a:t>
            </a:r>
          </a:p>
        </p:txBody>
      </p:sp>
      <mc:AlternateContent xmlns:mc="http://schemas.openxmlformats.org/markup-compatibility/2006">
        <mc:Choice xmlns:a14="http://schemas.microsoft.com/office/drawing/2010/main" Requires="a14">
          <p:sp>
            <p:nvSpPr>
              <p:cNvPr id="5" name="Rectangle 4"/>
              <p:cNvSpPr/>
              <p:nvPr/>
            </p:nvSpPr>
            <p:spPr>
              <a:xfrm>
                <a:off x="209322" y="2140066"/>
                <a:ext cx="8079311" cy="2848087"/>
              </a:xfrm>
              <a:prstGeom prst="rect">
                <a:avLst/>
              </a:prstGeom>
            </p:spPr>
            <p:txBody>
              <a:bodyPr wrap="square">
                <a:spAutoFit/>
              </a:bodyPr>
              <a:lstStyle/>
              <a:p>
                <a:pPr lvl="0" algn="just">
                  <a:lnSpc>
                    <a:spcPct val="150000"/>
                  </a:lnSpc>
                </a:pPr>
                <a:r>
                  <a:rPr lang="vi-VN" sz="1600">
                    <a:latin typeface="Arial" panose="020B0604020202020204" pitchFamily="34" charset="0"/>
                    <a:ea typeface="Calibri" panose="020F0502020204030204" pitchFamily="34" charset="0"/>
                    <a:cs typeface="Times New Roman" panose="02020603050405020304" pitchFamily="18" charset="0"/>
                  </a:rPr>
                  <a:t>Từ (1),(2) ta có hệ phương trình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vi-VN" sz="1600" i="1">
                                <a:latin typeface="Cambria Math" panose="02040503050406030204" pitchFamily="18" charset="0"/>
                                <a:ea typeface="Calibri" panose="020F0502020204030204" pitchFamily="34" charset="0"/>
                                <a:cs typeface="Times New Roman" panose="02020603050405020304" pitchFamily="18" charset="0"/>
                              </a:rPr>
                              <m:t>60</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+40</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=660</m:t>
                            </m:r>
                          </m:e>
                          <m:e>
                            <m:r>
                              <a:rPr lang="vi-VN" sz="1600" i="1">
                                <a:latin typeface="Cambria Math" panose="02040503050406030204" pitchFamily="18" charset="0"/>
                                <a:ea typeface="Calibri" panose="020F0502020204030204" pitchFamily="34" charset="0"/>
                                <a:cs typeface="Times New Roman" panose="02020603050405020304" pitchFamily="18" charset="0"/>
                              </a:rPr>
                              <m:t>4</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−3</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=3         </m:t>
                            </m:r>
                          </m:e>
                        </m:eqArr>
                      </m:e>
                    </m:d>
                  </m:oMath>
                </a14:m>
                <a:endParaRPr lang="en-US" sz="1600">
                  <a:ea typeface="Calibri" panose="020F0502020204030204" pitchFamily="34" charset="0"/>
                  <a:cs typeface="Times New Roman" panose="02020603050405020304" pitchFamily="18" charset="0"/>
                </a:endParaRPr>
              </a:p>
              <a:p>
                <a:pPr lvl="0" algn="just">
                  <a:lnSpc>
                    <a:spcPct val="150000"/>
                  </a:lnSpc>
                </a:pPr>
                <a:r>
                  <a:rPr lang="vi-VN" sz="1600">
                    <a:latin typeface="Arial" panose="020B0604020202020204" pitchFamily="34" charset="0"/>
                    <a:ea typeface="Calibri" panose="020F0502020204030204" pitchFamily="34" charset="0"/>
                    <a:cs typeface="Times New Roman" panose="02020603050405020304" pitchFamily="18" charset="0"/>
                  </a:rPr>
                  <a:t>Giải hệ phương trình ta được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=7</m:t>
                            </m:r>
                          </m:e>
                          <m:e>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=6</m:t>
                            </m:r>
                          </m:e>
                        </m:eqArr>
                      </m:e>
                    </m:d>
                  </m:oMath>
                </a14:m>
                <a:endParaRPr lang="en-US" sz="1600">
                  <a:ea typeface="Calibri" panose="020F0502020204030204" pitchFamily="34" charset="0"/>
                  <a:cs typeface="Times New Roman" panose="02020603050405020304" pitchFamily="18" charset="0"/>
                </a:endParaRPr>
              </a:p>
              <a:p>
                <a:pPr lvl="0" algn="just">
                  <a:lnSpc>
                    <a:spcPct val="150000"/>
                  </a:lnSpc>
                </a:pPr>
                <a:r>
                  <a:rPr lang="vi-VN" sz="1600">
                    <a:latin typeface="Arial" panose="020B0604020202020204" pitchFamily="34" charset="0"/>
                    <a:ea typeface="Calibri" panose="020F0502020204030204" pitchFamily="34" charset="0"/>
                    <a:cs typeface="Times New Roman" panose="02020603050405020304" pitchFamily="18" charset="0"/>
                  </a:rPr>
                  <a:t>Ta thấy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=7</m:t>
                    </m:r>
                  </m:oMath>
                </a14:m>
                <a:r>
                  <a:rPr lang="vi-VN" sz="16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=6</m:t>
                    </m:r>
                  </m:oMath>
                </a14:m>
                <a:r>
                  <a:rPr lang="vi-VN" sz="1600">
                    <a:latin typeface="Arial" panose="020B0604020202020204" pitchFamily="34" charset="0"/>
                    <a:ea typeface="Calibri" panose="020F0502020204030204" pitchFamily="34" charset="0"/>
                    <a:cs typeface="Times New Roman" panose="02020603050405020304" pitchFamily="18" charset="0"/>
                  </a:rPr>
                  <a:t> thỏa mãn điều kiện của ẩn</a:t>
                </a:r>
                <a:endParaRPr lang="en-US" sz="1600">
                  <a:ea typeface="Calibri" panose="020F0502020204030204" pitchFamily="34" charset="0"/>
                  <a:cs typeface="Times New Roman" panose="02020603050405020304" pitchFamily="18" charset="0"/>
                </a:endParaRPr>
              </a:p>
              <a:p>
                <a:pPr lvl="0" algn="just">
                  <a:lnSpc>
                    <a:spcPct val="150000"/>
                  </a:lnSpc>
                </a:pPr>
                <a:r>
                  <a:rPr lang="vi-VN" sz="1600">
                    <a:latin typeface="Arial" panose="020B0604020202020204" pitchFamily="34" charset="0"/>
                    <a:ea typeface="Calibri" panose="020F0502020204030204" pitchFamily="34" charset="0"/>
                    <a:cs typeface="Times New Roman" panose="02020603050405020304" pitchFamily="18" charset="0"/>
                  </a:rPr>
                  <a:t>Vậy năng suất lúa giống mới trên 1 ha là 7 tấn; năng suất lúa giống cũ trên 1 ha </a:t>
                </a:r>
                <a:r>
                  <a:rPr lang="vi-VN" sz="1600">
                    <a:latin typeface="Arial" panose="020B0604020202020204" pitchFamily="34" charset="0"/>
                    <a:ea typeface="Calibri" panose="020F0502020204030204" pitchFamily="34" charset="0"/>
                    <a:cs typeface="Times New Roman" panose="02020603050405020304" pitchFamily="18" charset="0"/>
                  </a:rPr>
                  <a:t>là </a:t>
                </a:r>
                <a:r>
                  <a:rPr lang="en-US" sz="1600" smtClean="0">
                    <a:latin typeface="Arial" panose="020B0604020202020204" pitchFamily="34" charset="0"/>
                    <a:ea typeface="Calibri" panose="020F0502020204030204" pitchFamily="34" charset="0"/>
                    <a:cs typeface="Times New Roman" panose="02020603050405020304" pitchFamily="18" charset="0"/>
                  </a:rPr>
                  <a:t>        </a:t>
                </a:r>
                <a:r>
                  <a:rPr lang="vi-VN" sz="1600" smtClean="0">
                    <a:latin typeface="Arial" panose="020B0604020202020204" pitchFamily="34" charset="0"/>
                    <a:ea typeface="Calibri" panose="020F0502020204030204" pitchFamily="34" charset="0"/>
                    <a:cs typeface="Times New Roman" panose="02020603050405020304" pitchFamily="18" charset="0"/>
                  </a:rPr>
                  <a:t>6 </a:t>
                </a:r>
                <a:r>
                  <a:rPr lang="vi-VN" sz="1600">
                    <a:latin typeface="Arial" panose="020B0604020202020204" pitchFamily="34" charset="0"/>
                    <a:ea typeface="Calibri" panose="020F0502020204030204" pitchFamily="34" charset="0"/>
                    <a:cs typeface="Times New Roman" panose="02020603050405020304" pitchFamily="18" charset="0"/>
                  </a:rPr>
                  <a:t>tấn.</a:t>
                </a:r>
                <a:endParaRPr lang="en-US" sz="160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09322" y="2140066"/>
                <a:ext cx="8079311" cy="2848087"/>
              </a:xfrm>
              <a:prstGeom prst="rect">
                <a:avLst/>
              </a:prstGeom>
              <a:blipFill>
                <a:blip r:embed="rId4"/>
                <a:stretch>
                  <a:fillRect l="-377" r="-377" b="-428"/>
                </a:stretch>
              </a:blipFill>
            </p:spPr>
            <p:txBody>
              <a:bodyPr/>
              <a:lstStyle/>
              <a:p>
                <a:r>
                  <a:rPr lang="en-US">
                    <a:noFill/>
                  </a:rPr>
                  <a:t> </a:t>
                </a:r>
              </a:p>
            </p:txBody>
          </p:sp>
        </mc:Fallback>
      </mc:AlternateContent>
    </p:spTree>
    <p:extLst>
      <p:ext uri="{BB962C8B-B14F-4D97-AF65-F5344CB8AC3E}">
        <p14:creationId xmlns:p14="http://schemas.microsoft.com/office/powerpoint/2010/main" val="2448530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4258385" y="1054260"/>
            <a:ext cx="643125" cy="338554"/>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9" name="Rectangle 8"/>
              <p:cNvSpPr/>
              <p:nvPr/>
            </p:nvSpPr>
            <p:spPr>
              <a:xfrm>
                <a:off x="543939" y="187461"/>
                <a:ext cx="7990297" cy="786497"/>
              </a:xfrm>
              <a:prstGeom prst="rect">
                <a:avLst/>
              </a:prstGeom>
            </p:spPr>
            <p:txBody>
              <a:bodyPr wrap="square">
                <a:spAutoFit/>
              </a:bodyPr>
              <a:lstStyle/>
              <a:p>
                <a:pPr lvl="0" algn="just">
                  <a:lnSpc>
                    <a:spcPct val="150000"/>
                  </a:lnSpc>
                  <a:defRPr/>
                </a:pP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7 (SGK-tr21</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lang="vi-VN" sz="1600">
                    <a:ea typeface="Times New Roman" panose="02020603050405020304" pitchFamily="18" charset="0"/>
                    <a:cs typeface="Times New Roman" panose="02020603050405020304" pitchFamily="18" charset="0"/>
                  </a:rPr>
                  <a:t>Cân bằng các phương trình hóa học sau bằng phương pháp đại </a:t>
                </a:r>
                <a:r>
                  <a:rPr lang="vi-VN" sz="1600">
                    <a:ea typeface="Times New Roman" panose="02020603050405020304" pitchFamily="18" charset="0"/>
                    <a:cs typeface="Times New Roman" panose="02020603050405020304" pitchFamily="18" charset="0"/>
                  </a:rPr>
                  <a:t>số</a:t>
                </a:r>
                <a:r>
                  <a:rPr lang="vi-VN" sz="1600" smtClean="0">
                    <a:ea typeface="Times New Roman" panose="02020603050405020304" pitchFamily="18" charset="0"/>
                    <a:cs typeface="Times New Roman" panose="02020603050405020304" pitchFamily="18" charset="0"/>
                  </a:rPr>
                  <a:t>.</a:t>
                </a:r>
                <a:endParaRPr lang="en-US" sz="1600" smtClean="0">
                  <a:ea typeface="Times New Roman" panose="02020603050405020304" pitchFamily="18" charset="0"/>
                  <a:cs typeface="Times New Roman" panose="02020603050405020304" pitchFamily="18" charset="0"/>
                </a:endParaRPr>
              </a:p>
              <a:p>
                <a:pPr algn="ctr">
                  <a:lnSpc>
                    <a:spcPct val="150000"/>
                  </a:lnSpc>
                </a:pPr>
                <a:r>
                  <a:rPr lang="en-US" sz="1600">
                    <a:ea typeface="Times New Roman" panose="02020603050405020304" pitchFamily="18" charset="0"/>
                    <a:cs typeface="Times New Roman" panose="02020603050405020304" pitchFamily="18" charset="0"/>
                  </a:rPr>
                  <a:t>a</a:t>
                </a:r>
                <a:r>
                  <a:rPr kumimoji="0" lang="en-US"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𝐴𝑔</m:t>
                    </m:r>
                    <m:r>
                      <a:rPr lang="vi-VN"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vi-VN" sz="1600" i="1" smtClean="0">
                            <a:latin typeface="Cambria Math" panose="02040503050406030204" pitchFamily="18" charset="0"/>
                            <a:ea typeface="Calibri" panose="020F0502020204030204" pitchFamily="34" charset="0"/>
                            <a:cs typeface="Times New Roman" panose="02020603050405020304" pitchFamily="18" charset="0"/>
                          </a:rPr>
                        </m:ctrlPr>
                      </m:sSubPr>
                      <m:e>
                        <m:r>
                          <a:rPr lang="vi-VN" sz="1600" i="1">
                            <a:latin typeface="Cambria Math" panose="02040503050406030204" pitchFamily="18" charset="0"/>
                            <a:ea typeface="Calibri" panose="020F0502020204030204" pitchFamily="34" charset="0"/>
                            <a:cs typeface="Times New Roman" panose="02020603050405020304" pitchFamily="18" charset="0"/>
                          </a:rPr>
                          <m:t>𝐶𝑙</m:t>
                        </m:r>
                      </m:e>
                      <m:sub>
                        <m:r>
                          <a:rPr lang="en-US" sz="1600" b="0" i="1" smtClean="0">
                            <a:latin typeface="Cambria Math" panose="02040503050406030204" pitchFamily="18" charset="0"/>
                            <a:ea typeface="Calibri" panose="020F0502020204030204" pitchFamily="34" charset="0"/>
                            <a:cs typeface="Times New Roman" panose="02020603050405020304" pitchFamily="18" charset="0"/>
                          </a:rPr>
                          <m:t>2</m:t>
                        </m:r>
                      </m:sub>
                    </m:sSub>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mn-lt"/>
                        <a:ea typeface="Calibri" panose="020F0502020204030204" pitchFamily="34" charset="0"/>
                        <a:cs typeface="Times New Roman" panose="02020603050405020304" pitchFamily="18" charset="0"/>
                      </a:rPr>
                      <m:t>𝐴𝑔𝐶𝑙</m:t>
                    </m:r>
                  </m:oMath>
                </a14:m>
                <a:r>
                  <a:rPr lang="en-US" sz="1600" smtClean="0">
                    <a:effectLst/>
                    <a:latin typeface="+mn-lt"/>
                    <a:ea typeface="Calibri" panose="020F0502020204030204" pitchFamily="34" charset="0"/>
                    <a:cs typeface="Times New Roman" panose="02020603050405020304" pitchFamily="18" charset="0"/>
                  </a:rPr>
                  <a:t>                                 </a:t>
                </a:r>
                <a:r>
                  <a:rPr lang="en-US" sz="1600" smtClean="0">
                    <a:effectLst/>
                    <a:latin typeface="+mn-lt"/>
                    <a:ea typeface="Calibri" panose="020F0502020204030204" pitchFamily="34" charset="0"/>
                    <a:cs typeface="Times New Roman" panose="02020603050405020304" pitchFamily="18" charset="0"/>
                  </a:rPr>
                  <a:t>b)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𝐶</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𝑂</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𝐶𝑂</m:t>
                    </m:r>
                  </m:oMath>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543939" y="187461"/>
                <a:ext cx="7990297" cy="786497"/>
              </a:xfrm>
              <a:prstGeom prst="rect">
                <a:avLst/>
              </a:prstGeom>
              <a:blipFill>
                <a:blip r:embed="rId3"/>
                <a:stretch>
                  <a:fillRect l="-381" b="-9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543939" y="1518086"/>
                <a:ext cx="8072019" cy="3433119"/>
              </a:xfrm>
              <a:prstGeom prst="rect">
                <a:avLst/>
              </a:prstGeom>
            </p:spPr>
            <p:txBody>
              <a:bodyPr wrap="square">
                <a:spAutoFit/>
              </a:bodyPr>
              <a:lstStyle/>
              <a:p>
                <a:pPr algn="just">
                  <a:lnSpc>
                    <a:spcPct val="150000"/>
                  </a:lnSpc>
                </a:pPr>
                <a:r>
                  <a:rPr lang="vi-VN" sz="1600" smtClean="0">
                    <a:latin typeface="+mn-lt"/>
                    <a:ea typeface="Calibri" panose="020F0502020204030204" pitchFamily="34" charset="0"/>
                    <a:cs typeface="Times New Roman" panose="02020603050405020304" pitchFamily="18" charset="0"/>
                  </a:rPr>
                  <a:t>a) Gọi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𝑥</m:t>
                    </m:r>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𝑦</m:t>
                    </m:r>
                  </m:oMath>
                </a14:m>
                <a:r>
                  <a:rPr lang="vi-VN" sz="1600">
                    <a:effectLst/>
                    <a:latin typeface="+mn-lt"/>
                    <a:ea typeface="Calibri" panose="020F0502020204030204" pitchFamily="34" charset="0"/>
                    <a:cs typeface="Times New Roman" panose="02020603050405020304" pitchFamily="18" charset="0"/>
                  </a:rPr>
                  <a:t> lần lượt là hệ số của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𝐴𝑔</m:t>
                    </m:r>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𝐶</m:t>
                    </m:r>
                    <m:sSub>
                      <m:sSubPr>
                        <m:ctrlPr>
                          <a:rPr lang="en-US" sz="1600" i="1">
                            <a:effectLst/>
                            <a:latin typeface="+mn-lt"/>
                            <a:ea typeface="Calibri" panose="020F0502020204030204" pitchFamily="34" charset="0"/>
                            <a:cs typeface="Times New Roman" panose="02020603050405020304" pitchFamily="18" charset="0"/>
                          </a:rPr>
                        </m:ctrlPr>
                      </m:sSubPr>
                      <m:e>
                        <m:r>
                          <a:rPr lang="vi-VN" sz="1600" i="1">
                            <a:effectLst/>
                            <a:latin typeface="+mn-lt"/>
                            <a:ea typeface="Calibri" panose="020F0502020204030204" pitchFamily="34" charset="0"/>
                            <a:cs typeface="Times New Roman" panose="02020603050405020304" pitchFamily="18" charset="0"/>
                          </a:rPr>
                          <m:t>𝑙</m:t>
                        </m:r>
                      </m:e>
                      <m:sub>
                        <m:r>
                          <a:rPr lang="vi-VN" sz="1600" i="1">
                            <a:effectLst/>
                            <a:latin typeface="+mn-lt"/>
                            <a:ea typeface="Calibri" panose="020F0502020204030204" pitchFamily="34" charset="0"/>
                            <a:cs typeface="Times New Roman" panose="02020603050405020304" pitchFamily="18" charset="0"/>
                          </a:rPr>
                          <m:t>2</m:t>
                        </m:r>
                      </m:sub>
                    </m:sSub>
                  </m:oMath>
                </a14:m>
                <a:r>
                  <a:rPr lang="vi-VN" sz="1600">
                    <a:effectLst/>
                    <a:latin typeface="+mn-lt"/>
                    <a:ea typeface="Calibri" panose="020F0502020204030204" pitchFamily="34" charset="0"/>
                    <a:cs typeface="Times New Roman" panose="02020603050405020304" pitchFamily="18" charset="0"/>
                  </a:rPr>
                  <a:t> thỏa mãn cân bằng phương trình hóa học</a:t>
                </a:r>
                <a:endParaRPr lang="en-US" sz="1600">
                  <a:effectLst/>
                  <a:latin typeface="+mn-lt"/>
                  <a:ea typeface="Calibri" panose="020F0502020204030204" pitchFamily="34" charset="0"/>
                  <a:cs typeface="Times New Roman" panose="02020603050405020304" pitchFamily="18" charset="0"/>
                </a:endParaRPr>
              </a:p>
              <a:p>
                <a:pPr algn="ctr">
                  <a:lnSpc>
                    <a:spcPct val="130000"/>
                  </a:lnSpc>
                </a:pPr>
                <a14:m>
                  <m:oMathPara xmlns:m="http://schemas.openxmlformats.org/officeDocument/2006/math">
                    <m:oMathParaPr>
                      <m:jc m:val="centerGroup"/>
                    </m:oMathParaPr>
                    <m:oMath xmlns:m="http://schemas.openxmlformats.org/officeDocument/2006/math">
                      <m:r>
                        <a:rPr lang="vi-VN" sz="1600" i="1">
                          <a:effectLst/>
                          <a:latin typeface="+mn-lt"/>
                          <a:ea typeface="Calibri" panose="020F0502020204030204" pitchFamily="34" charset="0"/>
                          <a:cs typeface="Times New Roman" panose="02020603050405020304" pitchFamily="18" charset="0"/>
                        </a:rPr>
                        <m:t>𝑥𝐴𝑔</m:t>
                      </m:r>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libri" panose="020F0502020204030204" pitchFamily="34" charset="0"/>
                          <a:cs typeface="Times New Roman" panose="02020603050405020304" pitchFamily="18" charset="0"/>
                        </a:rPr>
                        <m:t>𝐶</m:t>
                      </m:r>
                      <m:sSub>
                        <m:sSubPr>
                          <m:ctrlPr>
                            <a:rPr lang="en-US"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𝑙</m:t>
                          </m:r>
                        </m:e>
                        <m:sub>
                          <m:r>
                            <a:rPr lang="en-US" sz="1600" i="1">
                              <a:latin typeface="Cambria Math" panose="02040503050406030204" pitchFamily="18" charset="0"/>
                              <a:ea typeface="Calibri" panose="020F0502020204030204" pitchFamily="34" charset="0"/>
                              <a:cs typeface="Times New Roman" panose="02020603050405020304" pitchFamily="18" charset="0"/>
                            </a:rPr>
                            <m:t>2</m:t>
                          </m:r>
                        </m:sub>
                      </m:sSub>
                      <m:r>
                        <a:rPr lang="vi-VN" sz="1600" i="1">
                          <a:effectLst/>
                          <a:latin typeface="+mn-lt"/>
                          <a:ea typeface="Calibri" panose="020F0502020204030204" pitchFamily="34" charset="0"/>
                          <a:cs typeface="Times New Roman" panose="02020603050405020304" pitchFamily="18" charset="0"/>
                        </a:rPr>
                        <m:t>→</m:t>
                      </m:r>
                      <m:r>
                        <a:rPr lang="vi-VN" sz="1600" i="1">
                          <a:effectLst/>
                          <a:latin typeface="+mn-lt"/>
                          <a:ea typeface="Calibri" panose="020F0502020204030204" pitchFamily="34" charset="0"/>
                          <a:cs typeface="Times New Roman" panose="02020603050405020304" pitchFamily="18" charset="0"/>
                        </a:rPr>
                        <m:t>𝐴𝑔𝐶𝑙</m:t>
                      </m:r>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r>
                  <a:rPr lang="vi-VN" sz="1600">
                    <a:effectLst/>
                    <a:latin typeface="+mn-lt"/>
                    <a:ea typeface="Calibri" panose="020F0502020204030204" pitchFamily="34" charset="0"/>
                    <a:cs typeface="Times New Roman" panose="02020603050405020304" pitchFamily="18" charset="0"/>
                  </a:rPr>
                  <a:t>Cân bằng số nguyên tử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𝐴𝑔</m:t>
                    </m:r>
                  </m:oMath>
                </a14:m>
                <a:r>
                  <a:rPr lang="vi-VN" sz="1600">
                    <a:effectLst/>
                    <a:latin typeface="+mn-lt"/>
                    <a:ea typeface="Calibri" panose="020F0502020204030204" pitchFamily="34" charset="0"/>
                    <a:cs typeface="Times New Roman" panose="02020603050405020304" pitchFamily="18" charset="0"/>
                  </a:rPr>
                  <a:t>, số nguyên tử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𝐶𝑙</m:t>
                    </m:r>
                  </m:oMath>
                </a14:m>
                <a:r>
                  <a:rPr lang="vi-VN" sz="1600">
                    <a:effectLst/>
                    <a:latin typeface="+mn-lt"/>
                    <a:ea typeface="Calibri" panose="020F0502020204030204" pitchFamily="34" charset="0"/>
                    <a:cs typeface="Times New Roman" panose="02020603050405020304" pitchFamily="18" charset="0"/>
                  </a:rPr>
                  <a:t> ở 2 vế, ta có hệ phương trình: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en-US" sz="1600" i="1">
                                <a:effectLst/>
                                <a:latin typeface="+mn-lt"/>
                                <a:ea typeface="Calibri" panose="020F0502020204030204" pitchFamily="34" charset="0"/>
                                <a:cs typeface="Times New Roman" panose="02020603050405020304" pitchFamily="18" charset="0"/>
                              </a:rPr>
                              <m:t>2</m:t>
                            </m:r>
                            <m:r>
                              <a:rPr lang="en-US" sz="1600" i="1">
                                <a:effectLst/>
                                <a:latin typeface="+mn-lt"/>
                                <a:ea typeface="Calibri" panose="020F0502020204030204" pitchFamily="34" charset="0"/>
                                <a:cs typeface="Times New Roman" panose="02020603050405020304" pitchFamily="18" charset="0"/>
                              </a:rPr>
                              <m:t>𝑦</m:t>
                            </m:r>
                            <m:r>
                              <a:rPr lang="en-US" sz="1600" i="1">
                                <a:effectLst/>
                                <a:latin typeface="+mn-lt"/>
                                <a:ea typeface="Calibri" panose="020F0502020204030204" pitchFamily="34" charset="0"/>
                                <a:cs typeface="Times New Roman" panose="02020603050405020304" pitchFamily="18" charset="0"/>
                              </a:rPr>
                              <m:t>=1</m:t>
                            </m:r>
                          </m:e>
                          <m:e>
                            <m:r>
                              <a:rPr lang="en-US" sz="1600" i="1">
                                <a:effectLst/>
                                <a:latin typeface="+mn-lt"/>
                                <a:ea typeface="Calibri" panose="020F0502020204030204" pitchFamily="34" charset="0"/>
                                <a:cs typeface="Times New Roman" panose="02020603050405020304" pitchFamily="18" charset="0"/>
                              </a:rPr>
                              <m:t>𝑥</m:t>
                            </m:r>
                            <m:r>
                              <a:rPr lang="en-US" sz="1600" i="1">
                                <a:effectLst/>
                                <a:latin typeface="+mn-lt"/>
                                <a:ea typeface="Calibri" panose="020F0502020204030204" pitchFamily="34" charset="0"/>
                                <a:cs typeface="Times New Roman" panose="02020603050405020304" pitchFamily="18" charset="0"/>
                              </a:rPr>
                              <m:t>=1  </m:t>
                            </m:r>
                          </m:e>
                        </m:eqArr>
                      </m:e>
                    </m:d>
                  </m:oMath>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1600">
                          <a:ea typeface="Calibri" panose="020F0502020204030204" pitchFamily="34" charset="0"/>
                          <a:cs typeface="Times New Roman" panose="02020603050405020304" pitchFamily="18" charset="0"/>
                        </a:rPr>
                        <m:t>Gi</m:t>
                      </m:r>
                      <m:r>
                        <m:rPr>
                          <m:nor/>
                        </m:rPr>
                        <a:rPr lang="en-US" sz="1600">
                          <a:ea typeface="Calibri" panose="020F0502020204030204" pitchFamily="34" charset="0"/>
                          <a:cs typeface="Times New Roman" panose="02020603050405020304" pitchFamily="18" charset="0"/>
                        </a:rPr>
                        <m:t>ả</m:t>
                      </m:r>
                      <m:r>
                        <m:rPr>
                          <m:nor/>
                        </m:rPr>
                        <a:rPr lang="en-US" sz="1600">
                          <a:ea typeface="Calibri" panose="020F0502020204030204" pitchFamily="34" charset="0"/>
                          <a:cs typeface="Times New Roman" panose="02020603050405020304" pitchFamily="18" charset="0"/>
                        </a:rPr>
                        <m:t>i</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h</m:t>
                      </m:r>
                      <m:r>
                        <m:rPr>
                          <m:nor/>
                        </m:rPr>
                        <a:rPr lang="en-US" sz="1600">
                          <a:ea typeface="Calibri" panose="020F0502020204030204" pitchFamily="34" charset="0"/>
                          <a:cs typeface="Times New Roman" panose="02020603050405020304" pitchFamily="18" charset="0"/>
                        </a:rPr>
                        <m:t>ệ </m:t>
                      </m:r>
                      <m:r>
                        <m:rPr>
                          <m:nor/>
                        </m:rPr>
                        <a:rPr lang="en-US" sz="1600">
                          <a:ea typeface="Calibri" panose="020F0502020204030204" pitchFamily="34" charset="0"/>
                          <a:cs typeface="Times New Roman" panose="02020603050405020304" pitchFamily="18" charset="0"/>
                        </a:rPr>
                        <m:t>ph</m:t>
                      </m:r>
                      <m:r>
                        <m:rPr>
                          <m:nor/>
                        </m:rPr>
                        <a:rPr lang="en-US" sz="1600">
                          <a:ea typeface="Calibri" panose="020F0502020204030204" pitchFamily="34" charset="0"/>
                          <a:cs typeface="Times New Roman" panose="02020603050405020304" pitchFamily="18" charset="0"/>
                        </a:rPr>
                        <m:t>ươ</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tr</m:t>
                      </m:r>
                      <m:r>
                        <m:rPr>
                          <m:nor/>
                        </m:rPr>
                        <a:rPr lang="en-US" sz="1600">
                          <a:ea typeface="Calibri" panose="020F0502020204030204" pitchFamily="34" charset="0"/>
                          <a:cs typeface="Times New Roman" panose="02020603050405020304" pitchFamily="18" charset="0"/>
                        </a:rPr>
                        <m:t>ì</m:t>
                      </m:r>
                      <m:r>
                        <m:rPr>
                          <m:nor/>
                        </m:rPr>
                        <a:rPr lang="en-US" sz="1600">
                          <a:ea typeface="Calibri" panose="020F0502020204030204" pitchFamily="34" charset="0"/>
                          <a:cs typeface="Times New Roman" panose="02020603050405020304" pitchFamily="18" charset="0"/>
                        </a:rPr>
                        <m:t>nh</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ta</m:t>
                      </m:r>
                      <m:r>
                        <m:rPr>
                          <m:nor/>
                        </m:rPr>
                        <a:rPr lang="en-US" sz="1600">
                          <a:ea typeface="Calibri" panose="020F0502020204030204" pitchFamily="34" charset="0"/>
                          <a:cs typeface="Times New Roman" panose="02020603050405020304" pitchFamily="18" charset="0"/>
                        </a:rPr>
                        <m:t> đượ</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=1</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v</m:t>
                      </m:r>
                      <m:r>
                        <m:rPr>
                          <m:nor/>
                        </m:rPr>
                        <a:rPr lang="en-US"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𝑦</m:t>
                      </m:r>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1</m:t>
                          </m:r>
                        </m:num>
                        <m:den>
                          <m:r>
                            <a:rPr lang="en-US" sz="1600" i="1">
                              <a:effectLst/>
                              <a:latin typeface="+mn-lt"/>
                              <a:ea typeface="Calibri" panose="020F0502020204030204" pitchFamily="34" charset="0"/>
                              <a:cs typeface="Times New Roman" panose="02020603050405020304" pitchFamily="18" charset="0"/>
                            </a:rPr>
                            <m:t>2</m:t>
                          </m:r>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1600">
                          <a:ea typeface="Calibri" panose="020F0502020204030204" pitchFamily="34" charset="0"/>
                          <a:cs typeface="Times New Roman" panose="02020603050405020304" pitchFamily="18" charset="0"/>
                        </a:rPr>
                        <m:t>Đư</m:t>
                      </m:r>
                      <m:r>
                        <m:rPr>
                          <m:nor/>
                        </m:rPr>
                        <a:rPr lang="en-US" sz="1600">
                          <a:ea typeface="Calibri" panose="020F0502020204030204" pitchFamily="34" charset="0"/>
                          <a:cs typeface="Times New Roman" panose="02020603050405020304" pitchFamily="18" charset="0"/>
                        </a:rPr>
                        <m:t>a</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á</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h</m:t>
                      </m:r>
                      <m:r>
                        <m:rPr>
                          <m:nor/>
                        </m:rPr>
                        <a:rPr lang="en-US" sz="1600">
                          <a:ea typeface="Calibri" panose="020F0502020204030204" pitchFamily="34" charset="0"/>
                          <a:cs typeface="Times New Roman" panose="02020603050405020304" pitchFamily="18" charset="0"/>
                        </a:rPr>
                        <m:t>ệ </m:t>
                      </m:r>
                      <m:r>
                        <m:rPr>
                          <m:nor/>
                        </m:rPr>
                        <a:rPr lang="en-US" sz="1600">
                          <a:ea typeface="Calibri" panose="020F0502020204030204" pitchFamily="34" charset="0"/>
                          <a:cs typeface="Times New Roman" panose="02020603050405020304" pitchFamily="18" charset="0"/>
                        </a:rPr>
                        <m:t>s</m:t>
                      </m:r>
                      <m:r>
                        <m:rPr>
                          <m:nor/>
                        </m:rPr>
                        <a:rPr lang="en-US" sz="1600">
                          <a:ea typeface="Calibri" panose="020F0502020204030204" pitchFamily="34" charset="0"/>
                          <a:cs typeface="Times New Roman" panose="02020603050405020304" pitchFamily="18" charset="0"/>
                        </a:rPr>
                        <m:t>ố </m:t>
                      </m:r>
                      <m:r>
                        <m:rPr>
                          <m:nor/>
                        </m:rPr>
                        <a:rPr lang="en-US" sz="1600">
                          <a:ea typeface="Calibri" panose="020F0502020204030204" pitchFamily="34" charset="0"/>
                          <a:cs typeface="Times New Roman" panose="02020603050405020304" pitchFamily="18" charset="0"/>
                        </a:rPr>
                        <m:t>t</m:t>
                      </m:r>
                      <m:r>
                        <m:rPr>
                          <m:nor/>
                        </m:rPr>
                        <a:rPr lang="en-US" sz="1600">
                          <a:ea typeface="Calibri" panose="020F0502020204030204" pitchFamily="34" charset="0"/>
                          <a:cs typeface="Times New Roman" panose="02020603050405020304" pitchFamily="18" charset="0"/>
                        </a:rPr>
                        <m:t>ì</m:t>
                      </m:r>
                      <m:r>
                        <m:rPr>
                          <m:nor/>
                        </m:rPr>
                        <a:rPr lang="en-US" sz="1600">
                          <a:ea typeface="Calibri" panose="020F0502020204030204" pitchFamily="34" charset="0"/>
                          <a:cs typeface="Times New Roman" panose="02020603050405020304" pitchFamily="18" charset="0"/>
                        </a:rPr>
                        <m:t>m</m:t>
                      </m:r>
                      <m:r>
                        <m:rPr>
                          <m:nor/>
                        </m:rPr>
                        <a:rPr lang="en-US" sz="1600">
                          <a:ea typeface="Calibri" panose="020F0502020204030204" pitchFamily="34" charset="0"/>
                          <a:cs typeface="Times New Roman" panose="02020603050405020304" pitchFamily="18" charset="0"/>
                        </a:rPr>
                        <m:t> đượ</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v</m:t>
                      </m:r>
                      <m:r>
                        <m:rPr>
                          <m:nor/>
                        </m:rPr>
                        <a:rPr lang="en-US" sz="1600">
                          <a:ea typeface="Calibri" panose="020F0502020204030204" pitchFamily="34" charset="0"/>
                          <a:cs typeface="Times New Roman" panose="02020603050405020304" pitchFamily="18" charset="0"/>
                        </a:rPr>
                        <m:t>à</m:t>
                      </m:r>
                      <m:r>
                        <m:rPr>
                          <m:nor/>
                        </m:rPr>
                        <a:rPr lang="en-US" sz="1600">
                          <a:ea typeface="Calibri" panose="020F0502020204030204" pitchFamily="34" charset="0"/>
                          <a:cs typeface="Times New Roman" panose="02020603050405020304" pitchFamily="18" charset="0"/>
                        </a:rPr>
                        <m:t>o</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ph</m:t>
                      </m:r>
                      <m:r>
                        <m:rPr>
                          <m:nor/>
                        </m:rPr>
                        <a:rPr lang="en-US" sz="1600">
                          <a:ea typeface="Calibri" panose="020F0502020204030204" pitchFamily="34" charset="0"/>
                          <a:cs typeface="Times New Roman" panose="02020603050405020304" pitchFamily="18" charset="0"/>
                        </a:rPr>
                        <m:t>ươ</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tr</m:t>
                      </m:r>
                      <m:r>
                        <m:rPr>
                          <m:nor/>
                        </m:rPr>
                        <a:rPr lang="en-US" sz="1600">
                          <a:ea typeface="Calibri" panose="020F0502020204030204" pitchFamily="34" charset="0"/>
                          <a:cs typeface="Times New Roman" panose="02020603050405020304" pitchFamily="18" charset="0"/>
                        </a:rPr>
                        <m:t>ì</m:t>
                      </m:r>
                      <m:r>
                        <m:rPr>
                          <m:nor/>
                        </m:rPr>
                        <a:rPr lang="en-US" sz="1600">
                          <a:ea typeface="Calibri" panose="020F0502020204030204" pitchFamily="34" charset="0"/>
                          <a:cs typeface="Times New Roman" panose="02020603050405020304" pitchFamily="18" charset="0"/>
                        </a:rPr>
                        <m:t>nh</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ho</m:t>
                      </m:r>
                      <m:r>
                        <m:rPr>
                          <m:nor/>
                        </m:rPr>
                        <a:rPr lang="en-US" sz="1600">
                          <a:ea typeface="Calibri" panose="020F0502020204030204" pitchFamily="34" charset="0"/>
                          <a:cs typeface="Times New Roman" panose="02020603050405020304" pitchFamily="18" charset="0"/>
                        </a:rPr>
                        <m:t>á </m:t>
                      </m:r>
                      <m:r>
                        <m:rPr>
                          <m:nor/>
                        </m:rPr>
                        <a:rPr lang="en-US" sz="1600">
                          <a:ea typeface="Calibri" panose="020F0502020204030204" pitchFamily="34" charset="0"/>
                          <a:cs typeface="Times New Roman" panose="02020603050405020304" pitchFamily="18" charset="0"/>
                        </a:rPr>
                        <m:t>h</m:t>
                      </m:r>
                      <m:r>
                        <m:rPr>
                          <m:nor/>
                        </m:rPr>
                        <a:rPr lang="en-US" sz="1600">
                          <a:ea typeface="Calibri" panose="020F0502020204030204" pitchFamily="34" charset="0"/>
                          <a:cs typeface="Times New Roman" panose="02020603050405020304" pitchFamily="18" charset="0"/>
                        </a:rPr>
                        <m:t>ọ</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ta</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ó</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𝐴𝑔</m:t>
                      </m:r>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1</m:t>
                          </m:r>
                        </m:num>
                        <m:den>
                          <m:r>
                            <a:rPr lang="en-US" sz="1600" i="1">
                              <a:effectLst/>
                              <a:latin typeface="+mn-lt"/>
                              <a:ea typeface="Calibri" panose="020F0502020204030204" pitchFamily="34" charset="0"/>
                              <a:cs typeface="Times New Roman" panose="02020603050405020304" pitchFamily="18" charset="0"/>
                            </a:rPr>
                            <m:t>2</m:t>
                          </m:r>
                        </m:den>
                      </m:f>
                      <m:r>
                        <a:rPr lang="en-US" sz="1600" i="1">
                          <a:effectLst/>
                          <a:latin typeface="+mn-lt"/>
                          <a:ea typeface="Calibri" panose="020F0502020204030204" pitchFamily="34" charset="0"/>
                          <a:cs typeface="Times New Roman" panose="02020603050405020304" pitchFamily="18" charset="0"/>
                        </a:rPr>
                        <m:t>𝐶</m:t>
                      </m:r>
                      <m:sSub>
                        <m:sSubPr>
                          <m:ctrlPr>
                            <a:rPr lang="en-US" sz="1600" i="1">
                              <a:effectLst/>
                              <a:latin typeface="+mn-lt"/>
                              <a:ea typeface="Calibri" panose="020F0502020204030204" pitchFamily="34" charset="0"/>
                              <a:cs typeface="Times New Roman" panose="02020603050405020304" pitchFamily="18" charset="0"/>
                            </a:rPr>
                          </m:ctrlPr>
                        </m:sSubPr>
                        <m:e>
                          <m:r>
                            <a:rPr lang="en-US" sz="1600" i="1">
                              <a:effectLst/>
                              <a:latin typeface="+mn-lt"/>
                              <a:ea typeface="Calibri" panose="020F0502020204030204" pitchFamily="34" charset="0"/>
                              <a:cs typeface="Times New Roman" panose="02020603050405020304" pitchFamily="18" charset="0"/>
                            </a:rPr>
                            <m:t>𝑙</m:t>
                          </m:r>
                        </m:e>
                        <m:sub>
                          <m:r>
                            <a:rPr lang="en-US" sz="1600" i="1">
                              <a:effectLst/>
                              <a:latin typeface="+mn-lt"/>
                              <a:ea typeface="Calibri" panose="020F0502020204030204" pitchFamily="34" charset="0"/>
                              <a:cs typeface="Times New Roman" panose="02020603050405020304" pitchFamily="18" charset="0"/>
                            </a:rPr>
                            <m:t>2</m:t>
                          </m:r>
                        </m:sub>
                      </m:sSub>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𝐴𝑔𝐶𝑙</m:t>
                      </m:r>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en-US" sz="1600">
                    <a:effectLst/>
                    <a:latin typeface="+mn-lt"/>
                    <a:ea typeface="Calibri" panose="020F0502020204030204" pitchFamily="34" charset="0"/>
                    <a:cs typeface="Times New Roman" panose="02020603050405020304" pitchFamily="18" charset="0"/>
                  </a:rPr>
                  <a:t>Do các hệ số của phương trình hoá học phải là các số nguyên nên nhân hai vế của phương trình hoá học với 2, ta được</a:t>
                </a:r>
                <a:r>
                  <a:rPr lang="en-US" sz="16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2</m:t>
                    </m:r>
                    <m:r>
                      <a:rPr lang="en-US" sz="1600" i="1">
                        <a:effectLst/>
                        <a:latin typeface="+mn-lt"/>
                        <a:ea typeface="Calibri" panose="020F0502020204030204" pitchFamily="34" charset="0"/>
                        <a:cs typeface="Times New Roman" panose="02020603050405020304" pitchFamily="18" charset="0"/>
                      </a:rPr>
                      <m:t>𝐴𝑔</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m:t>
                    </m:r>
                    <m:sSub>
                      <m:sSubPr>
                        <m:ctrlPr>
                          <a:rPr lang="en-US" sz="1600" i="1">
                            <a:effectLst/>
                            <a:latin typeface="+mn-lt"/>
                            <a:ea typeface="Calibri" panose="020F0502020204030204" pitchFamily="34" charset="0"/>
                            <a:cs typeface="Times New Roman" panose="02020603050405020304" pitchFamily="18" charset="0"/>
                          </a:rPr>
                        </m:ctrlPr>
                      </m:sSubPr>
                      <m:e>
                        <m:r>
                          <a:rPr lang="en-US" sz="1600" i="1">
                            <a:effectLst/>
                            <a:latin typeface="+mn-lt"/>
                            <a:ea typeface="Calibri" panose="020F0502020204030204" pitchFamily="34" charset="0"/>
                            <a:cs typeface="Times New Roman" panose="02020603050405020304" pitchFamily="18" charset="0"/>
                          </a:rPr>
                          <m:t>𝑙</m:t>
                        </m:r>
                      </m:e>
                      <m:sub>
                        <m:r>
                          <a:rPr lang="en-US" sz="1600" i="1">
                            <a:effectLst/>
                            <a:latin typeface="+mn-lt"/>
                            <a:ea typeface="Calibri" panose="020F0502020204030204" pitchFamily="34" charset="0"/>
                            <a:cs typeface="Times New Roman" panose="02020603050405020304" pitchFamily="18" charset="0"/>
                          </a:rPr>
                          <m:t>2</m:t>
                        </m:r>
                      </m:sub>
                    </m:sSub>
                    <m:r>
                      <a:rPr lang="en-US" sz="1600" i="1">
                        <a:effectLst/>
                        <a:latin typeface="+mn-lt"/>
                        <a:ea typeface="Calibri" panose="020F0502020204030204" pitchFamily="34" charset="0"/>
                        <a:cs typeface="Times New Roman" panose="02020603050405020304" pitchFamily="18" charset="0"/>
                      </a:rPr>
                      <m:t>→2</m:t>
                    </m:r>
                    <m:r>
                      <a:rPr lang="en-US" sz="1600" i="1">
                        <a:effectLst/>
                        <a:latin typeface="+mn-lt"/>
                        <a:ea typeface="Calibri" panose="020F0502020204030204" pitchFamily="34" charset="0"/>
                        <a:cs typeface="Times New Roman" panose="02020603050405020304" pitchFamily="18" charset="0"/>
                      </a:rPr>
                      <m:t>𝐴𝑔𝐶𝑙</m:t>
                    </m:r>
                  </m:oMath>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43939" y="1518086"/>
                <a:ext cx="8072019" cy="3433119"/>
              </a:xfrm>
              <a:prstGeom prst="rect">
                <a:avLst/>
              </a:prstGeom>
              <a:blipFill>
                <a:blip r:embed="rId4"/>
                <a:stretch>
                  <a:fillRect l="-378" r="-453" b="-178"/>
                </a:stretch>
              </a:blipFill>
            </p:spPr>
            <p:txBody>
              <a:bodyPr/>
              <a:lstStyle/>
              <a:p>
                <a:r>
                  <a:rPr lang="en-US">
                    <a:noFill/>
                  </a:rPr>
                  <a:t> </a:t>
                </a:r>
              </a:p>
            </p:txBody>
          </p:sp>
        </mc:Fallback>
      </mc:AlternateContent>
    </p:spTree>
    <p:extLst>
      <p:ext uri="{BB962C8B-B14F-4D97-AF65-F5344CB8AC3E}">
        <p14:creationId xmlns:p14="http://schemas.microsoft.com/office/powerpoint/2010/main" val="8532342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up)">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up)">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wipe(up)">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wipe(up)">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753"/>
        <p:cNvGrpSpPr/>
        <p:nvPr/>
      </p:nvGrpSpPr>
      <p:grpSpPr>
        <a:xfrm>
          <a:off x="0" y="0"/>
          <a:ext cx="0" cy="0"/>
          <a:chOff x="0" y="0"/>
          <a:chExt cx="0" cy="0"/>
        </a:xfrm>
      </p:grpSpPr>
      <p:sp>
        <p:nvSpPr>
          <p:cNvPr id="22" name="Rectangle 21"/>
          <p:cNvSpPr/>
          <p:nvPr/>
        </p:nvSpPr>
        <p:spPr>
          <a:xfrm>
            <a:off x="182879" y="172471"/>
            <a:ext cx="8794143" cy="477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4258385" y="1046765"/>
            <a:ext cx="64312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9" name="Rectangle 8"/>
              <p:cNvSpPr/>
              <p:nvPr/>
            </p:nvSpPr>
            <p:spPr>
              <a:xfrm>
                <a:off x="543939" y="187461"/>
                <a:ext cx="7990297" cy="7864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7 (SGK-tr21</a:t>
                </a:r>
                <a:r>
                  <a:rPr kumimoji="0" lang="en-US" sz="16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vi-VN"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Cân bằng các phương trình hóa học sau bằng phương pháp đại số</a:t>
                </a:r>
                <a:r>
                  <a:rPr kumimoji="0" lang="vi-VN"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a:t>
                </a:r>
                <a:r>
                  <a:rPr kumimoji="0" lang="en-US" sz="16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𝐴𝑔</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𝐶𝑙</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m:t>𝐴𝑔𝐶𝑙</m:t>
                    </m:r>
                  </m:oMath>
                </a14:m>
                <a:r>
                  <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𝑂</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𝐶𝑂</m:t>
                    </m:r>
                  </m:oMath>
                </a14:m>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543939" y="187461"/>
                <a:ext cx="7990297" cy="786497"/>
              </a:xfrm>
              <a:prstGeom prst="rect">
                <a:avLst/>
              </a:prstGeom>
              <a:blipFill>
                <a:blip r:embed="rId3"/>
                <a:stretch>
                  <a:fillRect l="-381" b="-9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543939" y="1504167"/>
                <a:ext cx="8072019" cy="3433119"/>
              </a:xfrm>
              <a:prstGeom prst="rect">
                <a:avLst/>
              </a:prstGeom>
            </p:spPr>
            <p:txBody>
              <a:bodyPr wrap="square">
                <a:spAutoFit/>
              </a:bodyPr>
              <a:lstStyle/>
              <a:p>
                <a:pPr algn="just">
                  <a:lnSpc>
                    <a:spcPct val="150000"/>
                  </a:lnSpc>
                </a:pPr>
                <a:r>
                  <a:rPr lang="en-US" sz="1600" smtClean="0">
                    <a:latin typeface="+mn-lt"/>
                    <a:ea typeface="Calibri" panose="020F0502020204030204" pitchFamily="34" charset="0"/>
                    <a:cs typeface="Times New Roman" panose="02020603050405020304" pitchFamily="18" charset="0"/>
                  </a:rPr>
                  <a:t>b) Gọi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𝑥</m:t>
                    </m:r>
                  </m:oMath>
                </a14:m>
                <a:r>
                  <a:rPr lang="en-US" sz="16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𝑦</m:t>
                    </m:r>
                  </m:oMath>
                </a14:m>
                <a:r>
                  <a:rPr lang="en-US" sz="1600">
                    <a:effectLst/>
                    <a:latin typeface="+mn-lt"/>
                    <a:ea typeface="Calibri" panose="020F0502020204030204" pitchFamily="34" charset="0"/>
                    <a:cs typeface="Times New Roman" panose="02020603050405020304" pitchFamily="18" charset="0"/>
                  </a:rPr>
                  <a:t> lần lượt là hệ số của C và </a:t>
                </a:r>
                <a14:m>
                  <m:oMath xmlns:m="http://schemas.openxmlformats.org/officeDocument/2006/math">
                    <m:sSub>
                      <m:sSubPr>
                        <m:ctrlPr>
                          <a:rPr lang="en-US" sz="1600" i="1">
                            <a:effectLst/>
                            <a:latin typeface="+mn-lt"/>
                            <a:ea typeface="Calibri" panose="020F0502020204030204" pitchFamily="34" charset="0"/>
                            <a:cs typeface="Times New Roman" panose="02020603050405020304" pitchFamily="18" charset="0"/>
                          </a:rPr>
                        </m:ctrlPr>
                      </m:sSubPr>
                      <m:e>
                        <m:r>
                          <a:rPr lang="en-US" sz="1600" i="1">
                            <a:effectLst/>
                            <a:latin typeface="+mn-lt"/>
                            <a:ea typeface="Calibri" panose="020F0502020204030204" pitchFamily="34" charset="0"/>
                            <a:cs typeface="Times New Roman" panose="02020603050405020304" pitchFamily="18" charset="0"/>
                          </a:rPr>
                          <m:t>𝑂</m:t>
                        </m:r>
                      </m:e>
                      <m:sub>
                        <m:r>
                          <a:rPr lang="en-US" sz="1600" i="1">
                            <a:effectLst/>
                            <a:latin typeface="+mn-lt"/>
                            <a:ea typeface="Calibri" panose="020F0502020204030204" pitchFamily="34" charset="0"/>
                            <a:cs typeface="Times New Roman" panose="02020603050405020304" pitchFamily="18" charset="0"/>
                          </a:rPr>
                          <m:t>2</m:t>
                        </m:r>
                      </m:sub>
                    </m:sSub>
                  </m:oMath>
                </a14:m>
                <a:r>
                  <a:rPr lang="en-US" sz="1600">
                    <a:effectLst/>
                    <a:latin typeface="+mn-lt"/>
                    <a:ea typeface="Calibri" panose="020F0502020204030204" pitchFamily="34" charset="0"/>
                    <a:cs typeface="Times New Roman" panose="02020603050405020304" pitchFamily="18" charset="0"/>
                  </a:rPr>
                  <a:t> thoả mãn cân bằng phương trình hoá học</a:t>
                </a:r>
              </a:p>
              <a:p>
                <a:pPr algn="ctr">
                  <a:lnSpc>
                    <a:spcPct val="130000"/>
                  </a:lnSpc>
                </a:pPr>
                <a14:m>
                  <m:oMathPara xmlns:m="http://schemas.openxmlformats.org/officeDocument/2006/math">
                    <m:oMathParaPr>
                      <m:jc m:val="centerGroup"/>
                    </m:oMathParaPr>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𝑦𝐶</m:t>
                      </m:r>
                      <m:sSub>
                        <m:sSubPr>
                          <m:ctrlPr>
                            <a:rPr lang="en-US" sz="1600" i="1">
                              <a:effectLst/>
                              <a:latin typeface="+mn-lt"/>
                              <a:ea typeface="Calibri" panose="020F0502020204030204" pitchFamily="34" charset="0"/>
                              <a:cs typeface="Times New Roman" panose="02020603050405020304" pitchFamily="18" charset="0"/>
                            </a:rPr>
                          </m:ctrlPr>
                        </m:sSubPr>
                        <m:e>
                          <m:r>
                            <a:rPr lang="en-US" sz="1600" i="1">
                              <a:effectLst/>
                              <a:latin typeface="+mn-lt"/>
                              <a:ea typeface="Calibri" panose="020F0502020204030204" pitchFamily="34" charset="0"/>
                              <a:cs typeface="Times New Roman" panose="02020603050405020304" pitchFamily="18" charset="0"/>
                            </a:rPr>
                            <m:t>𝑂</m:t>
                          </m:r>
                        </m:e>
                        <m:sub>
                          <m:r>
                            <a:rPr lang="en-US" sz="1600" i="1">
                              <a:effectLst/>
                              <a:latin typeface="+mn-lt"/>
                              <a:ea typeface="Calibri" panose="020F0502020204030204" pitchFamily="34" charset="0"/>
                              <a:cs typeface="Times New Roman" panose="02020603050405020304" pitchFamily="18" charset="0"/>
                            </a:rPr>
                            <m:t>2</m:t>
                          </m:r>
                        </m:sub>
                      </m:sSub>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𝑥𝐶</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𝐶𝑂</m:t>
                      </m:r>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r>
                  <a:rPr lang="en-US" sz="1600">
                    <a:effectLst/>
                    <a:latin typeface="+mn-lt"/>
                    <a:ea typeface="Calibri" panose="020F0502020204030204" pitchFamily="34" charset="0"/>
                    <a:cs typeface="Times New Roman" panose="02020603050405020304" pitchFamily="18" charset="0"/>
                  </a:rPr>
                  <a:t>Cân bằng số nguyên tử C, số nguyên tử O ở 2 vế, ta có hệ phương </a:t>
                </a:r>
                <a:r>
                  <a:rPr lang="en-US" sz="1600">
                    <a:effectLst/>
                    <a:latin typeface="+mn-lt"/>
                    <a:ea typeface="Calibri" panose="020F0502020204030204" pitchFamily="34" charset="0"/>
                    <a:cs typeface="Times New Roman" panose="02020603050405020304" pitchFamily="18" charset="0"/>
                  </a:rPr>
                  <a:t>trình</a:t>
                </a:r>
                <a:r>
                  <a:rPr lang="en-US" sz="1600" smtClean="0">
                    <a:effectLst/>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600" i="1">
                            <a:effectLst/>
                            <a:latin typeface="+mn-lt"/>
                            <a:ea typeface="Calibri" panose="020F0502020204030204" pitchFamily="34" charset="0"/>
                            <a:cs typeface="Times New Roman" panose="02020603050405020304" pitchFamily="18" charset="0"/>
                          </a:rPr>
                        </m:ctrlPr>
                      </m:dPr>
                      <m:e>
                        <m:eqArr>
                          <m:eqArrPr>
                            <m:ctrlPr>
                              <a:rPr lang="en-US" sz="1600" i="1">
                                <a:effectLst/>
                                <a:latin typeface="+mn-lt"/>
                                <a:ea typeface="Calibri" panose="020F0502020204030204" pitchFamily="34" charset="0"/>
                                <a:cs typeface="Times New Roman" panose="02020603050405020304" pitchFamily="18" charset="0"/>
                              </a:rPr>
                            </m:ctrlPr>
                          </m:eqArrPr>
                          <m:e>
                            <m:r>
                              <a:rPr lang="en-US" sz="1600" i="1">
                                <a:effectLst/>
                                <a:latin typeface="+mn-lt"/>
                                <a:ea typeface="Calibri" panose="020F0502020204030204" pitchFamily="34" charset="0"/>
                                <a:cs typeface="Times New Roman" panose="02020603050405020304" pitchFamily="18" charset="0"/>
                              </a:rPr>
                              <m:t>2</m:t>
                            </m:r>
                            <m:r>
                              <a:rPr lang="en-US" sz="1600" i="1">
                                <a:effectLst/>
                                <a:latin typeface="+mn-lt"/>
                                <a:ea typeface="Calibri" panose="020F0502020204030204" pitchFamily="34" charset="0"/>
                                <a:cs typeface="Times New Roman" panose="02020603050405020304" pitchFamily="18" charset="0"/>
                              </a:rPr>
                              <m:t>𝑦</m:t>
                            </m:r>
                            <m:r>
                              <a:rPr lang="en-US" sz="1600" i="1">
                                <a:effectLst/>
                                <a:latin typeface="+mn-lt"/>
                                <a:ea typeface="Calibri" panose="020F0502020204030204" pitchFamily="34" charset="0"/>
                                <a:cs typeface="Times New Roman" panose="02020603050405020304" pitchFamily="18" charset="0"/>
                              </a:rPr>
                              <m:t>=1    </m:t>
                            </m:r>
                          </m:e>
                          <m:e>
                            <m:r>
                              <a:rPr lang="en-US" sz="1600" i="1">
                                <a:effectLst/>
                                <a:latin typeface="+mn-lt"/>
                                <a:ea typeface="Calibri" panose="020F0502020204030204" pitchFamily="34" charset="0"/>
                                <a:cs typeface="Times New Roman" panose="02020603050405020304" pitchFamily="18" charset="0"/>
                              </a:rPr>
                              <m:t>𝑥</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𝑦</m:t>
                            </m:r>
                            <m:r>
                              <a:rPr lang="en-US" sz="1600" i="1">
                                <a:effectLst/>
                                <a:latin typeface="+mn-lt"/>
                                <a:ea typeface="Calibri" panose="020F0502020204030204" pitchFamily="34" charset="0"/>
                                <a:cs typeface="Times New Roman" panose="02020603050405020304" pitchFamily="18" charset="0"/>
                              </a:rPr>
                              <m:t>=1</m:t>
                            </m:r>
                          </m:e>
                        </m:eqArr>
                      </m:e>
                    </m:d>
                  </m:oMath>
                </a14:m>
                <a:r>
                  <a:rPr lang="en-US" sz="1600">
                    <a:effectLst/>
                    <a:latin typeface="+mn-lt"/>
                    <a:ea typeface="Calibri" panose="020F0502020204030204" pitchFamily="34" charset="0"/>
                    <a:cs typeface="Times New Roman" panose="02020603050405020304" pitchFamily="18" charset="0"/>
                  </a:rPr>
                  <a:t> </a:t>
                </a:r>
              </a:p>
              <a:p>
                <a:pPr algn="just">
                  <a:lnSpc>
                    <a:spcPct val="130000"/>
                  </a:lnSpc>
                </a:pPr>
                <a14:m>
                  <m:oMathPara xmlns:m="http://schemas.openxmlformats.org/officeDocument/2006/math">
                    <m:oMathParaPr>
                      <m:jc m:val="left"/>
                    </m:oMathParaPr>
                    <m:oMath xmlns:m="http://schemas.openxmlformats.org/officeDocument/2006/math">
                      <m:r>
                        <m:rPr>
                          <m:nor/>
                        </m:rPr>
                        <a:rPr lang="en-US" sz="1600">
                          <a:ea typeface="Calibri" panose="020F0502020204030204" pitchFamily="34" charset="0"/>
                          <a:cs typeface="Times New Roman" panose="02020603050405020304" pitchFamily="18" charset="0"/>
                        </a:rPr>
                        <m:t>Gi</m:t>
                      </m:r>
                      <m:r>
                        <m:rPr>
                          <m:nor/>
                        </m:rPr>
                        <a:rPr lang="en-US" sz="1600">
                          <a:ea typeface="Calibri" panose="020F0502020204030204" pitchFamily="34" charset="0"/>
                          <a:cs typeface="Times New Roman" panose="02020603050405020304" pitchFamily="18" charset="0"/>
                        </a:rPr>
                        <m:t>ả</m:t>
                      </m:r>
                      <m:r>
                        <m:rPr>
                          <m:nor/>
                        </m:rPr>
                        <a:rPr lang="en-US" sz="1600">
                          <a:ea typeface="Calibri" panose="020F0502020204030204" pitchFamily="34" charset="0"/>
                          <a:cs typeface="Times New Roman" panose="02020603050405020304" pitchFamily="18" charset="0"/>
                        </a:rPr>
                        <m:t>i</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h</m:t>
                      </m:r>
                      <m:r>
                        <m:rPr>
                          <m:nor/>
                        </m:rPr>
                        <a:rPr lang="en-US" sz="1600">
                          <a:ea typeface="Calibri" panose="020F0502020204030204" pitchFamily="34" charset="0"/>
                          <a:cs typeface="Times New Roman" panose="02020603050405020304" pitchFamily="18" charset="0"/>
                        </a:rPr>
                        <m:t>ệ </m:t>
                      </m:r>
                      <m:r>
                        <m:rPr>
                          <m:nor/>
                        </m:rPr>
                        <a:rPr lang="en-US" sz="1600">
                          <a:ea typeface="Calibri" panose="020F0502020204030204" pitchFamily="34" charset="0"/>
                          <a:cs typeface="Times New Roman" panose="02020603050405020304" pitchFamily="18" charset="0"/>
                        </a:rPr>
                        <m:t>ph</m:t>
                      </m:r>
                      <m:r>
                        <m:rPr>
                          <m:nor/>
                        </m:rPr>
                        <a:rPr lang="en-US" sz="1600">
                          <a:ea typeface="Calibri" panose="020F0502020204030204" pitchFamily="34" charset="0"/>
                          <a:cs typeface="Times New Roman" panose="02020603050405020304" pitchFamily="18" charset="0"/>
                        </a:rPr>
                        <m:t>ươ</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tr</m:t>
                      </m:r>
                      <m:r>
                        <m:rPr>
                          <m:nor/>
                        </m:rPr>
                        <a:rPr lang="en-US" sz="1600">
                          <a:ea typeface="Calibri" panose="020F0502020204030204" pitchFamily="34" charset="0"/>
                          <a:cs typeface="Times New Roman" panose="02020603050405020304" pitchFamily="18" charset="0"/>
                        </a:rPr>
                        <m:t>ì</m:t>
                      </m:r>
                      <m:r>
                        <m:rPr>
                          <m:nor/>
                        </m:rPr>
                        <a:rPr lang="en-US" sz="1600">
                          <a:ea typeface="Calibri" panose="020F0502020204030204" pitchFamily="34" charset="0"/>
                          <a:cs typeface="Times New Roman" panose="02020603050405020304" pitchFamily="18" charset="0"/>
                        </a:rPr>
                        <m:t>nh</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ta</m:t>
                      </m:r>
                      <m:r>
                        <m:rPr>
                          <m:nor/>
                        </m:rPr>
                        <a:rPr lang="en-US" sz="1600">
                          <a:ea typeface="Calibri" panose="020F0502020204030204" pitchFamily="34" charset="0"/>
                          <a:cs typeface="Times New Roman" panose="02020603050405020304" pitchFamily="18" charset="0"/>
                        </a:rPr>
                        <m:t> đượ</m:t>
                      </m:r>
                      <m:r>
                        <m:rPr>
                          <m:nor/>
                        </m:rPr>
                        <a:rPr lang="en-US"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mn-lt"/>
                          <a:ea typeface="Calibri" panose="020F0502020204030204" pitchFamily="34" charset="0"/>
                          <a:cs typeface="Times New Roman" panose="02020603050405020304" pitchFamily="18" charset="0"/>
                        </a:rPr>
                        <m:t>𝑥</m:t>
                      </m:r>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1</m:t>
                          </m:r>
                        </m:num>
                        <m:den>
                          <m:r>
                            <a:rPr lang="en-US" sz="1600" i="1">
                              <a:effectLst/>
                              <a:latin typeface="+mn-lt"/>
                              <a:ea typeface="Calibri" panose="020F0502020204030204" pitchFamily="34" charset="0"/>
                              <a:cs typeface="Times New Roman" panose="02020603050405020304" pitchFamily="18" charset="0"/>
                            </a:rPr>
                            <m:t>2</m:t>
                          </m:r>
                        </m:den>
                      </m:f>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𝑦</m:t>
                      </m:r>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1</m:t>
                          </m:r>
                        </m:num>
                        <m:den>
                          <m:r>
                            <a:rPr lang="en-US" sz="1600" i="1">
                              <a:effectLst/>
                              <a:latin typeface="+mn-lt"/>
                              <a:ea typeface="Calibri" panose="020F0502020204030204" pitchFamily="34" charset="0"/>
                              <a:cs typeface="Times New Roman" panose="02020603050405020304" pitchFamily="18" charset="0"/>
                            </a:rPr>
                            <m:t>2</m:t>
                          </m:r>
                        </m:den>
                      </m:f>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1600">
                          <a:ea typeface="Calibri" panose="020F0502020204030204" pitchFamily="34" charset="0"/>
                          <a:cs typeface="Times New Roman" panose="02020603050405020304" pitchFamily="18" charset="0"/>
                        </a:rPr>
                        <m:t>Đư</m:t>
                      </m:r>
                      <m:r>
                        <m:rPr>
                          <m:nor/>
                        </m:rPr>
                        <a:rPr lang="en-US" sz="1600">
                          <a:ea typeface="Calibri" panose="020F0502020204030204" pitchFamily="34" charset="0"/>
                          <a:cs typeface="Times New Roman" panose="02020603050405020304" pitchFamily="18" charset="0"/>
                        </a:rPr>
                        <m:t>a</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á</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h</m:t>
                      </m:r>
                      <m:r>
                        <m:rPr>
                          <m:nor/>
                        </m:rPr>
                        <a:rPr lang="en-US" sz="1600">
                          <a:ea typeface="Calibri" panose="020F0502020204030204" pitchFamily="34" charset="0"/>
                          <a:cs typeface="Times New Roman" panose="02020603050405020304" pitchFamily="18" charset="0"/>
                        </a:rPr>
                        <m:t>ệ </m:t>
                      </m:r>
                      <m:r>
                        <m:rPr>
                          <m:nor/>
                        </m:rPr>
                        <a:rPr lang="en-US" sz="1600">
                          <a:ea typeface="Calibri" panose="020F0502020204030204" pitchFamily="34" charset="0"/>
                          <a:cs typeface="Times New Roman" panose="02020603050405020304" pitchFamily="18" charset="0"/>
                        </a:rPr>
                        <m:t>s</m:t>
                      </m:r>
                      <m:r>
                        <m:rPr>
                          <m:nor/>
                        </m:rPr>
                        <a:rPr lang="en-US" sz="1600">
                          <a:ea typeface="Calibri" panose="020F0502020204030204" pitchFamily="34" charset="0"/>
                          <a:cs typeface="Times New Roman" panose="02020603050405020304" pitchFamily="18" charset="0"/>
                        </a:rPr>
                        <m:t>ố </m:t>
                      </m:r>
                      <m:r>
                        <m:rPr>
                          <m:nor/>
                        </m:rPr>
                        <a:rPr lang="en-US" sz="1600">
                          <a:ea typeface="Calibri" panose="020F0502020204030204" pitchFamily="34" charset="0"/>
                          <a:cs typeface="Times New Roman" panose="02020603050405020304" pitchFamily="18" charset="0"/>
                        </a:rPr>
                        <m:t>t</m:t>
                      </m:r>
                      <m:r>
                        <m:rPr>
                          <m:nor/>
                        </m:rPr>
                        <a:rPr lang="en-US" sz="1600">
                          <a:ea typeface="Calibri" panose="020F0502020204030204" pitchFamily="34" charset="0"/>
                          <a:cs typeface="Times New Roman" panose="02020603050405020304" pitchFamily="18" charset="0"/>
                        </a:rPr>
                        <m:t>ì</m:t>
                      </m:r>
                      <m:r>
                        <m:rPr>
                          <m:nor/>
                        </m:rPr>
                        <a:rPr lang="en-US" sz="1600">
                          <a:ea typeface="Calibri" panose="020F0502020204030204" pitchFamily="34" charset="0"/>
                          <a:cs typeface="Times New Roman" panose="02020603050405020304" pitchFamily="18" charset="0"/>
                        </a:rPr>
                        <m:t>m</m:t>
                      </m:r>
                      <m:r>
                        <m:rPr>
                          <m:nor/>
                        </m:rPr>
                        <a:rPr lang="en-US" sz="1600">
                          <a:ea typeface="Calibri" panose="020F0502020204030204" pitchFamily="34" charset="0"/>
                          <a:cs typeface="Times New Roman" panose="02020603050405020304" pitchFamily="18" charset="0"/>
                        </a:rPr>
                        <m:t> đượ</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v</m:t>
                      </m:r>
                      <m:r>
                        <m:rPr>
                          <m:nor/>
                        </m:rPr>
                        <a:rPr lang="en-US" sz="1600">
                          <a:ea typeface="Calibri" panose="020F0502020204030204" pitchFamily="34" charset="0"/>
                          <a:cs typeface="Times New Roman" panose="02020603050405020304" pitchFamily="18" charset="0"/>
                        </a:rPr>
                        <m:t>à</m:t>
                      </m:r>
                      <m:r>
                        <m:rPr>
                          <m:nor/>
                        </m:rPr>
                        <a:rPr lang="en-US" sz="1600">
                          <a:ea typeface="Calibri" panose="020F0502020204030204" pitchFamily="34" charset="0"/>
                          <a:cs typeface="Times New Roman" panose="02020603050405020304" pitchFamily="18" charset="0"/>
                        </a:rPr>
                        <m:t>o</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ph</m:t>
                      </m:r>
                      <m:r>
                        <m:rPr>
                          <m:nor/>
                        </m:rPr>
                        <a:rPr lang="en-US" sz="1600">
                          <a:ea typeface="Calibri" panose="020F0502020204030204" pitchFamily="34" charset="0"/>
                          <a:cs typeface="Times New Roman" panose="02020603050405020304" pitchFamily="18" charset="0"/>
                        </a:rPr>
                        <m:t>ươ</m:t>
                      </m:r>
                      <m:r>
                        <m:rPr>
                          <m:nor/>
                        </m:rPr>
                        <a:rPr lang="en-US" sz="1600">
                          <a:ea typeface="Calibri" panose="020F0502020204030204" pitchFamily="34" charset="0"/>
                          <a:cs typeface="Times New Roman" panose="02020603050405020304" pitchFamily="18" charset="0"/>
                        </a:rPr>
                        <m:t>ng</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tr</m:t>
                      </m:r>
                      <m:r>
                        <m:rPr>
                          <m:nor/>
                        </m:rPr>
                        <a:rPr lang="en-US" sz="1600">
                          <a:ea typeface="Calibri" panose="020F0502020204030204" pitchFamily="34" charset="0"/>
                          <a:cs typeface="Times New Roman" panose="02020603050405020304" pitchFamily="18" charset="0"/>
                        </a:rPr>
                        <m:t>ì</m:t>
                      </m:r>
                      <m:r>
                        <m:rPr>
                          <m:nor/>
                        </m:rPr>
                        <a:rPr lang="en-US" sz="1600">
                          <a:ea typeface="Calibri" panose="020F0502020204030204" pitchFamily="34" charset="0"/>
                          <a:cs typeface="Times New Roman" panose="02020603050405020304" pitchFamily="18" charset="0"/>
                        </a:rPr>
                        <m:t>nh</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ho</m:t>
                      </m:r>
                      <m:r>
                        <m:rPr>
                          <m:nor/>
                        </m:rPr>
                        <a:rPr lang="en-US" sz="1600">
                          <a:ea typeface="Calibri" panose="020F0502020204030204" pitchFamily="34" charset="0"/>
                          <a:cs typeface="Times New Roman" panose="02020603050405020304" pitchFamily="18" charset="0"/>
                        </a:rPr>
                        <m:t>á </m:t>
                      </m:r>
                      <m:r>
                        <m:rPr>
                          <m:nor/>
                        </m:rPr>
                        <a:rPr lang="en-US" sz="1600">
                          <a:ea typeface="Calibri" panose="020F0502020204030204" pitchFamily="34" charset="0"/>
                          <a:cs typeface="Times New Roman" panose="02020603050405020304" pitchFamily="18" charset="0"/>
                        </a:rPr>
                        <m:t>h</m:t>
                      </m:r>
                      <m:r>
                        <m:rPr>
                          <m:nor/>
                        </m:rPr>
                        <a:rPr lang="en-US" sz="1600">
                          <a:ea typeface="Calibri" panose="020F0502020204030204" pitchFamily="34" charset="0"/>
                          <a:cs typeface="Times New Roman" panose="02020603050405020304" pitchFamily="18" charset="0"/>
                        </a:rPr>
                        <m:t>ọ</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ta</m:t>
                      </m:r>
                      <m:r>
                        <m:rPr>
                          <m:nor/>
                        </m:rPr>
                        <a:rPr lang="en-US" sz="1600">
                          <a:ea typeface="Calibri" panose="020F0502020204030204" pitchFamily="34" charset="0"/>
                          <a:cs typeface="Times New Roman" panose="02020603050405020304" pitchFamily="18" charset="0"/>
                        </a:rPr>
                        <m:t> </m:t>
                      </m:r>
                      <m:r>
                        <m:rPr>
                          <m:nor/>
                        </m:rPr>
                        <a:rPr lang="en-US" sz="1600">
                          <a:ea typeface="Calibri" panose="020F0502020204030204" pitchFamily="34" charset="0"/>
                          <a:cs typeface="Times New Roman" panose="02020603050405020304" pitchFamily="18" charset="0"/>
                        </a:rPr>
                        <m:t>c</m:t>
                      </m:r>
                      <m:r>
                        <m:rPr>
                          <m:nor/>
                        </m:rPr>
                        <a:rPr lang="en-US" sz="1600">
                          <a:ea typeface="Calibri" panose="020F0502020204030204" pitchFamily="34" charset="0"/>
                          <a:cs typeface="Times New Roman" panose="02020603050405020304" pitchFamily="18" charset="0"/>
                        </a:rPr>
                        <m:t>ó</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1</m:t>
                          </m:r>
                        </m:num>
                        <m:den>
                          <m:r>
                            <a:rPr lang="en-US" sz="1600" i="1">
                              <a:effectLst/>
                              <a:latin typeface="+mn-lt"/>
                              <a:ea typeface="Calibri" panose="020F0502020204030204" pitchFamily="34" charset="0"/>
                              <a:cs typeface="Times New Roman" panose="02020603050405020304" pitchFamily="18" charset="0"/>
                            </a:rPr>
                            <m:t>2</m:t>
                          </m:r>
                        </m:den>
                      </m:f>
                      <m:r>
                        <a:rPr lang="en-US" sz="1600" i="1">
                          <a:effectLst/>
                          <a:latin typeface="+mn-lt"/>
                          <a:ea typeface="Calibri" panose="020F0502020204030204" pitchFamily="34" charset="0"/>
                          <a:cs typeface="Times New Roman" panose="02020603050405020304" pitchFamily="18" charset="0"/>
                        </a:rPr>
                        <m:t>𝐶</m:t>
                      </m:r>
                      <m:sSub>
                        <m:sSubPr>
                          <m:ctrlPr>
                            <a:rPr lang="en-US" sz="1600" i="1">
                              <a:effectLst/>
                              <a:latin typeface="+mn-lt"/>
                              <a:ea typeface="Calibri" panose="020F0502020204030204" pitchFamily="34" charset="0"/>
                              <a:cs typeface="Times New Roman" panose="02020603050405020304" pitchFamily="18" charset="0"/>
                            </a:rPr>
                          </m:ctrlPr>
                        </m:sSubPr>
                        <m:e>
                          <m:r>
                            <a:rPr lang="en-US" sz="1600" i="1">
                              <a:effectLst/>
                              <a:latin typeface="+mn-lt"/>
                              <a:ea typeface="Calibri" panose="020F0502020204030204" pitchFamily="34" charset="0"/>
                              <a:cs typeface="Times New Roman" panose="02020603050405020304" pitchFamily="18" charset="0"/>
                            </a:rPr>
                            <m:t>𝑂</m:t>
                          </m:r>
                        </m:e>
                        <m:sub>
                          <m:r>
                            <a:rPr lang="en-US" sz="1600" i="1">
                              <a:effectLst/>
                              <a:latin typeface="+mn-lt"/>
                              <a:ea typeface="Calibri" panose="020F0502020204030204" pitchFamily="34" charset="0"/>
                              <a:cs typeface="Times New Roman" panose="02020603050405020304" pitchFamily="18" charset="0"/>
                            </a:rPr>
                            <m:t>2</m:t>
                          </m:r>
                        </m:sub>
                      </m:sSub>
                      <m:r>
                        <a:rPr lang="en-US" sz="1600" i="1">
                          <a:effectLst/>
                          <a:latin typeface="+mn-lt"/>
                          <a:ea typeface="Calibri" panose="020F0502020204030204" pitchFamily="34" charset="0"/>
                          <a:cs typeface="Times New Roman" panose="02020603050405020304" pitchFamily="18" charset="0"/>
                        </a:rPr>
                        <m:t>+</m:t>
                      </m:r>
                      <m:f>
                        <m:fPr>
                          <m:ctrlPr>
                            <a:rPr lang="en-US" sz="1600" i="1">
                              <a:effectLst/>
                              <a:latin typeface="+mn-lt"/>
                              <a:ea typeface="Calibri" panose="020F0502020204030204" pitchFamily="34" charset="0"/>
                              <a:cs typeface="Times New Roman" panose="02020603050405020304" pitchFamily="18" charset="0"/>
                            </a:rPr>
                          </m:ctrlPr>
                        </m:fPr>
                        <m:num>
                          <m:r>
                            <a:rPr lang="en-US" sz="1600" i="1">
                              <a:effectLst/>
                              <a:latin typeface="+mn-lt"/>
                              <a:ea typeface="Calibri" panose="020F0502020204030204" pitchFamily="34" charset="0"/>
                              <a:cs typeface="Times New Roman" panose="02020603050405020304" pitchFamily="18" charset="0"/>
                            </a:rPr>
                            <m:t>1</m:t>
                          </m:r>
                        </m:num>
                        <m:den>
                          <m:r>
                            <a:rPr lang="en-US" sz="1600" i="1">
                              <a:effectLst/>
                              <a:latin typeface="+mn-lt"/>
                              <a:ea typeface="Calibri" panose="020F0502020204030204" pitchFamily="34" charset="0"/>
                              <a:cs typeface="Times New Roman" panose="02020603050405020304" pitchFamily="18" charset="0"/>
                            </a:rPr>
                            <m:t>2</m:t>
                          </m:r>
                        </m:den>
                      </m:f>
                      <m:r>
                        <a:rPr lang="en-US" sz="1600" i="1">
                          <a:effectLst/>
                          <a:latin typeface="+mn-lt"/>
                          <a:ea typeface="Calibri" panose="020F0502020204030204" pitchFamily="34" charset="0"/>
                          <a:cs typeface="Times New Roman" panose="02020603050405020304" pitchFamily="18" charset="0"/>
                        </a:rPr>
                        <m:t>𝐶</m:t>
                      </m:r>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𝐶𝑂</m:t>
                      </m:r>
                    </m:oMath>
                  </m:oMathPara>
                </a14:m>
                <a:endParaRPr lang="en-US" sz="1600">
                  <a:effectLst/>
                  <a:latin typeface="+mn-lt"/>
                  <a:ea typeface="Calibri" panose="020F0502020204030204" pitchFamily="34" charset="0"/>
                  <a:cs typeface="Times New Roman" panose="02020603050405020304" pitchFamily="18" charset="0"/>
                </a:endParaRPr>
              </a:p>
              <a:p>
                <a:pPr algn="just">
                  <a:lnSpc>
                    <a:spcPct val="150000"/>
                  </a:lnSpc>
                </a:pPr>
                <a:r>
                  <a:rPr lang="en-US" sz="1600">
                    <a:effectLst/>
                    <a:latin typeface="+mn-lt"/>
                    <a:ea typeface="Calibri" panose="020F0502020204030204" pitchFamily="34" charset="0"/>
                    <a:cs typeface="Times New Roman" panose="02020603050405020304" pitchFamily="18" charset="0"/>
                  </a:rPr>
                  <a:t>Do các hệ số của phương trình hoá học phải là các số nguyên nên nhân hai vế của phương trình hoá học với 2, ta được</a:t>
                </a:r>
                <a:r>
                  <a:rPr lang="en-US" sz="16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600" i="1">
                        <a:effectLst/>
                        <a:latin typeface="+mn-lt"/>
                        <a:ea typeface="Calibri" panose="020F0502020204030204" pitchFamily="34" charset="0"/>
                        <a:cs typeface="Times New Roman" panose="02020603050405020304" pitchFamily="18" charset="0"/>
                      </a:rPr>
                      <m:t>𝐶</m:t>
                    </m:r>
                    <m:sSub>
                      <m:sSubPr>
                        <m:ctrlPr>
                          <a:rPr lang="en-US" sz="1600" i="1">
                            <a:effectLst/>
                            <a:latin typeface="+mn-lt"/>
                            <a:ea typeface="Calibri" panose="020F0502020204030204" pitchFamily="34" charset="0"/>
                            <a:cs typeface="Times New Roman" panose="02020603050405020304" pitchFamily="18" charset="0"/>
                          </a:rPr>
                        </m:ctrlPr>
                      </m:sSubPr>
                      <m:e>
                        <m:r>
                          <a:rPr lang="en-US" sz="1600" i="1">
                            <a:effectLst/>
                            <a:latin typeface="+mn-lt"/>
                            <a:ea typeface="Calibri" panose="020F0502020204030204" pitchFamily="34" charset="0"/>
                            <a:cs typeface="Times New Roman" panose="02020603050405020304" pitchFamily="18" charset="0"/>
                          </a:rPr>
                          <m:t>𝑂</m:t>
                        </m:r>
                      </m:e>
                      <m:sub>
                        <m:r>
                          <a:rPr lang="en-US" sz="1600" i="1">
                            <a:effectLst/>
                            <a:latin typeface="+mn-lt"/>
                            <a:ea typeface="Calibri" panose="020F0502020204030204" pitchFamily="34" charset="0"/>
                            <a:cs typeface="Times New Roman" panose="02020603050405020304" pitchFamily="18" charset="0"/>
                          </a:rPr>
                          <m:t>2</m:t>
                        </m:r>
                      </m:sub>
                    </m:sSub>
                    <m:r>
                      <a:rPr lang="en-US" sz="1600" i="1">
                        <a:effectLst/>
                        <a:latin typeface="+mn-lt"/>
                        <a:ea typeface="Calibri" panose="020F0502020204030204" pitchFamily="34" charset="0"/>
                        <a:cs typeface="Times New Roman" panose="02020603050405020304" pitchFamily="18" charset="0"/>
                      </a:rPr>
                      <m:t>+</m:t>
                    </m:r>
                    <m:r>
                      <a:rPr lang="en-US" sz="1600" i="1">
                        <a:effectLst/>
                        <a:latin typeface="+mn-lt"/>
                        <a:ea typeface="Calibri" panose="020F0502020204030204" pitchFamily="34" charset="0"/>
                        <a:cs typeface="Times New Roman" panose="02020603050405020304" pitchFamily="18" charset="0"/>
                      </a:rPr>
                      <m:t>𝐶</m:t>
                    </m:r>
                    <m:r>
                      <a:rPr lang="en-US" sz="1600" i="1">
                        <a:effectLst/>
                        <a:latin typeface="+mn-lt"/>
                        <a:ea typeface="Calibri" panose="020F0502020204030204" pitchFamily="34" charset="0"/>
                        <a:cs typeface="Times New Roman" panose="02020603050405020304" pitchFamily="18" charset="0"/>
                      </a:rPr>
                      <m:t>→2</m:t>
                    </m:r>
                    <m:r>
                      <a:rPr lang="en-US" sz="1600" i="1">
                        <a:effectLst/>
                        <a:latin typeface="+mn-lt"/>
                        <a:ea typeface="Calibri" panose="020F0502020204030204" pitchFamily="34" charset="0"/>
                        <a:cs typeface="Times New Roman" panose="02020603050405020304" pitchFamily="18" charset="0"/>
                      </a:rPr>
                      <m:t>𝐶𝑂</m:t>
                    </m:r>
                  </m:oMath>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43939" y="1504167"/>
                <a:ext cx="8072019" cy="3433119"/>
              </a:xfrm>
              <a:prstGeom prst="rect">
                <a:avLst/>
              </a:prstGeom>
              <a:blipFill>
                <a:blip r:embed="rId4"/>
                <a:stretch>
                  <a:fillRect l="-378" r="-453" b="-178"/>
                </a:stretch>
              </a:blipFill>
            </p:spPr>
            <p:txBody>
              <a:bodyPr/>
              <a:lstStyle/>
              <a:p>
                <a:r>
                  <a:rPr lang="en-US">
                    <a:noFill/>
                  </a:rPr>
                  <a:t> </a:t>
                </a:r>
              </a:p>
            </p:txBody>
          </p:sp>
        </mc:Fallback>
      </mc:AlternateContent>
    </p:spTree>
    <p:extLst>
      <p:ext uri="{BB962C8B-B14F-4D97-AF65-F5344CB8AC3E}">
        <p14:creationId xmlns:p14="http://schemas.microsoft.com/office/powerpoint/2010/main" val="4110139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4" name="Google Shape;1804;p41"/>
          <p:cNvSpPr/>
          <p:nvPr/>
        </p:nvSpPr>
        <p:spPr>
          <a:xfrm>
            <a:off x="212300" y="1077281"/>
            <a:ext cx="249600" cy="249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8"/>
          <p:cNvSpPr/>
          <p:nvPr/>
        </p:nvSpPr>
        <p:spPr>
          <a:xfrm>
            <a:off x="2112642" y="1808743"/>
            <a:ext cx="5735524" cy="2246769"/>
          </a:xfrm>
          <a:prstGeom prst="rect">
            <a:avLst/>
          </a:prstGeom>
        </p:spPr>
        <p:txBody>
          <a:bodyPr wrap="square">
            <a:spAutoFit/>
          </a:bodyPr>
          <a:lstStyle/>
          <a:p>
            <a:pPr marL="257175" indent="-257175" algn="just" defTabSz="685800">
              <a:lnSpc>
                <a:spcPct val="200000"/>
              </a:lnSpc>
              <a:spcBef>
                <a:spcPts val="600"/>
              </a:spcBef>
              <a:spcAft>
                <a:spcPts val="6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Ghi </a:t>
            </a:r>
            <a:r>
              <a:rPr lang="vi-VN" sz="2000" kern="100">
                <a:ea typeface="Calibri" panose="020F0502020204030204" pitchFamily="34" charset="0"/>
                <a:cs typeface="Times New Roman" panose="02020603050405020304" pitchFamily="18" charset="0"/>
              </a:rPr>
              <a:t>nhớ kiến thức trong bài.</a:t>
            </a:r>
          </a:p>
          <a:p>
            <a:pPr marL="257175" indent="-257175" algn="just" defTabSz="685800">
              <a:lnSpc>
                <a:spcPct val="200000"/>
              </a:lnSpc>
              <a:spcBef>
                <a:spcPts val="600"/>
              </a:spcBef>
              <a:spcAft>
                <a:spcPts val="6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Hoàn </a:t>
            </a:r>
            <a:r>
              <a:rPr lang="vi-VN" sz="2000" kern="100">
                <a:ea typeface="Calibri" panose="020F0502020204030204" pitchFamily="34" charset="0"/>
                <a:cs typeface="Times New Roman" panose="02020603050405020304" pitchFamily="18" charset="0"/>
              </a:rPr>
              <a:t>thành bài tập trong SBT.</a:t>
            </a:r>
          </a:p>
          <a:p>
            <a:pPr marL="257175" indent="-257175" algn="just" defTabSz="685800">
              <a:lnSpc>
                <a:spcPct val="200000"/>
              </a:lnSpc>
              <a:spcBef>
                <a:spcPts val="600"/>
              </a:spcBef>
              <a:spcAft>
                <a:spcPts val="6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Chuẩn </a:t>
            </a:r>
            <a:r>
              <a:rPr lang="vi-VN" sz="2000" kern="100">
                <a:ea typeface="Calibri" panose="020F0502020204030204" pitchFamily="34" charset="0"/>
                <a:cs typeface="Times New Roman" panose="02020603050405020304" pitchFamily="18" charset="0"/>
              </a:rPr>
              <a:t>bị bài sau </a:t>
            </a:r>
            <a:r>
              <a:rPr lang="vi-VN" sz="2000" b="1" i="1" kern="100">
                <a:ea typeface="Calibri" panose="020F0502020204030204" pitchFamily="34" charset="0"/>
                <a:cs typeface="Times New Roman" panose="02020603050405020304" pitchFamily="18" charset="0"/>
              </a:rPr>
              <a:t>“Bài tập cuối chương 1”.</a:t>
            </a:r>
            <a:endParaRPr lang="vi-VN" sz="2000" b="1" i="1" kern="100">
              <a:ea typeface="Calibri" panose="020F0502020204030204" pitchFamily="34" charset="0"/>
              <a:cs typeface="Times New Roman" panose="02020603050405020304" pitchFamily="18" charset="0"/>
            </a:endParaRPr>
          </a:p>
        </p:txBody>
      </p:sp>
      <p:sp>
        <p:nvSpPr>
          <p:cNvPr id="10" name="Rectangle 9"/>
          <p:cNvSpPr/>
          <p:nvPr/>
        </p:nvSpPr>
        <p:spPr>
          <a:xfrm>
            <a:off x="2112642" y="906497"/>
            <a:ext cx="4988866" cy="646331"/>
          </a:xfrm>
          <a:prstGeom prst="rect">
            <a:avLst/>
          </a:prstGeom>
        </p:spPr>
        <p:txBody>
          <a:bodyPr wrap="none">
            <a:spAutoFit/>
          </a:bodyPr>
          <a:lstStyle/>
          <a:p>
            <a:pPr algn="ctr">
              <a:buClr>
                <a:srgbClr val="143E63"/>
              </a:buClr>
              <a:buSzPts val="3000"/>
              <a:defRPr/>
            </a:pPr>
            <a:r>
              <a:rPr lang="vi-VN" sz="3600" b="1">
                <a:solidFill>
                  <a:srgbClr val="313F60"/>
                </a:solidFill>
                <a:ea typeface="+mn-ea"/>
                <a:sym typeface="Merriweather Sans"/>
              </a:rPr>
              <a:t>HƯỚNG DẪN VỀ NHÀ</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Shape 691"/>
        <p:cNvGrpSpPr/>
        <p:nvPr/>
      </p:nvGrpSpPr>
      <p:grpSpPr>
        <a:xfrm>
          <a:off x="0" y="0"/>
          <a:ext cx="0" cy="0"/>
          <a:chOff x="0" y="0"/>
          <a:chExt cx="0" cy="0"/>
        </a:xfrm>
      </p:grpSpPr>
      <p:sp>
        <p:nvSpPr>
          <p:cNvPr id="692" name="Google Shape;692;p26"/>
          <p:cNvSpPr txBox="1">
            <a:spLocks noGrp="1"/>
          </p:cNvSpPr>
          <p:nvPr>
            <p:ph type="ctrTitle"/>
          </p:nvPr>
        </p:nvSpPr>
        <p:spPr>
          <a:xfrm>
            <a:off x="1078234" y="809634"/>
            <a:ext cx="7047999" cy="2009100"/>
          </a:xfrm>
          <a:prstGeom prst="rect">
            <a:avLst/>
          </a:prstGeom>
        </p:spPr>
        <p:txBody>
          <a:bodyPr spcFirstLastPara="1" wrap="square" lIns="91425" tIns="91425" rIns="91425" bIns="91425" anchor="b" anchorCtr="0">
            <a:noAutofit/>
          </a:bodyPr>
          <a:lstStyle/>
          <a:p>
            <a:pPr lvl="0">
              <a:lnSpc>
                <a:spcPct val="150000"/>
              </a:lnSpc>
            </a:pPr>
            <a:r>
              <a:rPr lang="vi-VN" sz="4500" b="1">
                <a:solidFill>
                  <a:schemeClr val="accent3">
                    <a:lumMod val="25000"/>
                  </a:schemeClr>
                </a:solidFill>
                <a:latin typeface="+mn-lt"/>
              </a:rPr>
              <a:t>CẢM ƠN CẢ LỚP </a:t>
            </a:r>
            <a:r>
              <a:rPr lang="en-US" sz="4500" b="1" smtClean="0">
                <a:solidFill>
                  <a:schemeClr val="accent3">
                    <a:lumMod val="25000"/>
                  </a:schemeClr>
                </a:solidFill>
                <a:latin typeface="+mn-lt"/>
              </a:rPr>
              <a:t/>
            </a:r>
            <a:br>
              <a:rPr lang="en-US" sz="4500" b="1" smtClean="0">
                <a:solidFill>
                  <a:schemeClr val="accent3">
                    <a:lumMod val="25000"/>
                  </a:schemeClr>
                </a:solidFill>
                <a:latin typeface="+mn-lt"/>
              </a:rPr>
            </a:br>
            <a:r>
              <a:rPr lang="vi-VN" sz="4500" b="1" smtClean="0">
                <a:solidFill>
                  <a:schemeClr val="accent3">
                    <a:lumMod val="25000"/>
                  </a:schemeClr>
                </a:solidFill>
                <a:latin typeface="+mn-lt"/>
              </a:rPr>
              <a:t>ĐÃ </a:t>
            </a:r>
            <a:r>
              <a:rPr lang="vi-VN" sz="4500" b="1">
                <a:solidFill>
                  <a:schemeClr val="accent3">
                    <a:lumMod val="25000"/>
                  </a:schemeClr>
                </a:solidFill>
                <a:latin typeface="+mn-lt"/>
              </a:rPr>
              <a:t>THAM GIA BÀI HỌC!</a:t>
            </a:r>
            <a:endParaRPr sz="4500" b="1">
              <a:solidFill>
                <a:schemeClr val="accent3">
                  <a:lumMod val="25000"/>
                </a:schemeClr>
              </a:solidFill>
              <a:latin typeface="+mn-lt"/>
            </a:endParaRPr>
          </a:p>
        </p:txBody>
      </p:sp>
      <p:pic>
        <p:nvPicPr>
          <p:cNvPr id="2" name="Picture 1"/>
          <p:cNvPicPr>
            <a:picLocks noChangeAspect="1"/>
          </p:cNvPicPr>
          <p:nvPr/>
        </p:nvPicPr>
        <p:blipFill>
          <a:blip r:embed="rId3"/>
          <a:stretch>
            <a:fillRect/>
          </a:stretch>
        </p:blipFill>
        <p:spPr>
          <a:xfrm rot="3044729">
            <a:off x="7026228" y="2618153"/>
            <a:ext cx="1707028" cy="2578832"/>
          </a:xfrm>
          <a:prstGeom prst="rect">
            <a:avLst/>
          </a:prstGeom>
        </p:spPr>
      </p:pic>
    </p:spTree>
    <p:extLst>
      <p:ext uri="{BB962C8B-B14F-4D97-AF65-F5344CB8AC3E}">
        <p14:creationId xmlns:p14="http://schemas.microsoft.com/office/powerpoint/2010/main" val="298880080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11" name="Rectangle 10"/>
          <p:cNvSpPr/>
          <p:nvPr/>
        </p:nvSpPr>
        <p:spPr>
          <a:xfrm>
            <a:off x="952028" y="623835"/>
            <a:ext cx="7317497" cy="3138808"/>
          </a:xfrm>
          <a:prstGeom prst="rect">
            <a:avLst/>
          </a:prstGeom>
        </p:spPr>
        <p:txBody>
          <a:bodyPr wrap="square">
            <a:spAutoFit/>
          </a:bodyPr>
          <a:lstStyle/>
          <a:p>
            <a:pPr algn="just">
              <a:lnSpc>
                <a:spcPct val="180000"/>
              </a:lnSpc>
              <a:spcBef>
                <a:spcPts val="600"/>
              </a:spcBef>
              <a:spcAft>
                <a:spcPts val="600"/>
              </a:spcAft>
              <a:tabLst>
                <a:tab pos="361950" algn="l"/>
              </a:tabLst>
            </a:pPr>
            <a:r>
              <a:rPr lang="vi-VN" sz="2300" b="1">
                <a:solidFill>
                  <a:srgbClr val="C00000"/>
                </a:solidFill>
                <a:latin typeface="+mn-lt"/>
                <a:ea typeface="Times New Roman" panose="02020603050405020304" pitchFamily="18" charset="0"/>
                <a:cs typeface="Times New Roman" panose="02020603050405020304" pitchFamily="18" charset="0"/>
              </a:rPr>
              <a:t>Cách giải hệ phương trình bằng phương pháp thế:</a:t>
            </a:r>
          </a:p>
          <a:p>
            <a:pPr algn="just">
              <a:lnSpc>
                <a:spcPct val="180000"/>
              </a:lnSpc>
              <a:spcBef>
                <a:spcPts val="600"/>
              </a:spcBef>
              <a:spcAft>
                <a:spcPts val="600"/>
              </a:spcAft>
              <a:tabLst>
                <a:tab pos="361950" algn="l"/>
              </a:tabLst>
            </a:pPr>
            <a:r>
              <a:rPr lang="vi-VN" sz="1900">
                <a:solidFill>
                  <a:schemeClr val="tx2">
                    <a:lumMod val="10000"/>
                  </a:schemeClr>
                </a:solidFill>
                <a:latin typeface="+mn-lt"/>
                <a:ea typeface="Times New Roman" panose="02020603050405020304" pitchFamily="18" charset="0"/>
                <a:cs typeface="Times New Roman" panose="02020603050405020304" pitchFamily="18" charset="0"/>
              </a:rPr>
              <a:t>Bước 1: Từ một phương trình của hệ, ta biểu diễn ẩn này theo ẩn kia, rồi thế vào phương trình còn lại của hệ để nhận được một phương trình một ẩn.</a:t>
            </a:r>
          </a:p>
          <a:p>
            <a:pPr algn="just">
              <a:lnSpc>
                <a:spcPct val="180000"/>
              </a:lnSpc>
              <a:spcBef>
                <a:spcPts val="600"/>
              </a:spcBef>
              <a:spcAft>
                <a:spcPts val="600"/>
              </a:spcAft>
              <a:tabLst>
                <a:tab pos="361950" algn="l"/>
              </a:tabLst>
            </a:pPr>
            <a:r>
              <a:rPr lang="vi-VN" sz="1900">
                <a:solidFill>
                  <a:schemeClr val="tx2">
                    <a:lumMod val="10000"/>
                  </a:schemeClr>
                </a:solidFill>
                <a:latin typeface="+mn-lt"/>
                <a:ea typeface="Times New Roman" panose="02020603050405020304" pitchFamily="18" charset="0"/>
                <a:cs typeface="Times New Roman" panose="02020603050405020304" pitchFamily="18" charset="0"/>
              </a:rPr>
              <a:t>Bước 2: Giải phương trình một ẩn đó rồi suy ra nghiệm của hệ.</a:t>
            </a:r>
          </a:p>
        </p:txBody>
      </p:sp>
      <p:grpSp>
        <p:nvGrpSpPr>
          <p:cNvPr id="42" name="Google Shape;902;p32"/>
          <p:cNvGrpSpPr/>
          <p:nvPr/>
        </p:nvGrpSpPr>
        <p:grpSpPr>
          <a:xfrm rot="783256">
            <a:off x="7976637" y="4125637"/>
            <a:ext cx="797828" cy="723153"/>
            <a:chOff x="5113625" y="4091075"/>
            <a:chExt cx="270325" cy="258750"/>
          </a:xfrm>
        </p:grpSpPr>
        <p:sp>
          <p:nvSpPr>
            <p:cNvPr id="43" name="Google Shape;903;p32"/>
            <p:cNvSpPr/>
            <p:nvPr/>
          </p:nvSpPr>
          <p:spPr>
            <a:xfrm>
              <a:off x="5117625" y="40946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6942" y="9154"/>
                  </a:ln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04;p32"/>
            <p:cNvSpPr/>
            <p:nvPr/>
          </p:nvSpPr>
          <p:spPr>
            <a:xfrm>
              <a:off x="5129225" y="4116950"/>
              <a:ext cx="161950" cy="206550"/>
            </a:xfrm>
            <a:custGeom>
              <a:avLst/>
              <a:gdLst/>
              <a:ahLst/>
              <a:cxnLst/>
              <a:rect l="l" t="t" r="r" b="b"/>
              <a:pathLst>
                <a:path w="6478" h="8262" extrusionOk="0">
                  <a:moveTo>
                    <a:pt x="197" y="1"/>
                  </a:moveTo>
                  <a:cubicBezTo>
                    <a:pt x="90" y="1"/>
                    <a:pt x="1" y="90"/>
                    <a:pt x="1" y="197"/>
                  </a:cubicBezTo>
                  <a:lnTo>
                    <a:pt x="1" y="8262"/>
                  </a:lnTo>
                  <a:lnTo>
                    <a:pt x="6335" y="8262"/>
                  </a:lnTo>
                  <a:lnTo>
                    <a:pt x="6478" y="8101"/>
                  </a:lnTo>
                  <a:lnTo>
                    <a:pt x="6478" y="1"/>
                  </a:ln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05;p32"/>
            <p:cNvSpPr/>
            <p:nvPr/>
          </p:nvSpPr>
          <p:spPr>
            <a:xfrm>
              <a:off x="5139925" y="4116950"/>
              <a:ext cx="173550" cy="228850"/>
            </a:xfrm>
            <a:custGeom>
              <a:avLst/>
              <a:gdLst/>
              <a:ahLst/>
              <a:cxnLst/>
              <a:rect l="l" t="t" r="r" b="b"/>
              <a:pathLst>
                <a:path w="6942" h="9154" extrusionOk="0">
                  <a:moveTo>
                    <a:pt x="197" y="1"/>
                  </a:moveTo>
                  <a:cubicBezTo>
                    <a:pt x="90" y="1"/>
                    <a:pt x="1" y="90"/>
                    <a:pt x="1" y="215"/>
                  </a:cubicBezTo>
                  <a:lnTo>
                    <a:pt x="1" y="8940"/>
                  </a:lnTo>
                  <a:cubicBezTo>
                    <a:pt x="1" y="9047"/>
                    <a:pt x="90" y="9154"/>
                    <a:pt x="197" y="9154"/>
                  </a:cubicBezTo>
                  <a:lnTo>
                    <a:pt x="5675" y="9154"/>
                  </a:lnTo>
                  <a:cubicBezTo>
                    <a:pt x="5675" y="9118"/>
                    <a:pt x="5693" y="9100"/>
                    <a:pt x="5693" y="9083"/>
                  </a:cubicBezTo>
                  <a:cubicBezTo>
                    <a:pt x="5764" y="8886"/>
                    <a:pt x="5853" y="8744"/>
                    <a:pt x="6014" y="8601"/>
                  </a:cubicBezTo>
                  <a:cubicBezTo>
                    <a:pt x="6121" y="8494"/>
                    <a:pt x="6246" y="8405"/>
                    <a:pt x="6371" y="8333"/>
                  </a:cubicBezTo>
                  <a:lnTo>
                    <a:pt x="6389" y="8333"/>
                  </a:lnTo>
                  <a:cubicBezTo>
                    <a:pt x="6424" y="8297"/>
                    <a:pt x="6460" y="8280"/>
                    <a:pt x="6496" y="8244"/>
                  </a:cubicBezTo>
                  <a:cubicBezTo>
                    <a:pt x="6513" y="8226"/>
                    <a:pt x="6531" y="8226"/>
                    <a:pt x="6531" y="8208"/>
                  </a:cubicBezTo>
                  <a:cubicBezTo>
                    <a:pt x="6638" y="8101"/>
                    <a:pt x="6763" y="8012"/>
                    <a:pt x="6906" y="7941"/>
                  </a:cubicBezTo>
                  <a:cubicBezTo>
                    <a:pt x="6924" y="7923"/>
                    <a:pt x="6924" y="7905"/>
                    <a:pt x="6942" y="7887"/>
                  </a:cubicBezTo>
                  <a:lnTo>
                    <a:pt x="6942" y="215"/>
                  </a:lnTo>
                  <a:cubicBezTo>
                    <a:pt x="6942" y="90"/>
                    <a:pt x="6852" y="1"/>
                    <a:pt x="6745"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06;p32"/>
            <p:cNvSpPr/>
            <p:nvPr/>
          </p:nvSpPr>
          <p:spPr>
            <a:xfrm>
              <a:off x="5264375" y="4116950"/>
              <a:ext cx="51325" cy="228425"/>
            </a:xfrm>
            <a:custGeom>
              <a:avLst/>
              <a:gdLst/>
              <a:ahLst/>
              <a:cxnLst/>
              <a:rect l="l" t="t" r="r" b="b"/>
              <a:pathLst>
                <a:path w="2053" h="9137" extrusionOk="0">
                  <a:moveTo>
                    <a:pt x="1303" y="1"/>
                  </a:moveTo>
                  <a:cubicBezTo>
                    <a:pt x="1428" y="1"/>
                    <a:pt x="1518" y="90"/>
                    <a:pt x="1518" y="197"/>
                  </a:cubicBezTo>
                  <a:lnTo>
                    <a:pt x="1518" y="7637"/>
                  </a:lnTo>
                  <a:lnTo>
                    <a:pt x="1" y="9136"/>
                  </a:lnTo>
                  <a:lnTo>
                    <a:pt x="536" y="9136"/>
                  </a:lnTo>
                  <a:lnTo>
                    <a:pt x="2053" y="7637"/>
                  </a:lnTo>
                  <a:lnTo>
                    <a:pt x="2053" y="197"/>
                  </a:lnTo>
                  <a:cubicBezTo>
                    <a:pt x="2053" y="90"/>
                    <a:pt x="1946" y="1"/>
                    <a:pt x="1839"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07;p32"/>
            <p:cNvSpPr/>
            <p:nvPr/>
          </p:nvSpPr>
          <p:spPr>
            <a:xfrm>
              <a:off x="5250550" y="4178950"/>
              <a:ext cx="124925" cy="124925"/>
            </a:xfrm>
            <a:custGeom>
              <a:avLst/>
              <a:gdLst/>
              <a:ahLst/>
              <a:cxnLst/>
              <a:rect l="l" t="t" r="r" b="b"/>
              <a:pathLst>
                <a:path w="4997" h="4997" extrusionOk="0">
                  <a:moveTo>
                    <a:pt x="4176" y="1"/>
                  </a:moveTo>
                  <a:lnTo>
                    <a:pt x="358" y="3801"/>
                  </a:lnTo>
                  <a:lnTo>
                    <a:pt x="1" y="4997"/>
                  </a:lnTo>
                  <a:lnTo>
                    <a:pt x="1196" y="4640"/>
                  </a:lnTo>
                  <a:lnTo>
                    <a:pt x="4997" y="822"/>
                  </a:lnTo>
                  <a:lnTo>
                    <a:pt x="4176" y="1"/>
                  </a:lnTo>
                  <a:close/>
                </a:path>
              </a:pathLst>
            </a:custGeom>
            <a:solidFill>
              <a:srgbClr val="FF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08;p32"/>
            <p:cNvSpPr/>
            <p:nvPr/>
          </p:nvSpPr>
          <p:spPr>
            <a:xfrm>
              <a:off x="5250550" y="4192775"/>
              <a:ext cx="124925" cy="111100"/>
            </a:xfrm>
            <a:custGeom>
              <a:avLst/>
              <a:gdLst/>
              <a:ahLst/>
              <a:cxnLst/>
              <a:rect l="l" t="t" r="r" b="b"/>
              <a:pathLst>
                <a:path w="4997" h="4444" extrusionOk="0">
                  <a:moveTo>
                    <a:pt x="4729" y="1"/>
                  </a:moveTo>
                  <a:lnTo>
                    <a:pt x="1018" y="3712"/>
                  </a:lnTo>
                  <a:lnTo>
                    <a:pt x="144" y="3980"/>
                  </a:lnTo>
                  <a:lnTo>
                    <a:pt x="1" y="4444"/>
                  </a:lnTo>
                  <a:lnTo>
                    <a:pt x="1196" y="4087"/>
                  </a:lnTo>
                  <a:lnTo>
                    <a:pt x="4997" y="269"/>
                  </a:lnTo>
                  <a:lnTo>
                    <a:pt x="4729" y="1"/>
                  </a:ln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09;p32"/>
            <p:cNvSpPr/>
            <p:nvPr/>
          </p:nvSpPr>
          <p:spPr>
            <a:xfrm>
              <a:off x="5348700" y="4173950"/>
              <a:ext cx="32125" cy="31800"/>
            </a:xfrm>
            <a:custGeom>
              <a:avLst/>
              <a:gdLst/>
              <a:ahLst/>
              <a:cxnLst/>
              <a:rect l="l" t="t" r="r" b="b"/>
              <a:pathLst>
                <a:path w="1285" h="1272" extrusionOk="0">
                  <a:moveTo>
                    <a:pt x="560" y="0"/>
                  </a:moveTo>
                  <a:cubicBezTo>
                    <a:pt x="482" y="0"/>
                    <a:pt x="402" y="31"/>
                    <a:pt x="339" y="94"/>
                  </a:cubicBezTo>
                  <a:lnTo>
                    <a:pt x="0" y="451"/>
                  </a:lnTo>
                  <a:lnTo>
                    <a:pt x="821" y="1271"/>
                  </a:lnTo>
                  <a:lnTo>
                    <a:pt x="1178" y="914"/>
                  </a:lnTo>
                  <a:cubicBezTo>
                    <a:pt x="1285" y="807"/>
                    <a:pt x="1285" y="611"/>
                    <a:pt x="1178" y="504"/>
                  </a:cubicBezTo>
                  <a:lnTo>
                    <a:pt x="767" y="94"/>
                  </a:lnTo>
                  <a:cubicBezTo>
                    <a:pt x="714" y="31"/>
                    <a:pt x="638" y="0"/>
                    <a:pt x="560" y="0"/>
                  </a:cubicBezTo>
                  <a:close/>
                </a:path>
              </a:pathLst>
            </a:custGeom>
            <a:solidFill>
              <a:srgbClr val="FF7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10;p32"/>
            <p:cNvSpPr/>
            <p:nvPr/>
          </p:nvSpPr>
          <p:spPr>
            <a:xfrm>
              <a:off x="5354050" y="4173950"/>
              <a:ext cx="26775" cy="31800"/>
            </a:xfrm>
            <a:custGeom>
              <a:avLst/>
              <a:gdLst/>
              <a:ahLst/>
              <a:cxnLst/>
              <a:rect l="l" t="t" r="r" b="b"/>
              <a:pathLst>
                <a:path w="1071" h="1272" extrusionOk="0">
                  <a:moveTo>
                    <a:pt x="346" y="0"/>
                  </a:moveTo>
                  <a:cubicBezTo>
                    <a:pt x="268" y="0"/>
                    <a:pt x="188" y="31"/>
                    <a:pt x="125" y="94"/>
                  </a:cubicBezTo>
                  <a:lnTo>
                    <a:pt x="0" y="219"/>
                  </a:lnTo>
                  <a:cubicBezTo>
                    <a:pt x="36" y="192"/>
                    <a:pt x="76" y="178"/>
                    <a:pt x="116" y="178"/>
                  </a:cubicBezTo>
                  <a:cubicBezTo>
                    <a:pt x="156" y="178"/>
                    <a:pt x="197" y="192"/>
                    <a:pt x="232" y="219"/>
                  </a:cubicBezTo>
                  <a:lnTo>
                    <a:pt x="464" y="451"/>
                  </a:lnTo>
                  <a:cubicBezTo>
                    <a:pt x="571" y="575"/>
                    <a:pt x="571" y="754"/>
                    <a:pt x="464" y="879"/>
                  </a:cubicBezTo>
                  <a:lnTo>
                    <a:pt x="339" y="1004"/>
                  </a:lnTo>
                  <a:lnTo>
                    <a:pt x="607" y="1271"/>
                  </a:lnTo>
                  <a:lnTo>
                    <a:pt x="964" y="914"/>
                  </a:lnTo>
                  <a:cubicBezTo>
                    <a:pt x="1071" y="807"/>
                    <a:pt x="1071" y="611"/>
                    <a:pt x="964" y="504"/>
                  </a:cubicBezTo>
                  <a:lnTo>
                    <a:pt x="553" y="94"/>
                  </a:lnTo>
                  <a:cubicBezTo>
                    <a:pt x="500" y="31"/>
                    <a:pt x="424" y="0"/>
                    <a:pt x="346" y="0"/>
                  </a:cubicBezTo>
                  <a:close/>
                </a:path>
              </a:pathLst>
            </a:custGeom>
            <a:solidFill>
              <a:srgbClr val="FF7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11;p32"/>
            <p:cNvSpPr/>
            <p:nvPr/>
          </p:nvSpPr>
          <p:spPr>
            <a:xfrm>
              <a:off x="5250550" y="4273975"/>
              <a:ext cx="29925" cy="29450"/>
            </a:xfrm>
            <a:custGeom>
              <a:avLst/>
              <a:gdLst/>
              <a:ahLst/>
              <a:cxnLst/>
              <a:rect l="l" t="t" r="r" b="b"/>
              <a:pathLst>
                <a:path w="1197" h="1178" extrusionOk="0">
                  <a:moveTo>
                    <a:pt x="358" y="0"/>
                  </a:moveTo>
                  <a:lnTo>
                    <a:pt x="144" y="714"/>
                  </a:lnTo>
                  <a:lnTo>
                    <a:pt x="1" y="1178"/>
                  </a:lnTo>
                  <a:lnTo>
                    <a:pt x="1" y="1178"/>
                  </a:lnTo>
                  <a:lnTo>
                    <a:pt x="1196" y="821"/>
                  </a:lnTo>
                  <a:cubicBezTo>
                    <a:pt x="1161" y="696"/>
                    <a:pt x="1107" y="571"/>
                    <a:pt x="1018" y="446"/>
                  </a:cubicBezTo>
                  <a:cubicBezTo>
                    <a:pt x="982" y="393"/>
                    <a:pt x="946" y="339"/>
                    <a:pt x="893" y="304"/>
                  </a:cubicBezTo>
                  <a:cubicBezTo>
                    <a:pt x="732" y="143"/>
                    <a:pt x="554" y="54"/>
                    <a:pt x="358" y="0"/>
                  </a:cubicBezTo>
                  <a:close/>
                </a:path>
              </a:pathLst>
            </a:custGeom>
            <a:solidFill>
              <a:srgbClr val="FF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12;p32"/>
            <p:cNvSpPr/>
            <p:nvPr/>
          </p:nvSpPr>
          <p:spPr>
            <a:xfrm>
              <a:off x="5278225" y="4307875"/>
              <a:ext cx="37475" cy="37500"/>
            </a:xfrm>
            <a:custGeom>
              <a:avLst/>
              <a:gdLst/>
              <a:ahLst/>
              <a:cxnLst/>
              <a:rect l="l" t="t" r="r" b="b"/>
              <a:pathLst>
                <a:path w="1499" h="1500" extrusionOk="0">
                  <a:moveTo>
                    <a:pt x="0" y="0"/>
                  </a:moveTo>
                  <a:lnTo>
                    <a:pt x="0" y="1499"/>
                  </a:lnTo>
                  <a:lnTo>
                    <a:pt x="1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13;p32"/>
            <p:cNvSpPr/>
            <p:nvPr/>
          </p:nvSpPr>
          <p:spPr>
            <a:xfrm>
              <a:off x="5171600" y="4173075"/>
              <a:ext cx="29025" cy="30525"/>
            </a:xfrm>
            <a:custGeom>
              <a:avLst/>
              <a:gdLst/>
              <a:ahLst/>
              <a:cxnLst/>
              <a:rect l="l" t="t" r="r" b="b"/>
              <a:pathLst>
                <a:path w="1161" h="1221" extrusionOk="0">
                  <a:moveTo>
                    <a:pt x="589" y="379"/>
                  </a:moveTo>
                  <a:cubicBezTo>
                    <a:pt x="714" y="379"/>
                    <a:pt x="821" y="486"/>
                    <a:pt x="821" y="610"/>
                  </a:cubicBezTo>
                  <a:cubicBezTo>
                    <a:pt x="821" y="753"/>
                    <a:pt x="714" y="860"/>
                    <a:pt x="589" y="860"/>
                  </a:cubicBezTo>
                  <a:cubicBezTo>
                    <a:pt x="447" y="860"/>
                    <a:pt x="340" y="753"/>
                    <a:pt x="340" y="610"/>
                  </a:cubicBezTo>
                  <a:cubicBezTo>
                    <a:pt x="340" y="486"/>
                    <a:pt x="447" y="379"/>
                    <a:pt x="589" y="379"/>
                  </a:cubicBezTo>
                  <a:close/>
                  <a:moveTo>
                    <a:pt x="984" y="0"/>
                  </a:moveTo>
                  <a:cubicBezTo>
                    <a:pt x="911" y="0"/>
                    <a:pt x="855" y="49"/>
                    <a:pt x="839" y="111"/>
                  </a:cubicBezTo>
                  <a:cubicBezTo>
                    <a:pt x="772" y="71"/>
                    <a:pt x="695" y="51"/>
                    <a:pt x="616" y="51"/>
                  </a:cubicBezTo>
                  <a:cubicBezTo>
                    <a:pt x="589" y="51"/>
                    <a:pt x="563" y="53"/>
                    <a:pt x="536" y="57"/>
                  </a:cubicBezTo>
                  <a:cubicBezTo>
                    <a:pt x="268" y="93"/>
                    <a:pt x="72" y="289"/>
                    <a:pt x="36" y="557"/>
                  </a:cubicBezTo>
                  <a:cubicBezTo>
                    <a:pt x="1" y="878"/>
                    <a:pt x="268" y="1164"/>
                    <a:pt x="589" y="1164"/>
                  </a:cubicBezTo>
                  <a:cubicBezTo>
                    <a:pt x="679" y="1164"/>
                    <a:pt x="768" y="1146"/>
                    <a:pt x="839" y="1110"/>
                  </a:cubicBezTo>
                  <a:cubicBezTo>
                    <a:pt x="855" y="1172"/>
                    <a:pt x="911" y="1221"/>
                    <a:pt x="984" y="1221"/>
                  </a:cubicBezTo>
                  <a:cubicBezTo>
                    <a:pt x="995" y="1221"/>
                    <a:pt x="1006" y="1219"/>
                    <a:pt x="1018" y="1217"/>
                  </a:cubicBezTo>
                  <a:cubicBezTo>
                    <a:pt x="1089" y="1217"/>
                    <a:pt x="1160" y="1146"/>
                    <a:pt x="1160" y="1057"/>
                  </a:cubicBezTo>
                  <a:lnTo>
                    <a:pt x="1160" y="164"/>
                  </a:lnTo>
                  <a:cubicBezTo>
                    <a:pt x="1160" y="75"/>
                    <a:pt x="1089" y="4"/>
                    <a:pt x="1018" y="4"/>
                  </a:cubicBezTo>
                  <a:cubicBezTo>
                    <a:pt x="1006" y="1"/>
                    <a:pt x="995" y="0"/>
                    <a:pt x="984"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14;p32"/>
            <p:cNvSpPr/>
            <p:nvPr/>
          </p:nvSpPr>
          <p:spPr>
            <a:xfrm>
              <a:off x="5245200" y="4162825"/>
              <a:ext cx="30375" cy="41225"/>
            </a:xfrm>
            <a:custGeom>
              <a:avLst/>
              <a:gdLst/>
              <a:ahLst/>
              <a:cxnLst/>
              <a:rect l="l" t="t" r="r" b="b"/>
              <a:pathLst>
                <a:path w="1215" h="1649" extrusionOk="0">
                  <a:moveTo>
                    <a:pt x="607" y="753"/>
                  </a:moveTo>
                  <a:cubicBezTo>
                    <a:pt x="768" y="753"/>
                    <a:pt x="911" y="878"/>
                    <a:pt x="911" y="1038"/>
                  </a:cubicBezTo>
                  <a:cubicBezTo>
                    <a:pt x="911" y="1199"/>
                    <a:pt x="768" y="1324"/>
                    <a:pt x="607" y="1324"/>
                  </a:cubicBezTo>
                  <a:cubicBezTo>
                    <a:pt x="465" y="1324"/>
                    <a:pt x="322" y="1199"/>
                    <a:pt x="322" y="1038"/>
                  </a:cubicBezTo>
                  <a:cubicBezTo>
                    <a:pt x="322" y="878"/>
                    <a:pt x="465" y="753"/>
                    <a:pt x="607" y="753"/>
                  </a:cubicBezTo>
                  <a:close/>
                  <a:moveTo>
                    <a:pt x="151" y="1"/>
                  </a:moveTo>
                  <a:cubicBezTo>
                    <a:pt x="72" y="1"/>
                    <a:pt x="1" y="66"/>
                    <a:pt x="1" y="146"/>
                  </a:cubicBezTo>
                  <a:lnTo>
                    <a:pt x="1" y="1484"/>
                  </a:lnTo>
                  <a:cubicBezTo>
                    <a:pt x="1" y="1556"/>
                    <a:pt x="54" y="1627"/>
                    <a:pt x="143" y="1645"/>
                  </a:cubicBezTo>
                  <a:cubicBezTo>
                    <a:pt x="153" y="1647"/>
                    <a:pt x="162" y="1648"/>
                    <a:pt x="171" y="1648"/>
                  </a:cubicBezTo>
                  <a:cubicBezTo>
                    <a:pt x="229" y="1648"/>
                    <a:pt x="273" y="1602"/>
                    <a:pt x="304" y="1556"/>
                  </a:cubicBezTo>
                  <a:cubicBezTo>
                    <a:pt x="393" y="1609"/>
                    <a:pt x="500" y="1645"/>
                    <a:pt x="607" y="1645"/>
                  </a:cubicBezTo>
                  <a:cubicBezTo>
                    <a:pt x="946" y="1645"/>
                    <a:pt x="1214" y="1377"/>
                    <a:pt x="1214" y="1038"/>
                  </a:cubicBezTo>
                  <a:cubicBezTo>
                    <a:pt x="1214" y="699"/>
                    <a:pt x="946" y="432"/>
                    <a:pt x="607" y="432"/>
                  </a:cubicBezTo>
                  <a:cubicBezTo>
                    <a:pt x="500" y="432"/>
                    <a:pt x="411" y="467"/>
                    <a:pt x="322" y="503"/>
                  </a:cubicBezTo>
                  <a:lnTo>
                    <a:pt x="322" y="164"/>
                  </a:lnTo>
                  <a:cubicBezTo>
                    <a:pt x="322" y="75"/>
                    <a:pt x="268" y="3"/>
                    <a:pt x="179" y="3"/>
                  </a:cubicBezTo>
                  <a:cubicBezTo>
                    <a:pt x="170" y="2"/>
                    <a:pt x="161" y="1"/>
                    <a:pt x="151"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15;p32"/>
            <p:cNvSpPr/>
            <p:nvPr/>
          </p:nvSpPr>
          <p:spPr>
            <a:xfrm>
              <a:off x="5208175" y="4174425"/>
              <a:ext cx="29925" cy="29150"/>
            </a:xfrm>
            <a:custGeom>
              <a:avLst/>
              <a:gdLst/>
              <a:ahLst/>
              <a:cxnLst/>
              <a:rect l="l" t="t" r="r" b="b"/>
              <a:pathLst>
                <a:path w="1197" h="1166" extrusionOk="0">
                  <a:moveTo>
                    <a:pt x="598" y="1"/>
                  </a:moveTo>
                  <a:cubicBezTo>
                    <a:pt x="519" y="1"/>
                    <a:pt x="447" y="68"/>
                    <a:pt x="447" y="164"/>
                  </a:cubicBezTo>
                  <a:lnTo>
                    <a:pt x="447" y="414"/>
                  </a:lnTo>
                  <a:lnTo>
                    <a:pt x="179" y="414"/>
                  </a:lnTo>
                  <a:cubicBezTo>
                    <a:pt x="108" y="414"/>
                    <a:pt x="36" y="485"/>
                    <a:pt x="19" y="556"/>
                  </a:cubicBezTo>
                  <a:cubicBezTo>
                    <a:pt x="1" y="664"/>
                    <a:pt x="90" y="735"/>
                    <a:pt x="179" y="735"/>
                  </a:cubicBezTo>
                  <a:lnTo>
                    <a:pt x="447" y="735"/>
                  </a:lnTo>
                  <a:lnTo>
                    <a:pt x="447" y="1003"/>
                  </a:lnTo>
                  <a:cubicBezTo>
                    <a:pt x="447" y="1092"/>
                    <a:pt x="518" y="1163"/>
                    <a:pt x="590" y="1163"/>
                  </a:cubicBezTo>
                  <a:cubicBezTo>
                    <a:pt x="599" y="1165"/>
                    <a:pt x="608" y="1166"/>
                    <a:pt x="617" y="1166"/>
                  </a:cubicBezTo>
                  <a:cubicBezTo>
                    <a:pt x="696" y="1166"/>
                    <a:pt x="768" y="1099"/>
                    <a:pt x="768" y="1003"/>
                  </a:cubicBezTo>
                  <a:lnTo>
                    <a:pt x="768" y="735"/>
                  </a:lnTo>
                  <a:lnTo>
                    <a:pt x="1036" y="735"/>
                  </a:lnTo>
                  <a:cubicBezTo>
                    <a:pt x="1125" y="735"/>
                    <a:pt x="1196" y="664"/>
                    <a:pt x="1196" y="556"/>
                  </a:cubicBezTo>
                  <a:cubicBezTo>
                    <a:pt x="1178" y="485"/>
                    <a:pt x="1107" y="414"/>
                    <a:pt x="1018" y="414"/>
                  </a:cubicBezTo>
                  <a:lnTo>
                    <a:pt x="768" y="414"/>
                  </a:lnTo>
                  <a:lnTo>
                    <a:pt x="768" y="164"/>
                  </a:lnTo>
                  <a:cubicBezTo>
                    <a:pt x="768" y="75"/>
                    <a:pt x="714" y="3"/>
                    <a:pt x="625" y="3"/>
                  </a:cubicBezTo>
                  <a:cubicBezTo>
                    <a:pt x="616" y="2"/>
                    <a:pt x="607" y="1"/>
                    <a:pt x="598"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16;p32"/>
            <p:cNvSpPr/>
            <p:nvPr/>
          </p:nvSpPr>
          <p:spPr>
            <a:xfrm>
              <a:off x="5113625" y="4091075"/>
              <a:ext cx="270325" cy="258750"/>
            </a:xfrm>
            <a:custGeom>
              <a:avLst/>
              <a:gdLst/>
              <a:ahLst/>
              <a:cxnLst/>
              <a:rect l="l" t="t" r="r" b="b"/>
              <a:pathLst>
                <a:path w="10813" h="10350" extrusionOk="0">
                  <a:moveTo>
                    <a:pt x="9956" y="3480"/>
                  </a:moveTo>
                  <a:cubicBezTo>
                    <a:pt x="9992" y="3480"/>
                    <a:pt x="10028" y="3498"/>
                    <a:pt x="10063" y="3516"/>
                  </a:cubicBezTo>
                  <a:lnTo>
                    <a:pt x="10474" y="3926"/>
                  </a:lnTo>
                  <a:cubicBezTo>
                    <a:pt x="10492" y="3944"/>
                    <a:pt x="10509" y="3980"/>
                    <a:pt x="10509" y="4033"/>
                  </a:cubicBezTo>
                  <a:cubicBezTo>
                    <a:pt x="10509" y="4069"/>
                    <a:pt x="10492" y="4105"/>
                    <a:pt x="10474" y="4122"/>
                  </a:cubicBezTo>
                  <a:lnTo>
                    <a:pt x="10224" y="4372"/>
                  </a:lnTo>
                  <a:lnTo>
                    <a:pt x="9617" y="3766"/>
                  </a:lnTo>
                  <a:lnTo>
                    <a:pt x="9867" y="3516"/>
                  </a:lnTo>
                  <a:cubicBezTo>
                    <a:pt x="9885" y="3498"/>
                    <a:pt x="9921" y="3480"/>
                    <a:pt x="9956" y="3480"/>
                  </a:cubicBezTo>
                  <a:close/>
                  <a:moveTo>
                    <a:pt x="9403" y="3980"/>
                  </a:moveTo>
                  <a:lnTo>
                    <a:pt x="10010" y="4586"/>
                  </a:lnTo>
                  <a:lnTo>
                    <a:pt x="6727" y="7852"/>
                  </a:lnTo>
                  <a:cubicBezTo>
                    <a:pt x="6673" y="7727"/>
                    <a:pt x="6584" y="7602"/>
                    <a:pt x="6477" y="7513"/>
                  </a:cubicBezTo>
                  <a:cubicBezTo>
                    <a:pt x="6370" y="7405"/>
                    <a:pt x="6263" y="7316"/>
                    <a:pt x="6120" y="7263"/>
                  </a:cubicBezTo>
                  <a:lnTo>
                    <a:pt x="9403" y="3980"/>
                  </a:lnTo>
                  <a:close/>
                  <a:moveTo>
                    <a:pt x="5942" y="7513"/>
                  </a:moveTo>
                  <a:cubicBezTo>
                    <a:pt x="6067" y="7566"/>
                    <a:pt x="6174" y="7637"/>
                    <a:pt x="6263" y="7727"/>
                  </a:cubicBezTo>
                  <a:cubicBezTo>
                    <a:pt x="6352" y="7816"/>
                    <a:pt x="6423" y="7923"/>
                    <a:pt x="6459" y="8048"/>
                  </a:cubicBezTo>
                  <a:lnTo>
                    <a:pt x="5728" y="8262"/>
                  </a:lnTo>
                  <a:lnTo>
                    <a:pt x="5942" y="7513"/>
                  </a:lnTo>
                  <a:close/>
                  <a:moveTo>
                    <a:pt x="7690" y="8851"/>
                  </a:moveTo>
                  <a:lnTo>
                    <a:pt x="6727" y="9796"/>
                  </a:lnTo>
                  <a:lnTo>
                    <a:pt x="6727" y="8851"/>
                  </a:lnTo>
                  <a:close/>
                  <a:moveTo>
                    <a:pt x="179" y="1"/>
                  </a:moveTo>
                  <a:cubicBezTo>
                    <a:pt x="89" y="1"/>
                    <a:pt x="0" y="72"/>
                    <a:pt x="0" y="161"/>
                  </a:cubicBezTo>
                  <a:lnTo>
                    <a:pt x="0" y="9083"/>
                  </a:lnTo>
                  <a:cubicBezTo>
                    <a:pt x="0" y="9297"/>
                    <a:pt x="179" y="9457"/>
                    <a:pt x="375" y="9457"/>
                  </a:cubicBezTo>
                  <a:lnTo>
                    <a:pt x="981" y="9457"/>
                  </a:lnTo>
                  <a:lnTo>
                    <a:pt x="981" y="9975"/>
                  </a:lnTo>
                  <a:cubicBezTo>
                    <a:pt x="981" y="10189"/>
                    <a:pt x="1142" y="10350"/>
                    <a:pt x="1338" y="10350"/>
                  </a:cubicBezTo>
                  <a:lnTo>
                    <a:pt x="6566" y="10350"/>
                  </a:lnTo>
                  <a:cubicBezTo>
                    <a:pt x="6602" y="10350"/>
                    <a:pt x="6638" y="10332"/>
                    <a:pt x="6673" y="10296"/>
                  </a:cubicBezTo>
                  <a:lnTo>
                    <a:pt x="8172" y="8797"/>
                  </a:lnTo>
                  <a:cubicBezTo>
                    <a:pt x="8190" y="8779"/>
                    <a:pt x="8226" y="8744"/>
                    <a:pt x="8226" y="8690"/>
                  </a:cubicBezTo>
                  <a:lnTo>
                    <a:pt x="8226" y="6817"/>
                  </a:lnTo>
                  <a:lnTo>
                    <a:pt x="10688" y="4354"/>
                  </a:lnTo>
                  <a:cubicBezTo>
                    <a:pt x="10777" y="4265"/>
                    <a:pt x="10813" y="4158"/>
                    <a:pt x="10813" y="4033"/>
                  </a:cubicBezTo>
                  <a:cubicBezTo>
                    <a:pt x="10813" y="3908"/>
                    <a:pt x="10777" y="3801"/>
                    <a:pt x="10688" y="3712"/>
                  </a:cubicBezTo>
                  <a:lnTo>
                    <a:pt x="10278" y="3302"/>
                  </a:lnTo>
                  <a:cubicBezTo>
                    <a:pt x="10188" y="3212"/>
                    <a:pt x="10081" y="3177"/>
                    <a:pt x="9956" y="3177"/>
                  </a:cubicBezTo>
                  <a:cubicBezTo>
                    <a:pt x="9831" y="3177"/>
                    <a:pt x="9724" y="3212"/>
                    <a:pt x="9635" y="3302"/>
                  </a:cubicBezTo>
                  <a:lnTo>
                    <a:pt x="5728" y="7209"/>
                  </a:lnTo>
                  <a:cubicBezTo>
                    <a:pt x="5710" y="7227"/>
                    <a:pt x="5692" y="7245"/>
                    <a:pt x="5674" y="7281"/>
                  </a:cubicBezTo>
                  <a:lnTo>
                    <a:pt x="5317" y="8458"/>
                  </a:lnTo>
                  <a:cubicBezTo>
                    <a:pt x="5299" y="8512"/>
                    <a:pt x="5317" y="8583"/>
                    <a:pt x="5371" y="8619"/>
                  </a:cubicBezTo>
                  <a:cubicBezTo>
                    <a:pt x="5397" y="8645"/>
                    <a:pt x="5413" y="8661"/>
                    <a:pt x="5455" y="8661"/>
                  </a:cubicBezTo>
                  <a:cubicBezTo>
                    <a:pt x="5471" y="8661"/>
                    <a:pt x="5490" y="8659"/>
                    <a:pt x="5514" y="8654"/>
                  </a:cubicBezTo>
                  <a:cubicBezTo>
                    <a:pt x="5514" y="8654"/>
                    <a:pt x="6727" y="8315"/>
                    <a:pt x="6780" y="8262"/>
                  </a:cubicBezTo>
                  <a:lnTo>
                    <a:pt x="7904" y="7120"/>
                  </a:lnTo>
                  <a:lnTo>
                    <a:pt x="7904" y="8530"/>
                  </a:lnTo>
                  <a:lnTo>
                    <a:pt x="6584" y="8530"/>
                  </a:lnTo>
                  <a:cubicBezTo>
                    <a:pt x="6495" y="8530"/>
                    <a:pt x="6423" y="8601"/>
                    <a:pt x="6423" y="8690"/>
                  </a:cubicBezTo>
                  <a:lnTo>
                    <a:pt x="6423" y="10028"/>
                  </a:lnTo>
                  <a:lnTo>
                    <a:pt x="1338" y="10028"/>
                  </a:lnTo>
                  <a:cubicBezTo>
                    <a:pt x="1321" y="10028"/>
                    <a:pt x="1303" y="10010"/>
                    <a:pt x="1303" y="9975"/>
                  </a:cubicBezTo>
                  <a:lnTo>
                    <a:pt x="1303" y="1250"/>
                  </a:lnTo>
                  <a:cubicBezTo>
                    <a:pt x="1303" y="1214"/>
                    <a:pt x="1321" y="1196"/>
                    <a:pt x="1338" y="1196"/>
                  </a:cubicBezTo>
                  <a:lnTo>
                    <a:pt x="7851" y="1196"/>
                  </a:lnTo>
                  <a:cubicBezTo>
                    <a:pt x="7887" y="1196"/>
                    <a:pt x="7904" y="1214"/>
                    <a:pt x="7904" y="1250"/>
                  </a:cubicBezTo>
                  <a:lnTo>
                    <a:pt x="7904" y="4176"/>
                  </a:lnTo>
                  <a:cubicBezTo>
                    <a:pt x="7904" y="4265"/>
                    <a:pt x="7958" y="4337"/>
                    <a:pt x="8047" y="4337"/>
                  </a:cubicBezTo>
                  <a:cubicBezTo>
                    <a:pt x="8056" y="4338"/>
                    <a:pt x="8066" y="4339"/>
                    <a:pt x="8075" y="4339"/>
                  </a:cubicBezTo>
                  <a:cubicBezTo>
                    <a:pt x="8154" y="4339"/>
                    <a:pt x="8226" y="4274"/>
                    <a:pt x="8226" y="4194"/>
                  </a:cubicBezTo>
                  <a:lnTo>
                    <a:pt x="8226" y="1250"/>
                  </a:lnTo>
                  <a:cubicBezTo>
                    <a:pt x="8226" y="1054"/>
                    <a:pt x="8065" y="875"/>
                    <a:pt x="7851" y="875"/>
                  </a:cubicBezTo>
                  <a:lnTo>
                    <a:pt x="7262" y="875"/>
                  </a:lnTo>
                  <a:lnTo>
                    <a:pt x="7262" y="161"/>
                  </a:lnTo>
                  <a:cubicBezTo>
                    <a:pt x="7262" y="72"/>
                    <a:pt x="7173" y="1"/>
                    <a:pt x="7084" y="1"/>
                  </a:cubicBezTo>
                  <a:lnTo>
                    <a:pt x="1570" y="1"/>
                  </a:lnTo>
                  <a:cubicBezTo>
                    <a:pt x="1552" y="1"/>
                    <a:pt x="1535" y="1"/>
                    <a:pt x="1517" y="19"/>
                  </a:cubicBezTo>
                  <a:cubicBezTo>
                    <a:pt x="1392" y="161"/>
                    <a:pt x="1499" y="304"/>
                    <a:pt x="1624" y="304"/>
                  </a:cubicBezTo>
                  <a:lnTo>
                    <a:pt x="6905" y="304"/>
                  </a:lnTo>
                  <a:cubicBezTo>
                    <a:pt x="6941" y="304"/>
                    <a:pt x="6959" y="340"/>
                    <a:pt x="6959" y="358"/>
                  </a:cubicBezTo>
                  <a:lnTo>
                    <a:pt x="6959" y="875"/>
                  </a:lnTo>
                  <a:lnTo>
                    <a:pt x="1338" y="875"/>
                  </a:lnTo>
                  <a:cubicBezTo>
                    <a:pt x="1142" y="875"/>
                    <a:pt x="981" y="1054"/>
                    <a:pt x="981" y="1250"/>
                  </a:cubicBezTo>
                  <a:lnTo>
                    <a:pt x="981" y="9136"/>
                  </a:lnTo>
                  <a:lnTo>
                    <a:pt x="375" y="9136"/>
                  </a:lnTo>
                  <a:cubicBezTo>
                    <a:pt x="339" y="9136"/>
                    <a:pt x="321" y="9118"/>
                    <a:pt x="321" y="9083"/>
                  </a:cubicBezTo>
                  <a:lnTo>
                    <a:pt x="321" y="340"/>
                  </a:lnTo>
                  <a:cubicBezTo>
                    <a:pt x="321" y="322"/>
                    <a:pt x="339" y="304"/>
                    <a:pt x="339" y="304"/>
                  </a:cubicBezTo>
                  <a:lnTo>
                    <a:pt x="910" y="304"/>
                  </a:lnTo>
                  <a:cubicBezTo>
                    <a:pt x="928" y="304"/>
                    <a:pt x="946" y="304"/>
                    <a:pt x="964" y="286"/>
                  </a:cubicBezTo>
                  <a:cubicBezTo>
                    <a:pt x="1089" y="144"/>
                    <a:pt x="999" y="1"/>
                    <a:pt x="874"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17;p32"/>
            <p:cNvSpPr/>
            <p:nvPr/>
          </p:nvSpPr>
          <p:spPr>
            <a:xfrm>
              <a:off x="5314800" y="4207850"/>
              <a:ext cx="32125" cy="31350"/>
            </a:xfrm>
            <a:custGeom>
              <a:avLst/>
              <a:gdLst/>
              <a:ahLst/>
              <a:cxnLst/>
              <a:rect l="l" t="t" r="r" b="b"/>
              <a:pathLst>
                <a:path w="1285" h="1254" extrusionOk="0">
                  <a:moveTo>
                    <a:pt x="1106" y="0"/>
                  </a:moveTo>
                  <a:cubicBezTo>
                    <a:pt x="1066" y="0"/>
                    <a:pt x="1026" y="13"/>
                    <a:pt x="999" y="40"/>
                  </a:cubicBezTo>
                  <a:lnTo>
                    <a:pt x="54" y="986"/>
                  </a:lnTo>
                  <a:cubicBezTo>
                    <a:pt x="0" y="1039"/>
                    <a:pt x="0" y="1146"/>
                    <a:pt x="54" y="1200"/>
                  </a:cubicBezTo>
                  <a:cubicBezTo>
                    <a:pt x="89" y="1236"/>
                    <a:pt x="125" y="1254"/>
                    <a:pt x="179" y="1254"/>
                  </a:cubicBezTo>
                  <a:cubicBezTo>
                    <a:pt x="214" y="1254"/>
                    <a:pt x="250" y="1236"/>
                    <a:pt x="286" y="1200"/>
                  </a:cubicBezTo>
                  <a:lnTo>
                    <a:pt x="1213" y="272"/>
                  </a:lnTo>
                  <a:cubicBezTo>
                    <a:pt x="1285" y="201"/>
                    <a:pt x="1285" y="112"/>
                    <a:pt x="1213" y="40"/>
                  </a:cubicBezTo>
                  <a:cubicBezTo>
                    <a:pt x="1187" y="13"/>
                    <a:pt x="1147" y="0"/>
                    <a:pt x="1106"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18;p32"/>
            <p:cNvSpPr/>
            <p:nvPr/>
          </p:nvSpPr>
          <p:spPr>
            <a:xfrm>
              <a:off x="5205050" y="4131225"/>
              <a:ext cx="48200" cy="7600"/>
            </a:xfrm>
            <a:custGeom>
              <a:avLst/>
              <a:gdLst/>
              <a:ahLst/>
              <a:cxnLst/>
              <a:rect l="l" t="t" r="r" b="b"/>
              <a:pathLst>
                <a:path w="1928" h="304" extrusionOk="0">
                  <a:moveTo>
                    <a:pt x="179" y="1"/>
                  </a:moveTo>
                  <a:cubicBezTo>
                    <a:pt x="90" y="1"/>
                    <a:pt x="19" y="54"/>
                    <a:pt x="19" y="126"/>
                  </a:cubicBezTo>
                  <a:cubicBezTo>
                    <a:pt x="1" y="233"/>
                    <a:pt x="72" y="304"/>
                    <a:pt x="161" y="304"/>
                  </a:cubicBezTo>
                  <a:lnTo>
                    <a:pt x="1767" y="304"/>
                  </a:lnTo>
                  <a:cubicBezTo>
                    <a:pt x="1857" y="304"/>
                    <a:pt x="1928" y="233"/>
                    <a:pt x="1910" y="126"/>
                  </a:cubicBezTo>
                  <a:cubicBezTo>
                    <a:pt x="1910" y="54"/>
                    <a:pt x="1839" y="1"/>
                    <a:pt x="1749"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19;p32"/>
            <p:cNvSpPr/>
            <p:nvPr/>
          </p:nvSpPr>
          <p:spPr>
            <a:xfrm>
              <a:off x="5155100" y="4149075"/>
              <a:ext cx="148125" cy="8050"/>
            </a:xfrm>
            <a:custGeom>
              <a:avLst/>
              <a:gdLst/>
              <a:ahLst/>
              <a:cxnLst/>
              <a:rect l="l" t="t" r="r" b="b"/>
              <a:pathLst>
                <a:path w="5925" h="322" extrusionOk="0">
                  <a:moveTo>
                    <a:pt x="179" y="0"/>
                  </a:moveTo>
                  <a:cubicBezTo>
                    <a:pt x="90" y="0"/>
                    <a:pt x="18" y="54"/>
                    <a:pt x="18" y="143"/>
                  </a:cubicBezTo>
                  <a:cubicBezTo>
                    <a:pt x="1" y="232"/>
                    <a:pt x="72" y="321"/>
                    <a:pt x="161" y="321"/>
                  </a:cubicBezTo>
                  <a:lnTo>
                    <a:pt x="5764" y="321"/>
                  </a:lnTo>
                  <a:cubicBezTo>
                    <a:pt x="5853" y="321"/>
                    <a:pt x="5924" y="232"/>
                    <a:pt x="5906" y="143"/>
                  </a:cubicBezTo>
                  <a:cubicBezTo>
                    <a:pt x="5906" y="54"/>
                    <a:pt x="5835" y="0"/>
                    <a:pt x="5746"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20;p32"/>
            <p:cNvSpPr/>
            <p:nvPr/>
          </p:nvSpPr>
          <p:spPr>
            <a:xfrm>
              <a:off x="5155100" y="4184750"/>
              <a:ext cx="8050" cy="7625"/>
            </a:xfrm>
            <a:custGeom>
              <a:avLst/>
              <a:gdLst/>
              <a:ahLst/>
              <a:cxnLst/>
              <a:rect l="l" t="t" r="r" b="b"/>
              <a:pathLst>
                <a:path w="322" h="305" extrusionOk="0">
                  <a:moveTo>
                    <a:pt x="161" y="1"/>
                  </a:moveTo>
                  <a:cubicBezTo>
                    <a:pt x="72" y="1"/>
                    <a:pt x="1" y="72"/>
                    <a:pt x="1" y="161"/>
                  </a:cubicBezTo>
                  <a:cubicBezTo>
                    <a:pt x="1" y="233"/>
                    <a:pt x="72" y="304"/>
                    <a:pt x="161" y="304"/>
                  </a:cubicBezTo>
                  <a:cubicBezTo>
                    <a:pt x="250" y="304"/>
                    <a:pt x="322" y="233"/>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21;p32"/>
            <p:cNvSpPr/>
            <p:nvPr/>
          </p:nvSpPr>
          <p:spPr>
            <a:xfrm>
              <a:off x="5171600" y="4223025"/>
              <a:ext cx="29025" cy="30525"/>
            </a:xfrm>
            <a:custGeom>
              <a:avLst/>
              <a:gdLst/>
              <a:ahLst/>
              <a:cxnLst/>
              <a:rect l="l" t="t" r="r" b="b"/>
              <a:pathLst>
                <a:path w="1161" h="1221" extrusionOk="0">
                  <a:moveTo>
                    <a:pt x="589" y="361"/>
                  </a:moveTo>
                  <a:cubicBezTo>
                    <a:pt x="714" y="361"/>
                    <a:pt x="821" y="468"/>
                    <a:pt x="821" y="611"/>
                  </a:cubicBezTo>
                  <a:cubicBezTo>
                    <a:pt x="821" y="736"/>
                    <a:pt x="714" y="843"/>
                    <a:pt x="589" y="843"/>
                  </a:cubicBezTo>
                  <a:cubicBezTo>
                    <a:pt x="447" y="843"/>
                    <a:pt x="340" y="736"/>
                    <a:pt x="340" y="611"/>
                  </a:cubicBezTo>
                  <a:cubicBezTo>
                    <a:pt x="340" y="468"/>
                    <a:pt x="447" y="361"/>
                    <a:pt x="589" y="361"/>
                  </a:cubicBezTo>
                  <a:close/>
                  <a:moveTo>
                    <a:pt x="984" y="1"/>
                  </a:moveTo>
                  <a:cubicBezTo>
                    <a:pt x="911" y="1"/>
                    <a:pt x="855" y="49"/>
                    <a:pt x="839" y="111"/>
                  </a:cubicBezTo>
                  <a:cubicBezTo>
                    <a:pt x="772" y="71"/>
                    <a:pt x="695" y="51"/>
                    <a:pt x="616" y="51"/>
                  </a:cubicBezTo>
                  <a:cubicBezTo>
                    <a:pt x="589" y="51"/>
                    <a:pt x="563" y="53"/>
                    <a:pt x="536" y="58"/>
                  </a:cubicBezTo>
                  <a:cubicBezTo>
                    <a:pt x="268" y="76"/>
                    <a:pt x="72" y="290"/>
                    <a:pt x="36" y="539"/>
                  </a:cubicBezTo>
                  <a:cubicBezTo>
                    <a:pt x="1" y="878"/>
                    <a:pt x="268" y="1164"/>
                    <a:pt x="589" y="1164"/>
                  </a:cubicBezTo>
                  <a:cubicBezTo>
                    <a:pt x="679" y="1164"/>
                    <a:pt x="768" y="1146"/>
                    <a:pt x="839" y="1110"/>
                  </a:cubicBezTo>
                  <a:cubicBezTo>
                    <a:pt x="855" y="1172"/>
                    <a:pt x="911" y="1221"/>
                    <a:pt x="984" y="1221"/>
                  </a:cubicBezTo>
                  <a:cubicBezTo>
                    <a:pt x="995" y="1221"/>
                    <a:pt x="1006" y="1220"/>
                    <a:pt x="1018" y="1218"/>
                  </a:cubicBezTo>
                  <a:cubicBezTo>
                    <a:pt x="1089" y="1200"/>
                    <a:pt x="1160" y="1128"/>
                    <a:pt x="1160" y="1057"/>
                  </a:cubicBezTo>
                  <a:lnTo>
                    <a:pt x="1160" y="165"/>
                  </a:lnTo>
                  <a:cubicBezTo>
                    <a:pt x="1160" y="76"/>
                    <a:pt x="1089" y="4"/>
                    <a:pt x="1018" y="4"/>
                  </a:cubicBezTo>
                  <a:cubicBezTo>
                    <a:pt x="1006" y="2"/>
                    <a:pt x="995" y="1"/>
                    <a:pt x="984"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22;p32"/>
            <p:cNvSpPr/>
            <p:nvPr/>
          </p:nvSpPr>
          <p:spPr>
            <a:xfrm>
              <a:off x="5245200" y="4212400"/>
              <a:ext cx="30800" cy="41525"/>
            </a:xfrm>
            <a:custGeom>
              <a:avLst/>
              <a:gdLst/>
              <a:ahLst/>
              <a:cxnLst/>
              <a:rect l="l" t="t" r="r" b="b"/>
              <a:pathLst>
                <a:path w="1232" h="1661" extrusionOk="0">
                  <a:moveTo>
                    <a:pt x="607" y="768"/>
                  </a:moveTo>
                  <a:cubicBezTo>
                    <a:pt x="768" y="768"/>
                    <a:pt x="911" y="893"/>
                    <a:pt x="911" y="1054"/>
                  </a:cubicBezTo>
                  <a:cubicBezTo>
                    <a:pt x="911" y="1214"/>
                    <a:pt x="768" y="1339"/>
                    <a:pt x="607" y="1339"/>
                  </a:cubicBezTo>
                  <a:cubicBezTo>
                    <a:pt x="465" y="1339"/>
                    <a:pt x="322" y="1214"/>
                    <a:pt x="322" y="1054"/>
                  </a:cubicBezTo>
                  <a:cubicBezTo>
                    <a:pt x="322" y="893"/>
                    <a:pt x="465" y="768"/>
                    <a:pt x="607" y="768"/>
                  </a:cubicBezTo>
                  <a:close/>
                  <a:moveTo>
                    <a:pt x="143" y="1"/>
                  </a:moveTo>
                  <a:cubicBezTo>
                    <a:pt x="72" y="19"/>
                    <a:pt x="1" y="90"/>
                    <a:pt x="1" y="162"/>
                  </a:cubicBezTo>
                  <a:lnTo>
                    <a:pt x="1" y="1482"/>
                  </a:lnTo>
                  <a:cubicBezTo>
                    <a:pt x="1" y="1571"/>
                    <a:pt x="54" y="1643"/>
                    <a:pt x="143" y="1643"/>
                  </a:cubicBezTo>
                  <a:cubicBezTo>
                    <a:pt x="156" y="1646"/>
                    <a:pt x="168" y="1647"/>
                    <a:pt x="180" y="1647"/>
                  </a:cubicBezTo>
                  <a:cubicBezTo>
                    <a:pt x="233" y="1647"/>
                    <a:pt x="275" y="1615"/>
                    <a:pt x="304" y="1571"/>
                  </a:cubicBezTo>
                  <a:cubicBezTo>
                    <a:pt x="393" y="1625"/>
                    <a:pt x="518" y="1660"/>
                    <a:pt x="625" y="1660"/>
                  </a:cubicBezTo>
                  <a:cubicBezTo>
                    <a:pt x="946" y="1643"/>
                    <a:pt x="1196" y="1393"/>
                    <a:pt x="1214" y="1089"/>
                  </a:cubicBezTo>
                  <a:cubicBezTo>
                    <a:pt x="1232" y="733"/>
                    <a:pt x="964" y="447"/>
                    <a:pt x="607" y="447"/>
                  </a:cubicBezTo>
                  <a:cubicBezTo>
                    <a:pt x="500" y="447"/>
                    <a:pt x="411" y="465"/>
                    <a:pt x="322" y="518"/>
                  </a:cubicBezTo>
                  <a:lnTo>
                    <a:pt x="322" y="162"/>
                  </a:lnTo>
                  <a:cubicBezTo>
                    <a:pt x="322" y="72"/>
                    <a:pt x="233" y="1"/>
                    <a:pt x="143"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3;p32"/>
            <p:cNvSpPr/>
            <p:nvPr/>
          </p:nvSpPr>
          <p:spPr>
            <a:xfrm>
              <a:off x="5211300" y="4227025"/>
              <a:ext cx="23675" cy="23175"/>
            </a:xfrm>
            <a:custGeom>
              <a:avLst/>
              <a:gdLst/>
              <a:ahLst/>
              <a:cxnLst/>
              <a:rect l="l" t="t" r="r" b="b"/>
              <a:pathLst>
                <a:path w="947" h="927" extrusionOk="0">
                  <a:moveTo>
                    <a:pt x="177" y="0"/>
                  </a:moveTo>
                  <a:cubicBezTo>
                    <a:pt x="135" y="0"/>
                    <a:pt x="90" y="14"/>
                    <a:pt x="54" y="40"/>
                  </a:cubicBezTo>
                  <a:cubicBezTo>
                    <a:pt x="1" y="112"/>
                    <a:pt x="1" y="201"/>
                    <a:pt x="54" y="272"/>
                  </a:cubicBezTo>
                  <a:lnTo>
                    <a:pt x="250" y="469"/>
                  </a:lnTo>
                  <a:lnTo>
                    <a:pt x="54" y="665"/>
                  </a:lnTo>
                  <a:cubicBezTo>
                    <a:pt x="1" y="718"/>
                    <a:pt x="1" y="826"/>
                    <a:pt x="54" y="879"/>
                  </a:cubicBezTo>
                  <a:cubicBezTo>
                    <a:pt x="83" y="908"/>
                    <a:pt x="122" y="926"/>
                    <a:pt x="165" y="926"/>
                  </a:cubicBezTo>
                  <a:cubicBezTo>
                    <a:pt x="203" y="926"/>
                    <a:pt x="245" y="912"/>
                    <a:pt x="286" y="879"/>
                  </a:cubicBezTo>
                  <a:lnTo>
                    <a:pt x="482" y="683"/>
                  </a:lnTo>
                  <a:lnTo>
                    <a:pt x="661" y="879"/>
                  </a:lnTo>
                  <a:cubicBezTo>
                    <a:pt x="692" y="900"/>
                    <a:pt x="735" y="920"/>
                    <a:pt x="782" y="920"/>
                  </a:cubicBezTo>
                  <a:cubicBezTo>
                    <a:pt x="817" y="920"/>
                    <a:pt x="855" y="909"/>
                    <a:pt x="893" y="879"/>
                  </a:cubicBezTo>
                  <a:cubicBezTo>
                    <a:pt x="946" y="808"/>
                    <a:pt x="946" y="718"/>
                    <a:pt x="893" y="647"/>
                  </a:cubicBezTo>
                  <a:lnTo>
                    <a:pt x="697" y="469"/>
                  </a:lnTo>
                  <a:lnTo>
                    <a:pt x="893" y="272"/>
                  </a:lnTo>
                  <a:cubicBezTo>
                    <a:pt x="946" y="219"/>
                    <a:pt x="946" y="112"/>
                    <a:pt x="893" y="58"/>
                  </a:cubicBezTo>
                  <a:cubicBezTo>
                    <a:pt x="857" y="23"/>
                    <a:pt x="817" y="5"/>
                    <a:pt x="777" y="5"/>
                  </a:cubicBezTo>
                  <a:cubicBezTo>
                    <a:pt x="737" y="5"/>
                    <a:pt x="697" y="23"/>
                    <a:pt x="661" y="58"/>
                  </a:cubicBezTo>
                  <a:lnTo>
                    <a:pt x="482" y="237"/>
                  </a:lnTo>
                  <a:lnTo>
                    <a:pt x="286" y="40"/>
                  </a:lnTo>
                  <a:cubicBezTo>
                    <a:pt x="259" y="14"/>
                    <a:pt x="219" y="0"/>
                    <a:pt x="177"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24;p32"/>
            <p:cNvSpPr/>
            <p:nvPr/>
          </p:nvSpPr>
          <p:spPr>
            <a:xfrm>
              <a:off x="5155100" y="4234275"/>
              <a:ext cx="8050" cy="8050"/>
            </a:xfrm>
            <a:custGeom>
              <a:avLst/>
              <a:gdLst/>
              <a:ahLst/>
              <a:cxnLst/>
              <a:rect l="l" t="t" r="r" b="b"/>
              <a:pathLst>
                <a:path w="322" h="322" extrusionOk="0">
                  <a:moveTo>
                    <a:pt x="161" y="0"/>
                  </a:moveTo>
                  <a:cubicBezTo>
                    <a:pt x="72" y="0"/>
                    <a:pt x="1" y="72"/>
                    <a:pt x="1" y="161"/>
                  </a:cubicBezTo>
                  <a:cubicBezTo>
                    <a:pt x="1" y="250"/>
                    <a:pt x="72" y="321"/>
                    <a:pt x="161" y="321"/>
                  </a:cubicBezTo>
                  <a:cubicBezTo>
                    <a:pt x="250" y="321"/>
                    <a:pt x="322" y="250"/>
                    <a:pt x="322" y="161"/>
                  </a:cubicBezTo>
                  <a:cubicBezTo>
                    <a:pt x="322" y="72"/>
                    <a:pt x="250" y="0"/>
                    <a:pt x="161" y="0"/>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25;p32"/>
            <p:cNvSpPr/>
            <p:nvPr/>
          </p:nvSpPr>
          <p:spPr>
            <a:xfrm>
              <a:off x="5171600" y="4272625"/>
              <a:ext cx="29025" cy="30800"/>
            </a:xfrm>
            <a:custGeom>
              <a:avLst/>
              <a:gdLst/>
              <a:ahLst/>
              <a:cxnLst/>
              <a:rect l="l" t="t" r="r" b="b"/>
              <a:pathLst>
                <a:path w="1161" h="1232" extrusionOk="0">
                  <a:moveTo>
                    <a:pt x="589" y="375"/>
                  </a:moveTo>
                  <a:cubicBezTo>
                    <a:pt x="714" y="375"/>
                    <a:pt x="821" y="482"/>
                    <a:pt x="821" y="607"/>
                  </a:cubicBezTo>
                  <a:cubicBezTo>
                    <a:pt x="821" y="750"/>
                    <a:pt x="714" y="857"/>
                    <a:pt x="589" y="857"/>
                  </a:cubicBezTo>
                  <a:cubicBezTo>
                    <a:pt x="447" y="857"/>
                    <a:pt x="340" y="750"/>
                    <a:pt x="340" y="607"/>
                  </a:cubicBezTo>
                  <a:cubicBezTo>
                    <a:pt x="340" y="482"/>
                    <a:pt x="447" y="375"/>
                    <a:pt x="589" y="375"/>
                  </a:cubicBezTo>
                  <a:close/>
                  <a:moveTo>
                    <a:pt x="1018" y="1"/>
                  </a:moveTo>
                  <a:cubicBezTo>
                    <a:pt x="929" y="1"/>
                    <a:pt x="857" y="36"/>
                    <a:pt x="839" y="108"/>
                  </a:cubicBezTo>
                  <a:cubicBezTo>
                    <a:pt x="750" y="72"/>
                    <a:pt x="643" y="54"/>
                    <a:pt x="536" y="54"/>
                  </a:cubicBezTo>
                  <a:cubicBezTo>
                    <a:pt x="268" y="90"/>
                    <a:pt x="72" y="304"/>
                    <a:pt x="36" y="554"/>
                  </a:cubicBezTo>
                  <a:cubicBezTo>
                    <a:pt x="1" y="893"/>
                    <a:pt x="268" y="1178"/>
                    <a:pt x="589" y="1178"/>
                  </a:cubicBezTo>
                  <a:cubicBezTo>
                    <a:pt x="679" y="1178"/>
                    <a:pt x="768" y="1161"/>
                    <a:pt x="839" y="1107"/>
                  </a:cubicBezTo>
                  <a:cubicBezTo>
                    <a:pt x="857" y="1178"/>
                    <a:pt x="929" y="1232"/>
                    <a:pt x="1018" y="1232"/>
                  </a:cubicBezTo>
                  <a:cubicBezTo>
                    <a:pt x="1089" y="1214"/>
                    <a:pt x="1160" y="1143"/>
                    <a:pt x="1160" y="1071"/>
                  </a:cubicBezTo>
                  <a:lnTo>
                    <a:pt x="1160" y="161"/>
                  </a:lnTo>
                  <a:cubicBezTo>
                    <a:pt x="1160" y="90"/>
                    <a:pt x="1089" y="19"/>
                    <a:pt x="1018"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26;p32"/>
            <p:cNvSpPr/>
            <p:nvPr/>
          </p:nvSpPr>
          <p:spPr>
            <a:xfrm>
              <a:off x="5155100" y="4284225"/>
              <a:ext cx="8050" cy="8050"/>
            </a:xfrm>
            <a:custGeom>
              <a:avLst/>
              <a:gdLst/>
              <a:ahLst/>
              <a:cxnLst/>
              <a:rect l="l" t="t" r="r" b="b"/>
              <a:pathLst>
                <a:path w="322" h="322" extrusionOk="0">
                  <a:moveTo>
                    <a:pt x="161" y="1"/>
                  </a:moveTo>
                  <a:cubicBezTo>
                    <a:pt x="72" y="1"/>
                    <a:pt x="1" y="72"/>
                    <a:pt x="1" y="161"/>
                  </a:cubicBezTo>
                  <a:cubicBezTo>
                    <a:pt x="1" y="250"/>
                    <a:pt x="72" y="322"/>
                    <a:pt x="161" y="322"/>
                  </a:cubicBezTo>
                  <a:cubicBezTo>
                    <a:pt x="250" y="322"/>
                    <a:pt x="322" y="250"/>
                    <a:pt x="322" y="161"/>
                  </a:cubicBezTo>
                  <a:cubicBezTo>
                    <a:pt x="322" y="72"/>
                    <a:pt x="250" y="1"/>
                    <a:pt x="161"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27;p32"/>
            <p:cNvSpPr/>
            <p:nvPr/>
          </p:nvSpPr>
          <p:spPr>
            <a:xfrm>
              <a:off x="5205950" y="4264150"/>
              <a:ext cx="15650" cy="21875"/>
            </a:xfrm>
            <a:custGeom>
              <a:avLst/>
              <a:gdLst/>
              <a:ahLst/>
              <a:cxnLst/>
              <a:rect l="l" t="t" r="r" b="b"/>
              <a:pathLst>
                <a:path w="626" h="875" extrusionOk="0">
                  <a:moveTo>
                    <a:pt x="304" y="1"/>
                  </a:moveTo>
                  <a:cubicBezTo>
                    <a:pt x="179" y="1"/>
                    <a:pt x="54" y="108"/>
                    <a:pt x="18" y="251"/>
                  </a:cubicBezTo>
                  <a:cubicBezTo>
                    <a:pt x="1" y="340"/>
                    <a:pt x="54" y="411"/>
                    <a:pt x="143" y="429"/>
                  </a:cubicBezTo>
                  <a:lnTo>
                    <a:pt x="197" y="429"/>
                  </a:lnTo>
                  <a:cubicBezTo>
                    <a:pt x="143" y="500"/>
                    <a:pt x="125" y="536"/>
                    <a:pt x="108" y="572"/>
                  </a:cubicBezTo>
                  <a:cubicBezTo>
                    <a:pt x="54" y="607"/>
                    <a:pt x="18" y="661"/>
                    <a:pt x="36" y="750"/>
                  </a:cubicBezTo>
                  <a:cubicBezTo>
                    <a:pt x="54" y="804"/>
                    <a:pt x="108" y="839"/>
                    <a:pt x="143" y="857"/>
                  </a:cubicBezTo>
                  <a:cubicBezTo>
                    <a:pt x="161" y="857"/>
                    <a:pt x="179" y="875"/>
                    <a:pt x="286" y="875"/>
                  </a:cubicBezTo>
                  <a:cubicBezTo>
                    <a:pt x="340" y="875"/>
                    <a:pt x="393" y="875"/>
                    <a:pt x="464" y="857"/>
                  </a:cubicBezTo>
                  <a:cubicBezTo>
                    <a:pt x="554" y="857"/>
                    <a:pt x="625" y="786"/>
                    <a:pt x="625" y="697"/>
                  </a:cubicBezTo>
                  <a:cubicBezTo>
                    <a:pt x="625" y="625"/>
                    <a:pt x="572" y="572"/>
                    <a:pt x="500" y="554"/>
                  </a:cubicBezTo>
                  <a:cubicBezTo>
                    <a:pt x="500" y="536"/>
                    <a:pt x="518" y="536"/>
                    <a:pt x="518" y="536"/>
                  </a:cubicBezTo>
                  <a:cubicBezTo>
                    <a:pt x="554" y="482"/>
                    <a:pt x="607" y="393"/>
                    <a:pt x="607" y="304"/>
                  </a:cubicBezTo>
                  <a:cubicBezTo>
                    <a:pt x="607" y="143"/>
                    <a:pt x="464" y="1"/>
                    <a:pt x="304" y="1"/>
                  </a:cubicBezTo>
                  <a:close/>
                </a:path>
              </a:pathLst>
            </a:custGeom>
            <a:solidFill>
              <a:srgbClr val="241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sp>
        <p:nvSpPr>
          <p:cNvPr id="10" name="Rounded Rectangle 9"/>
          <p:cNvSpPr/>
          <p:nvPr/>
        </p:nvSpPr>
        <p:spPr>
          <a:xfrm>
            <a:off x="460532" y="302151"/>
            <a:ext cx="8230840" cy="4532244"/>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932190" y="551538"/>
                <a:ext cx="7297410" cy="627416"/>
              </a:xfrm>
              <a:prstGeom prst="rect">
                <a:avLst/>
              </a:prstGeom>
            </p:spPr>
            <p:txBody>
              <a:bodyPr wrap="square">
                <a:spAutoFit/>
              </a:bodyPr>
              <a:lstStyle/>
              <a:p>
                <a:pPr lvl="0" algn="just">
                  <a:spcAft>
                    <a:spcPts val="1000"/>
                  </a:spcAft>
                  <a:tabLst>
                    <a:tab pos="361950" algn="l"/>
                  </a:tabLst>
                </a:pPr>
                <a:r>
                  <a:rPr kumimoji="0" lang="en-US" sz="1800" b="1" i="0" u="none" strike="noStrike" kern="0" cap="none" spc="0" normalizeH="0" baseline="0" noProof="0" smtClean="0">
                    <a:ln>
                      <a:noFill/>
                    </a:ln>
                    <a:solidFill>
                      <a:schemeClr val="accent3">
                        <a:lumMod val="25000"/>
                      </a:schemeClr>
                    </a:solidFill>
                    <a:effectLst/>
                    <a:uLnTx/>
                    <a:uFillTx/>
                    <a:ea typeface="Times New Roman" panose="02020603050405020304" pitchFamily="18" charset="0"/>
                    <a:cs typeface="Times New Roman" panose="02020603050405020304" pitchFamily="18" charset="0"/>
                    <a:sym typeface="Arial"/>
                  </a:rPr>
                  <a:t>Ví</a:t>
                </a:r>
                <a:r>
                  <a:rPr kumimoji="0" lang="en-US" sz="1800" b="1" i="0" u="none" strike="noStrike" kern="0" cap="none" spc="0" normalizeH="0" noProof="0" smtClean="0">
                    <a:ln>
                      <a:noFill/>
                    </a:ln>
                    <a:solidFill>
                      <a:schemeClr val="accent3">
                        <a:lumMod val="25000"/>
                      </a:schemeClr>
                    </a:solidFill>
                    <a:effectLst/>
                    <a:uLnTx/>
                    <a:uFillTx/>
                    <a:ea typeface="Times New Roman" panose="02020603050405020304" pitchFamily="18" charset="0"/>
                    <a:cs typeface="Times New Roman" panose="02020603050405020304" pitchFamily="18" charset="0"/>
                    <a:sym typeface="Arial"/>
                  </a:rPr>
                  <a:t> dụ 1.</a:t>
                </a:r>
                <a:r>
                  <a:rPr lang="vi-VN" sz="1800" b="1">
                    <a:solidFill>
                      <a:schemeClr val="accent3">
                        <a:lumMod val="25000"/>
                      </a:schemeClr>
                    </a:solidFill>
                    <a:ea typeface="Times New Roman" panose="02020603050405020304" pitchFamily="18" charset="0"/>
                    <a:cs typeface="Times New Roman" panose="02020603050405020304" pitchFamily="18" charset="0"/>
                  </a:rPr>
                  <a:t> </a:t>
                </a:r>
                <a:r>
                  <a:rPr lang="vi-VN" sz="1800">
                    <a:solidFill>
                      <a:schemeClr val="tx2">
                        <a:lumMod val="10000"/>
                      </a:schemeClr>
                    </a:solidFill>
                    <a:ea typeface="Times New Roman" panose="02020603050405020304" pitchFamily="18" charset="0"/>
                    <a:cs typeface="Times New Roman" panose="02020603050405020304" pitchFamily="18" charset="0"/>
                  </a:rPr>
                  <a:t>Giải hệ phương </a:t>
                </a:r>
                <a:r>
                  <a:rPr lang="vi-VN" sz="1800" smtClean="0">
                    <a:solidFill>
                      <a:schemeClr val="tx2">
                        <a:lumMod val="10000"/>
                      </a:schemeClr>
                    </a:solidFill>
                    <a:ea typeface="Times New Roman" panose="02020603050405020304" pitchFamily="18" charset="0"/>
                    <a:cs typeface="Times New Roman" panose="02020603050405020304" pitchFamily="18" charset="0"/>
                  </a:rPr>
                  <a:t>trình</a:t>
                </a:r>
                <a:r>
                  <a:rPr lang="en-US" sz="1800" smtClean="0">
                    <a:solidFill>
                      <a:schemeClr val="tx2">
                        <a:lumMod val="10000"/>
                      </a:schemeClr>
                    </a:solidFill>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smtClean="0">
                            <a:solidFill>
                              <a:schemeClr val="tx2">
                                <a:lumMod val="10000"/>
                              </a:schemeClr>
                            </a:solidFill>
                            <a:latin typeface="Cambria Math" panose="02040503050406030204" pitchFamily="18" charset="0"/>
                            <a:cs typeface="Times New Roman" panose="02020603050405020304" pitchFamily="18" charset="0"/>
                          </a:rPr>
                        </m:ctrlPr>
                      </m:dPr>
                      <m:e>
                        <m:eqArr>
                          <m:eqArrPr>
                            <m:ctrlPr>
                              <a:rPr lang="en-US" sz="1800" i="1" smtClean="0">
                                <a:solidFill>
                                  <a:schemeClr val="tx2">
                                    <a:lumMod val="10000"/>
                                  </a:schemeClr>
                                </a:solidFill>
                                <a:latin typeface="Cambria Math" panose="02040503050406030204" pitchFamily="18" charset="0"/>
                                <a:cs typeface="Times New Roman" panose="02020603050405020304" pitchFamily="18" charset="0"/>
                              </a:rPr>
                            </m:ctrlPr>
                          </m:eqArrPr>
                          <m:e>
                            <m:r>
                              <a:rPr lang="en-US" sz="1800" b="0" i="1" smtClean="0">
                                <a:solidFill>
                                  <a:schemeClr val="tx2">
                                    <a:lumMod val="10000"/>
                                  </a:schemeClr>
                                </a:solidFill>
                                <a:latin typeface="Cambria Math" panose="02040503050406030204" pitchFamily="18" charset="0"/>
                                <a:cs typeface="Times New Roman" panose="02020603050405020304" pitchFamily="18" charset="0"/>
                              </a:rPr>
                              <m:t>3</m:t>
                            </m:r>
                            <m:r>
                              <a:rPr lang="en-US" sz="1800" b="0" i="1" smtClean="0">
                                <a:solidFill>
                                  <a:schemeClr val="tx2">
                                    <a:lumMod val="10000"/>
                                  </a:schemeClr>
                                </a:solidFill>
                                <a:latin typeface="Cambria Math" panose="02040503050406030204" pitchFamily="18" charset="0"/>
                                <a:cs typeface="Times New Roman" panose="02020603050405020304" pitchFamily="18" charset="0"/>
                              </a:rPr>
                              <m:t>𝑥</m:t>
                            </m:r>
                            <m:r>
                              <a:rPr lang="en-US" sz="1800" b="0" i="1" smtClean="0">
                                <a:solidFill>
                                  <a:schemeClr val="tx2">
                                    <a:lumMod val="10000"/>
                                  </a:schemeClr>
                                </a:solidFill>
                                <a:latin typeface="Cambria Math" panose="02040503050406030204" pitchFamily="18" charset="0"/>
                                <a:cs typeface="Times New Roman" panose="02020603050405020304" pitchFamily="18" charset="0"/>
                              </a:rPr>
                              <m:t>+</m:t>
                            </m:r>
                            <m:r>
                              <a:rPr lang="en-US" sz="1800" b="0" i="1" smtClean="0">
                                <a:solidFill>
                                  <a:schemeClr val="tx2">
                                    <a:lumMod val="10000"/>
                                  </a:schemeClr>
                                </a:solidFill>
                                <a:latin typeface="Cambria Math" panose="02040503050406030204" pitchFamily="18" charset="0"/>
                                <a:cs typeface="Times New Roman" panose="02020603050405020304" pitchFamily="18" charset="0"/>
                              </a:rPr>
                              <m:t>𝑦</m:t>
                            </m:r>
                            <m:r>
                              <a:rPr lang="en-US" sz="1800" b="0" i="1" smtClean="0">
                                <a:solidFill>
                                  <a:schemeClr val="tx2">
                                    <a:lumMod val="10000"/>
                                  </a:schemeClr>
                                </a:solidFill>
                                <a:latin typeface="Cambria Math" panose="02040503050406030204" pitchFamily="18" charset="0"/>
                                <a:cs typeface="Times New Roman" panose="02020603050405020304" pitchFamily="18" charset="0"/>
                              </a:rPr>
                              <m:t>=3         (1)</m:t>
                            </m:r>
                          </m:e>
                          <m:e>
                            <m:r>
                              <a:rPr lang="en-US" sz="1800" b="0" i="1" smtClean="0">
                                <a:solidFill>
                                  <a:schemeClr val="tx2">
                                    <a:lumMod val="10000"/>
                                  </a:schemeClr>
                                </a:solidFill>
                                <a:latin typeface="Cambria Math" panose="02040503050406030204" pitchFamily="18" charset="0"/>
                                <a:cs typeface="Times New Roman" panose="02020603050405020304" pitchFamily="18" charset="0"/>
                              </a:rPr>
                              <m:t>−2</m:t>
                            </m:r>
                            <m:r>
                              <a:rPr lang="en-US" sz="1800" b="0" i="1" smtClean="0">
                                <a:solidFill>
                                  <a:schemeClr val="tx2">
                                    <a:lumMod val="10000"/>
                                  </a:schemeClr>
                                </a:solidFill>
                                <a:latin typeface="Cambria Math" panose="02040503050406030204" pitchFamily="18" charset="0"/>
                                <a:cs typeface="Times New Roman" panose="02020603050405020304" pitchFamily="18" charset="0"/>
                              </a:rPr>
                              <m:t>𝑥</m:t>
                            </m:r>
                            <m:r>
                              <a:rPr lang="en-US" sz="1800" b="0" i="1" smtClean="0">
                                <a:solidFill>
                                  <a:schemeClr val="tx2">
                                    <a:lumMod val="10000"/>
                                  </a:schemeClr>
                                </a:solidFill>
                                <a:latin typeface="Cambria Math" panose="02040503050406030204" pitchFamily="18" charset="0"/>
                                <a:cs typeface="Times New Roman" panose="02020603050405020304" pitchFamily="18" charset="0"/>
                              </a:rPr>
                              <m:t>−3</m:t>
                            </m:r>
                            <m:r>
                              <a:rPr lang="en-US" sz="1800" b="0" i="1" smtClean="0">
                                <a:solidFill>
                                  <a:schemeClr val="tx2">
                                    <a:lumMod val="10000"/>
                                  </a:schemeClr>
                                </a:solidFill>
                                <a:latin typeface="Cambria Math" panose="02040503050406030204" pitchFamily="18" charset="0"/>
                                <a:cs typeface="Times New Roman" panose="02020603050405020304" pitchFamily="18" charset="0"/>
                              </a:rPr>
                              <m:t>𝑦</m:t>
                            </m:r>
                            <m:r>
                              <a:rPr lang="en-US" sz="1800" b="0" i="1" smtClean="0">
                                <a:solidFill>
                                  <a:schemeClr val="tx2">
                                    <a:lumMod val="10000"/>
                                  </a:schemeClr>
                                </a:solidFill>
                                <a:latin typeface="Cambria Math" panose="02040503050406030204" pitchFamily="18" charset="0"/>
                                <a:cs typeface="Times New Roman" panose="02020603050405020304" pitchFamily="18" charset="0"/>
                              </a:rPr>
                              <m:t>=5   (2)</m:t>
                            </m:r>
                          </m:e>
                        </m:eqArr>
                        <m:r>
                          <a:rPr lang="en-US" sz="1800" b="0" i="1" smtClean="0">
                            <a:solidFill>
                              <a:schemeClr val="tx2">
                                <a:lumMod val="10000"/>
                              </a:schemeClr>
                            </a:solidFill>
                            <a:latin typeface="Cambria Math" panose="02040503050406030204" pitchFamily="18" charset="0"/>
                            <a:cs typeface="Times New Roman" panose="02020603050405020304" pitchFamily="18" charset="0"/>
                          </a:rPr>
                          <m:t>.</m:t>
                        </m:r>
                      </m:e>
                    </m:d>
                  </m:oMath>
                </a14:m>
                <a:endParaRPr lang="vi-VN" sz="1800">
                  <a:solidFill>
                    <a:schemeClr val="tx2">
                      <a:lumMod val="10000"/>
                    </a:schemeClr>
                  </a:solidFill>
                  <a:ea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32190" y="551538"/>
                <a:ext cx="7297410" cy="627416"/>
              </a:xfrm>
              <a:prstGeom prst="rect">
                <a:avLst/>
              </a:prstGeom>
              <a:blipFill>
                <a:blip r:embed="rId8"/>
                <a:stretch>
                  <a:fillRect l="-752"/>
                </a:stretch>
              </a:blipFill>
            </p:spPr>
            <p:txBody>
              <a:bodyPr/>
              <a:lstStyle/>
              <a:p>
                <a:r>
                  <a:rPr lang="en-US">
                    <a:noFill/>
                  </a:rPr>
                  <a:t> </a:t>
                </a:r>
              </a:p>
            </p:txBody>
          </p:sp>
        </mc:Fallback>
      </mc:AlternateContent>
      <p:sp>
        <p:nvSpPr>
          <p:cNvPr id="23" name="Rectangle 22"/>
          <p:cNvSpPr/>
          <p:nvPr/>
        </p:nvSpPr>
        <p:spPr>
          <a:xfrm>
            <a:off x="4158764" y="1445467"/>
            <a:ext cx="83437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10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sng" strike="noStrike" kern="0" cap="none" spc="0" normalizeH="0" baseline="0" noProof="0">
              <a:ln>
                <a:noFill/>
              </a:ln>
              <a:solidFill>
                <a:srgbClr val="C00000"/>
              </a:solidFill>
              <a:effectLst/>
              <a:uLnTx/>
              <a:uFillTx/>
              <a:latin typeface="Arial"/>
              <a:sym typeface="Arial"/>
            </a:endParaRPr>
          </a:p>
        </p:txBody>
      </p:sp>
      <p:pic>
        <p:nvPicPr>
          <p:cNvPr id="9" name="Picture 8"/>
          <p:cNvPicPr>
            <a:picLocks noChangeAspect="1"/>
          </p:cNvPicPr>
          <p:nvPr/>
        </p:nvPicPr>
        <p:blipFill>
          <a:blip r:embed="rId9"/>
          <a:stretch>
            <a:fillRect/>
          </a:stretch>
        </p:blipFill>
        <p:spPr>
          <a:xfrm rot="9285695">
            <a:off x="8022063" y="3867787"/>
            <a:ext cx="950237" cy="101811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32190" y="2058353"/>
                <a:ext cx="7464388" cy="2580194"/>
              </a:xfrm>
              <a:prstGeom prst="rect">
                <a:avLst/>
              </a:prstGeom>
            </p:spPr>
            <p:txBody>
              <a:bodyPr wrap="square">
                <a:spAutoFit/>
              </a:bodyPr>
              <a:lstStyle/>
              <a:p>
                <a:pPr lvl="0" algn="just">
                  <a:lnSpc>
                    <a:spcPct val="150000"/>
                  </a:lnSpc>
                  <a:spcBef>
                    <a:spcPts val="400"/>
                  </a:spcBef>
                  <a:spcAft>
                    <a:spcPts val="400"/>
                  </a:spcAft>
                  <a:tabLst>
                    <a:tab pos="361950" algn="l"/>
                  </a:tabLst>
                </a:pPr>
                <a:r>
                  <a:rPr lang="vi-VN" sz="1800" smtClean="0">
                    <a:solidFill>
                      <a:srgbClr val="DADADA">
                        <a:lumMod val="10000"/>
                      </a:srgbClr>
                    </a:solidFill>
                    <a:ea typeface="Times New Roman" panose="02020603050405020304" pitchFamily="18" charset="0"/>
                    <a:cs typeface="Times New Roman" panose="02020603050405020304" pitchFamily="18" charset="0"/>
                  </a:rPr>
                  <a:t>Từ phương trình </a:t>
                </a:r>
                <a14:m>
                  <m:oMath xmlns:m="http://schemas.openxmlformats.org/officeDocument/2006/math">
                    <m:r>
                      <a:rPr lang="en-US" sz="1800" i="1">
                        <a:solidFill>
                          <a:schemeClr val="tx2">
                            <a:lumMod val="10000"/>
                          </a:schemeClr>
                        </a:solidFill>
                        <a:latin typeface="Cambria Math" panose="02040503050406030204" pitchFamily="18" charset="0"/>
                        <a:cs typeface="Times New Roman" panose="02020603050405020304" pitchFamily="18" charset="0"/>
                      </a:rPr>
                      <m:t>(1)</m:t>
                    </m:r>
                  </m:oMath>
                </a14:m>
                <a:r>
                  <a:rPr lang="vi-VN" sz="1800">
                    <a:solidFill>
                      <a:srgbClr val="DADADA">
                        <a:lumMod val="10000"/>
                      </a:srgbClr>
                    </a:solidFill>
                    <a:ea typeface="Times New Roman" panose="02020603050405020304" pitchFamily="18" charset="0"/>
                    <a:cs typeface="Times New Roman" panose="02020603050405020304" pitchFamily="18" charset="0"/>
                  </a:rPr>
                  <a:t>, ta có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=3−3</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800" b="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         (3)</m:t>
                    </m:r>
                  </m:oMath>
                </a14:m>
                <a:endParaRPr lang="vi-VN" sz="1800">
                  <a:solidFill>
                    <a:srgbClr val="DADADA">
                      <a:lumMod val="10000"/>
                    </a:srgbClr>
                  </a:solidFill>
                  <a:ea typeface="Times New Roman" panose="02020603050405020304" pitchFamily="18" charset="0"/>
                  <a:cs typeface="Times New Roman" panose="02020603050405020304" pitchFamily="18" charset="0"/>
                </a:endParaRPr>
              </a:p>
              <a:p>
                <a:pPr lvl="0" algn="just">
                  <a:lnSpc>
                    <a:spcPct val="150000"/>
                  </a:lnSpc>
                  <a:spcBef>
                    <a:spcPts val="400"/>
                  </a:spcBef>
                  <a:spcAft>
                    <a:spcPts val="400"/>
                  </a:spcAft>
                  <a:tabLst>
                    <a:tab pos="361950" algn="l"/>
                  </a:tabLst>
                </a:pPr>
                <a:r>
                  <a:rPr lang="vi-VN" sz="1800" smtClean="0">
                    <a:solidFill>
                      <a:srgbClr val="DADADA">
                        <a:lumMod val="10000"/>
                      </a:srgbClr>
                    </a:solidFill>
                    <a:ea typeface="Times New Roman" panose="02020603050405020304" pitchFamily="18" charset="0"/>
                    <a:cs typeface="Times New Roman" panose="02020603050405020304" pitchFamily="18" charset="0"/>
                  </a:rPr>
                  <a:t>Thay </a:t>
                </a:r>
                <a14:m>
                  <m:oMath xmlns:m="http://schemas.openxmlformats.org/officeDocument/2006/math">
                    <m:r>
                      <a:rPr lang="vi-VN"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=3−3</m:t>
                    </m:r>
                    <m:r>
                      <a:rPr lang="vi-VN"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800">
                    <a:solidFill>
                      <a:srgbClr val="DADADA">
                        <a:lumMod val="10000"/>
                      </a:srgbClr>
                    </a:solidFill>
                    <a:ea typeface="Times New Roman" panose="02020603050405020304" pitchFamily="18" charset="0"/>
                    <a:cs typeface="Times New Roman" panose="02020603050405020304" pitchFamily="18" charset="0"/>
                  </a:rPr>
                  <a:t>vào phương trình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1800">
                    <a:solidFill>
                      <a:srgbClr val="DADADA">
                        <a:lumMod val="10000"/>
                      </a:srgbClr>
                    </a:solidFill>
                    <a:ea typeface="Times New Roman" panose="02020603050405020304" pitchFamily="18" charset="0"/>
                    <a:cs typeface="Times New Roman" panose="02020603050405020304" pitchFamily="18" charset="0"/>
                  </a:rPr>
                  <a:t>, ta được: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−2</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−3(3−3</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 5.</m:t>
                    </m:r>
                  </m:oMath>
                </a14:m>
                <a:endParaRPr lang="vi-VN" sz="1800">
                  <a:solidFill>
                    <a:srgbClr val="DADADA">
                      <a:lumMod val="10000"/>
                    </a:srgbClr>
                  </a:solidFill>
                  <a:ea typeface="Times New Roman" panose="02020603050405020304" pitchFamily="18" charset="0"/>
                  <a:cs typeface="Times New Roman" panose="02020603050405020304" pitchFamily="18" charset="0"/>
                </a:endParaRPr>
              </a:p>
              <a:p>
                <a:pPr lvl="0" algn="just">
                  <a:lnSpc>
                    <a:spcPct val="150000"/>
                  </a:lnSpc>
                  <a:spcBef>
                    <a:spcPts val="400"/>
                  </a:spcBef>
                  <a:spcAft>
                    <a:spcPts val="400"/>
                  </a:spcAft>
                  <a:tabLst>
                    <a:tab pos="361950" algn="l"/>
                  </a:tabLst>
                </a:pPr>
                <a:r>
                  <a:rPr lang="vi-VN" sz="1800">
                    <a:solidFill>
                      <a:srgbClr val="DADADA">
                        <a:lumMod val="10000"/>
                      </a:srgbClr>
                    </a:solidFill>
                    <a:ea typeface="Times New Roman" panose="02020603050405020304" pitchFamily="18" charset="0"/>
                    <a:cs typeface="Times New Roman" panose="02020603050405020304" pitchFamily="18" charset="0"/>
                  </a:rPr>
                  <a:t>Giải phương trình này, ta được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=2.</m:t>
                    </m:r>
                  </m:oMath>
                </a14:m>
                <a:endParaRPr lang="vi-VN" sz="1800">
                  <a:solidFill>
                    <a:srgbClr val="DADADA">
                      <a:lumMod val="10000"/>
                    </a:srgbClr>
                  </a:solidFill>
                  <a:ea typeface="Times New Roman" panose="02020603050405020304" pitchFamily="18" charset="0"/>
                  <a:cs typeface="Times New Roman" panose="02020603050405020304" pitchFamily="18" charset="0"/>
                </a:endParaRPr>
              </a:p>
              <a:p>
                <a:pPr lvl="0" algn="just">
                  <a:lnSpc>
                    <a:spcPct val="150000"/>
                  </a:lnSpc>
                  <a:spcBef>
                    <a:spcPts val="400"/>
                  </a:spcBef>
                  <a:spcAft>
                    <a:spcPts val="400"/>
                  </a:spcAft>
                  <a:tabLst>
                    <a:tab pos="361950" algn="l"/>
                  </a:tabLst>
                </a:pPr>
                <a:r>
                  <a:rPr lang="vi-VN" sz="1800">
                    <a:solidFill>
                      <a:srgbClr val="DADADA">
                        <a:lumMod val="10000"/>
                      </a:srgbClr>
                    </a:solidFill>
                    <a:ea typeface="Times New Roman" panose="02020603050405020304" pitchFamily="18" charset="0"/>
                    <a:cs typeface="Times New Roman" panose="02020603050405020304" pitchFamily="18" charset="0"/>
                  </a:rPr>
                  <a:t>Thay </a:t>
                </a:r>
                <a14:m>
                  <m:oMath xmlns:m="http://schemas.openxmlformats.org/officeDocument/2006/math">
                    <m:r>
                      <a:rPr lang="vi-VN"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1800" i="1">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=2 </m:t>
                    </m:r>
                  </m:oMath>
                </a14:m>
                <a:r>
                  <a:rPr lang="vi-VN" sz="1800">
                    <a:solidFill>
                      <a:srgbClr val="DADADA">
                        <a:lumMod val="10000"/>
                      </a:srgbClr>
                    </a:solidFill>
                    <a:ea typeface="Times New Roman" panose="02020603050405020304" pitchFamily="18" charset="0"/>
                    <a:cs typeface="Times New Roman" panose="02020603050405020304" pitchFamily="18" charset="0"/>
                  </a:rPr>
                  <a:t>vào phương trình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1800">
                    <a:solidFill>
                      <a:srgbClr val="DADADA">
                        <a:lumMod val="10000"/>
                      </a:srgbClr>
                    </a:solidFill>
                    <a:ea typeface="Times New Roman" panose="02020603050405020304" pitchFamily="18" charset="0"/>
                    <a:cs typeface="Times New Roman" panose="02020603050405020304" pitchFamily="18" charset="0"/>
                  </a:rPr>
                  <a:t>, ta được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=−3.</m:t>
                    </m:r>
                  </m:oMath>
                </a14:m>
                <a:endParaRPr lang="vi-VN" sz="1800">
                  <a:solidFill>
                    <a:srgbClr val="DADADA">
                      <a:lumMod val="10000"/>
                    </a:srgbClr>
                  </a:solidFill>
                  <a:ea typeface="Times New Roman" panose="02020603050405020304" pitchFamily="18" charset="0"/>
                  <a:cs typeface="Times New Roman" panose="02020603050405020304" pitchFamily="18" charset="0"/>
                </a:endParaRPr>
              </a:p>
              <a:p>
                <a:pPr lvl="0" algn="just">
                  <a:lnSpc>
                    <a:spcPct val="150000"/>
                  </a:lnSpc>
                  <a:spcBef>
                    <a:spcPts val="400"/>
                  </a:spcBef>
                  <a:spcAft>
                    <a:spcPts val="400"/>
                  </a:spcAft>
                  <a:tabLst>
                    <a:tab pos="361950" algn="l"/>
                  </a:tabLst>
                </a:pPr>
                <a:r>
                  <a:rPr lang="vi-VN" sz="1800">
                    <a:solidFill>
                      <a:srgbClr val="DADADA">
                        <a:lumMod val="10000"/>
                      </a:srgbClr>
                    </a:solidFill>
                    <a:ea typeface="Times New Roman" panose="02020603050405020304" pitchFamily="18" charset="0"/>
                    <a:cs typeface="Times New Roman" panose="02020603050405020304" pitchFamily="18" charset="0"/>
                  </a:rPr>
                  <a:t>Vậy hệ phương trình có nghiệm duy nhất là </a:t>
                </a:r>
                <a14:m>
                  <m:oMath xmlns:m="http://schemas.openxmlformats.org/officeDocument/2006/math">
                    <m:r>
                      <a:rPr lang="vi-VN" sz="1800" i="1" smtClean="0">
                        <a:solidFill>
                          <a:srgbClr val="DADADA">
                            <a:lumMod val="10000"/>
                          </a:srgbClr>
                        </a:solidFill>
                        <a:latin typeface="Cambria Math" panose="02040503050406030204" pitchFamily="18" charset="0"/>
                        <a:ea typeface="Times New Roman" panose="02020603050405020304" pitchFamily="18" charset="0"/>
                        <a:cs typeface="Times New Roman" panose="02020603050405020304" pitchFamily="18" charset="0"/>
                      </a:rPr>
                      <m:t>(2; −3).</m:t>
                    </m:r>
                  </m:oMath>
                </a14:m>
                <a:endParaRPr lang="vi-VN" sz="1800">
                  <a:solidFill>
                    <a:srgbClr val="DADADA">
                      <a:lumMod val="10000"/>
                    </a:srgbClr>
                  </a:solidFill>
                  <a:ea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32190" y="2058353"/>
                <a:ext cx="7464388" cy="2580194"/>
              </a:xfrm>
              <a:prstGeom prst="rect">
                <a:avLst/>
              </a:prstGeom>
              <a:blipFill>
                <a:blip r:embed="rId10"/>
                <a:stretch>
                  <a:fillRect l="-735" b="-946"/>
                </a:stretch>
              </a:blipFill>
            </p:spPr>
            <p:txBody>
              <a:bodyPr/>
              <a:lstStyle/>
              <a:p>
                <a:r>
                  <a:rPr lang="en-US">
                    <a:noFill/>
                  </a:rPr>
                  <a:t> </a:t>
                </a:r>
              </a:p>
            </p:txBody>
          </p:sp>
        </mc:Fallback>
      </mc:AlternateContent>
    </p:spTree>
    <p:extLst>
      <p:ext uri="{BB962C8B-B14F-4D97-AF65-F5344CB8AC3E}">
        <p14:creationId xmlns:p14="http://schemas.microsoft.com/office/powerpoint/2010/main" val="37266417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theme/theme1.xml><?xml version="1.0" encoding="utf-8"?>
<a:theme xmlns:a="http://schemas.openxmlformats.org/drawingml/2006/main" name="Characteristics of Linear Functions by Slidesgo">
  <a:themeElements>
    <a:clrScheme name="Simple Light">
      <a:dk1>
        <a:srgbClr val="241E58"/>
      </a:dk1>
      <a:lt1>
        <a:srgbClr val="FFFFFF"/>
      </a:lt1>
      <a:dk2>
        <a:srgbClr val="F1F1F1"/>
      </a:dk2>
      <a:lt2>
        <a:srgbClr val="DADADA"/>
      </a:lt2>
      <a:accent1>
        <a:srgbClr val="FF767A"/>
      </a:accent1>
      <a:accent2>
        <a:srgbClr val="FFCA63"/>
      </a:accent2>
      <a:accent3>
        <a:srgbClr val="C6EAFF"/>
      </a:accent3>
      <a:accent4>
        <a:srgbClr val="FFFFFF"/>
      </a:accent4>
      <a:accent5>
        <a:srgbClr val="FFFFFF"/>
      </a:accent5>
      <a:accent6>
        <a:srgbClr val="FFFFFF"/>
      </a:accent6>
      <a:hlink>
        <a:srgbClr val="241E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acteristics of Linear Functions by Slidesgo">
  <a:themeElements>
    <a:clrScheme name="Simple Light">
      <a:dk1>
        <a:srgbClr val="241E58"/>
      </a:dk1>
      <a:lt1>
        <a:srgbClr val="FFFFFF"/>
      </a:lt1>
      <a:dk2>
        <a:srgbClr val="F1F1F1"/>
      </a:dk2>
      <a:lt2>
        <a:srgbClr val="DADADA"/>
      </a:lt2>
      <a:accent1>
        <a:srgbClr val="FF767A"/>
      </a:accent1>
      <a:accent2>
        <a:srgbClr val="FFCA63"/>
      </a:accent2>
      <a:accent3>
        <a:srgbClr val="C6EAFF"/>
      </a:accent3>
      <a:accent4>
        <a:srgbClr val="FFFFFF"/>
      </a:accent4>
      <a:accent5>
        <a:srgbClr val="FFFFFF"/>
      </a:accent5>
      <a:accent6>
        <a:srgbClr val="FFFFFF"/>
      </a:accent6>
      <a:hlink>
        <a:srgbClr val="241E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2897</TotalTime>
  <Words>3022</Words>
  <PresentationFormat>On-screen Show (16:9)</PresentationFormat>
  <Paragraphs>453</Paragraphs>
  <Slides>74</Slides>
  <Notes>74</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74</vt:i4>
      </vt:variant>
    </vt:vector>
  </HeadingPairs>
  <TitlesOfParts>
    <vt:vector size="89" baseType="lpstr">
      <vt:lpstr>Anaheim</vt:lpstr>
      <vt:lpstr>Calibri</vt:lpstr>
      <vt:lpstr>Montserrat Medium</vt:lpstr>
      <vt:lpstr>Courier New</vt:lpstr>
      <vt:lpstr>Wingdings</vt:lpstr>
      <vt:lpstr>Darker Grotesque Black</vt:lpstr>
      <vt:lpstr>Arial</vt:lpstr>
      <vt:lpstr>Cambria Math</vt:lpstr>
      <vt:lpstr>Times New Roman</vt:lpstr>
      <vt:lpstr>Nunito Light</vt:lpstr>
      <vt:lpstr>Paytone One</vt:lpstr>
      <vt:lpstr>Merriweather Sans</vt:lpstr>
      <vt:lpstr>Malgun Gothic</vt:lpstr>
      <vt:lpstr>Characteristics of Linear Functions by Slidesgo</vt:lpstr>
      <vt:lpstr>1_Characteristics of Linear Functions by Slidesgo</vt:lpstr>
      <vt:lpstr>CHÀO MỪNG CẢ LỚP ĐẾN VỚI BÀI HỌC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CẢ LỚP  ĐÃ THAM GIA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2024-07-08T02:42:29Z</dcterms:modified>
</cp:coreProperties>
</file>